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8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9" r:id="rId33"/>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微软雅黑" panose="020B0503020204020204" pitchFamily="34" charset="-122"/>
      <p:regular r:id="rId41"/>
    </p:embeddedFont>
    <p:embeddedFont>
      <p:font typeface="Arial Unicode MS" panose="020B0604020202020204" pitchFamily="34" charset="-122"/>
      <p:regular r:id="rId42"/>
    </p:embeddedFont>
    <p:embeddedFont>
      <p:font typeface="Arial Black" panose="020B0A04020102020204" pitchFamily="34" charset="0"/>
      <p:bold r:id="rId43"/>
    </p:embeddedFont>
    <p:embeddedFont>
      <p:font typeface="Broadway" panose="04040905080B02020502" pitchFamily="82" charset="0"/>
      <p:regular r:id="rId44"/>
    </p:embeddedFont>
    <p:embeddedFont>
      <p:font typeface="方正正中黑简体" panose="02000000000000000000" pitchFamily="2" charset="-122"/>
      <p:regular r:id="rId45"/>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showGuides="1">
      <p:cViewPr varScale="1">
        <p:scale>
          <a:sx n="114" d="100"/>
          <a:sy n="114" d="100"/>
        </p:scale>
        <p:origin x="210" y="150"/>
      </p:cViewPr>
      <p:guideLst>
        <p:guide orient="horz" pos="1620"/>
        <p:guide pos="2880"/>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9A0FC3D-8541-4BAB-90D9-C8B158A1B110}"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8EBC169F-7507-4C35-A403-6D7F4D01C5A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fld id="{7600CF11-2D83-4A71-B9BF-AF070BB74894}" type="slidenum">
              <a:rPr lang="zh-CN" altLang="en-US" sz="1200">
                <a:solidFill>
                  <a:srgbClr val="000000"/>
                </a:solidFill>
              </a:rPr>
            </a:fld>
            <a:endParaRPr lang="zh-CN" altLang="en-US"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defTabSz="685800">
              <a:defRPr/>
            </a:lvl1pPr>
          </a:lstStyle>
          <a:p>
            <a:pPr>
              <a:defRPr/>
            </a:pPr>
            <a:fld id="{940ADEB1-3FE7-4096-9DE3-FC8DBE9FF915}" type="datetimeFigureOut">
              <a:rPr lang="zh-CN" altLang="en-US"/>
            </a:fld>
            <a:endParaRPr lang="zh-CN" altLang="en-US"/>
          </a:p>
        </p:txBody>
      </p:sp>
      <p:sp>
        <p:nvSpPr>
          <p:cNvPr id="3" name="页脚占位符 4"/>
          <p:cNvSpPr>
            <a:spLocks noGrp="1"/>
          </p:cNvSpPr>
          <p:nvPr>
            <p:ph type="ftr" sz="quarter" idx="11"/>
          </p:nvPr>
        </p:nvSpPr>
        <p:spPr/>
        <p:txBody>
          <a:bodyPr/>
          <a:lstStyle>
            <a:lvl1pPr defTabSz="685800">
              <a:defRPr/>
            </a:lvl1pPr>
          </a:lstStyle>
          <a:p>
            <a:pPr>
              <a:defRPr/>
            </a:pPr>
            <a:endParaRPr lang="zh-CN" altLang="en-US"/>
          </a:p>
        </p:txBody>
      </p:sp>
      <p:sp>
        <p:nvSpPr>
          <p:cNvPr id="4" name="灯片编号占位符 5"/>
          <p:cNvSpPr>
            <a:spLocks noGrp="1"/>
          </p:cNvSpPr>
          <p:nvPr>
            <p:ph type="sldNum" sz="quarter" idx="12"/>
          </p:nvPr>
        </p:nvSpPr>
        <p:spPr/>
        <p:txBody>
          <a:bodyPr/>
          <a:lstStyle>
            <a:lvl1pPr defTabSz="685800">
              <a:defRPr smtClean="0"/>
            </a:lvl1pPr>
          </a:lstStyle>
          <a:p>
            <a:pPr>
              <a:defRPr/>
            </a:pPr>
            <a:fld id="{6F7E43CB-7CE3-42FD-8F07-94A4156F7D31}"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2DBA05E8-4F94-4964-8B36-7BB0F608ABF4}"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B7C69310-2F2F-4289-A543-53141DFC1166}"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966E2362-447C-4826-9621-2B48891F13EC}"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27B688CD-9597-4D5E-8470-70A42119CA8B}"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833670AA-7EC0-432F-AAA7-0F415F796B6F}"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549813A-8793-4CCB-BD19-D9C09051DD28}"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19CC4F89-57DC-46F4-99DB-8C7AE3C9BAA4}"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26DE7267-ECB5-4055-A93D-04EB5AE2375C}"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BFD43854-F617-4B71-9354-C3B7837643F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527EA699-3149-4BD7-9D1C-B5D8BB22EB09}"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3EE8BC60-1590-48E6-B05D-C9C8909CB27B}"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defTabSz="685800">
              <a:defRPr/>
            </a:lvl1pPr>
          </a:lstStyle>
          <a:p>
            <a:pPr>
              <a:defRPr/>
            </a:pPr>
            <a:fld id="{6A9D0C18-2607-4C5D-B61F-AECF110FA2EB}" type="datetimeFigureOut">
              <a:rPr lang="zh-CN" altLang="en-US"/>
            </a:fld>
            <a:endParaRPr lang="zh-CN" altLang="en-US"/>
          </a:p>
        </p:txBody>
      </p:sp>
      <p:sp>
        <p:nvSpPr>
          <p:cNvPr id="8" name="页脚占位符 4"/>
          <p:cNvSpPr>
            <a:spLocks noGrp="1"/>
          </p:cNvSpPr>
          <p:nvPr>
            <p:ph type="ftr" sz="quarter" idx="11"/>
          </p:nvPr>
        </p:nvSpPr>
        <p:spPr/>
        <p:txBody>
          <a:bodyPr/>
          <a:lstStyle>
            <a:lvl1pPr defTabSz="685800">
              <a:defRPr/>
            </a:lvl1pPr>
          </a:lstStyle>
          <a:p>
            <a:pPr>
              <a:defRPr/>
            </a:pPr>
            <a:endParaRPr lang="zh-CN" altLang="en-US"/>
          </a:p>
        </p:txBody>
      </p:sp>
      <p:sp>
        <p:nvSpPr>
          <p:cNvPr id="9" name="灯片编号占位符 5"/>
          <p:cNvSpPr>
            <a:spLocks noGrp="1"/>
          </p:cNvSpPr>
          <p:nvPr>
            <p:ph type="sldNum" sz="quarter" idx="12"/>
          </p:nvPr>
        </p:nvSpPr>
        <p:spPr/>
        <p:txBody>
          <a:bodyPr/>
          <a:lstStyle>
            <a:lvl1pPr defTabSz="685800">
              <a:defRPr smtClean="0"/>
            </a:lvl1pPr>
          </a:lstStyle>
          <a:p>
            <a:pPr>
              <a:defRPr/>
            </a:pPr>
            <a:fld id="{346BF39A-3AC2-4A6C-B663-76D5CF97F2AA}"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defTabSz="685800">
              <a:defRPr/>
            </a:lvl1pPr>
          </a:lstStyle>
          <a:p>
            <a:pPr>
              <a:defRPr/>
            </a:pPr>
            <a:fld id="{ADEA9378-858B-4FDA-89BE-5C724B8ECB2E}" type="datetimeFigureOut">
              <a:rPr lang="zh-CN" altLang="en-US"/>
            </a:fld>
            <a:endParaRPr lang="zh-CN" altLang="en-US"/>
          </a:p>
        </p:txBody>
      </p:sp>
      <p:sp>
        <p:nvSpPr>
          <p:cNvPr id="4" name="页脚占位符 4"/>
          <p:cNvSpPr>
            <a:spLocks noGrp="1"/>
          </p:cNvSpPr>
          <p:nvPr>
            <p:ph type="ftr" sz="quarter" idx="11"/>
          </p:nvPr>
        </p:nvSpPr>
        <p:spPr/>
        <p:txBody>
          <a:bodyPr/>
          <a:lstStyle>
            <a:lvl1pPr defTabSz="685800">
              <a:defRPr/>
            </a:lvl1pPr>
          </a:lstStyle>
          <a:p>
            <a:pPr>
              <a:defRPr/>
            </a:pPr>
            <a:endParaRPr lang="zh-CN" altLang="en-US"/>
          </a:p>
        </p:txBody>
      </p:sp>
      <p:sp>
        <p:nvSpPr>
          <p:cNvPr id="5" name="灯片编号占位符 5"/>
          <p:cNvSpPr>
            <a:spLocks noGrp="1"/>
          </p:cNvSpPr>
          <p:nvPr>
            <p:ph type="sldNum" sz="quarter" idx="12"/>
          </p:nvPr>
        </p:nvSpPr>
        <p:spPr/>
        <p:txBody>
          <a:bodyPr/>
          <a:lstStyle>
            <a:lvl1pPr defTabSz="685800">
              <a:defRPr smtClean="0"/>
            </a:lvl1pPr>
          </a:lstStyle>
          <a:p>
            <a:pPr>
              <a:defRPr/>
            </a:pPr>
            <a:fld id="{770FB071-133A-4537-8CD1-D72B47C41CAD}"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defTabSz="685800">
              <a:defRPr/>
            </a:lvl1pPr>
          </a:lstStyle>
          <a:p>
            <a:pPr>
              <a:defRPr/>
            </a:pPr>
            <a:fld id="{EAF4D1A0-D916-4EDB-95DB-24E46A5D275E}" type="datetimeFigureOut">
              <a:rPr lang="zh-CN" altLang="en-US"/>
            </a:fld>
            <a:endParaRPr lang="zh-CN" altLang="en-US"/>
          </a:p>
        </p:txBody>
      </p:sp>
      <p:sp>
        <p:nvSpPr>
          <p:cNvPr id="3" name="页脚占位符 4"/>
          <p:cNvSpPr>
            <a:spLocks noGrp="1"/>
          </p:cNvSpPr>
          <p:nvPr>
            <p:ph type="ftr" sz="quarter" idx="11"/>
          </p:nvPr>
        </p:nvSpPr>
        <p:spPr/>
        <p:txBody>
          <a:bodyPr/>
          <a:lstStyle>
            <a:lvl1pPr defTabSz="685800">
              <a:defRPr/>
            </a:lvl1pPr>
          </a:lstStyle>
          <a:p>
            <a:pPr>
              <a:defRPr/>
            </a:pPr>
            <a:endParaRPr lang="zh-CN" altLang="en-US"/>
          </a:p>
        </p:txBody>
      </p:sp>
      <p:sp>
        <p:nvSpPr>
          <p:cNvPr id="4" name="灯片编号占位符 5"/>
          <p:cNvSpPr>
            <a:spLocks noGrp="1"/>
          </p:cNvSpPr>
          <p:nvPr>
            <p:ph type="sldNum" sz="quarter" idx="12"/>
          </p:nvPr>
        </p:nvSpPr>
        <p:spPr/>
        <p:txBody>
          <a:bodyPr/>
          <a:lstStyle>
            <a:lvl1pPr defTabSz="685800">
              <a:defRPr smtClean="0"/>
            </a:lvl1pPr>
          </a:lstStyle>
          <a:p>
            <a:pPr>
              <a:defRPr/>
            </a:pPr>
            <a:fld id="{9788A105-A739-46B3-AAD5-C8AC6FC91F4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12335EF4-5C1E-4343-8DE8-51371A4E2F9B}"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0A8A940F-3610-459D-AD43-A5527E68BC24}"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F9402B80-4CD6-4E19-9F8E-853B376FA132}"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F1A96A22-AC26-4714-B8AB-AB989C262B3A}"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defTabSz="914400" eaLnBrk="1" fontAlgn="auto" hangingPunct="1">
              <a:spcBef>
                <a:spcPts val="0"/>
              </a:spcBef>
              <a:spcAft>
                <a:spcPts val="0"/>
              </a:spcAft>
              <a:defRPr sz="1200">
                <a:solidFill>
                  <a:prstClr val="black">
                    <a:tint val="75000"/>
                  </a:prstClr>
                </a:solidFill>
                <a:latin typeface="+mn-lt"/>
                <a:ea typeface="+mn-ea"/>
              </a:defRPr>
            </a:lvl1pPr>
          </a:lstStyle>
          <a:p>
            <a:pPr>
              <a:defRPr/>
            </a:pPr>
            <a:fld id="{E5D27B40-7603-4FFC-AE6F-8351B36227F2}"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defTabSz="914400"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defTabSz="914400" eaLnBrk="1" hangingPunct="1">
              <a:defRPr sz="1200" smtClean="0">
                <a:solidFill>
                  <a:srgbClr val="898989"/>
                </a:solidFill>
              </a:defRPr>
            </a:lvl1pPr>
          </a:lstStyle>
          <a:p>
            <a:pPr>
              <a:defRPr/>
            </a:pPr>
            <a:fld id="{78907561-6388-4C9F-9B06-C4B85896D4D6}" type="slidenum">
              <a:rPr lang="zh-CN" altLang="en-US"/>
            </a:fld>
            <a:endParaRPr lang="zh-CN" altLang="en-US"/>
          </a:p>
        </p:txBody>
      </p:sp>
      <p:sp>
        <p:nvSpPr>
          <p:cNvPr id="99" name="矩形 23"/>
          <p:cNvSpPr/>
          <p:nvPr userDrawn="1"/>
        </p:nvSpPr>
        <p:spPr>
          <a:xfrm flipV="1">
            <a:off x="0" y="4948238"/>
            <a:ext cx="9144000" cy="193675"/>
          </a:xfrm>
          <a:custGeom>
            <a:avLst/>
            <a:gdLst/>
            <a:ahLst/>
            <a:cxnLst/>
            <a:rect l="l" t="t" r="r" b="b"/>
            <a:pathLst>
              <a:path w="9144000" h="68623">
                <a:moveTo>
                  <a:pt x="0" y="0"/>
                </a:moveTo>
                <a:lnTo>
                  <a:pt x="9144000" y="0"/>
                </a:lnTo>
                <a:lnTo>
                  <a:pt x="9144000" y="68623"/>
                </a:lnTo>
                <a:lnTo>
                  <a:pt x="0" y="68623"/>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92" name="组合 101"/>
          <p:cNvGrpSpPr/>
          <p:nvPr/>
        </p:nvGrpSpPr>
        <p:grpSpPr bwMode="auto">
          <a:xfrm rot="0">
            <a:off x="8899525" y="4975225"/>
            <a:ext cx="241300" cy="53975"/>
            <a:chOff x="6916717" y="3834477"/>
            <a:chExt cx="241300" cy="53975"/>
          </a:xfrm>
        </p:grpSpPr>
        <p:sp>
          <p:nvSpPr>
            <p:cNvPr id="103" name="燕尾形 102"/>
            <p:cNvSpPr/>
            <p:nvPr/>
          </p:nvSpPr>
          <p:spPr bwMode="auto">
            <a:xfrm rot="10800000">
              <a:off x="6916717" y="3834476"/>
              <a:ext cx="47625" cy="53975"/>
            </a:xfrm>
            <a:prstGeom prst="chevron">
              <a:avLst/>
            </a:pr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4" name="燕尾形 103"/>
            <p:cNvSpPr/>
            <p:nvPr/>
          </p:nvSpPr>
          <p:spPr bwMode="auto">
            <a:xfrm rot="10800000">
              <a:off x="6981805" y="3834476"/>
              <a:ext cx="47625" cy="53975"/>
            </a:xfrm>
            <a:prstGeom prst="chevron">
              <a:avLst/>
            </a:pr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5" name="燕尾形 104"/>
            <p:cNvSpPr/>
            <p:nvPr/>
          </p:nvSpPr>
          <p:spPr bwMode="auto">
            <a:xfrm rot="10800000">
              <a:off x="7046892" y="3834476"/>
              <a:ext cx="46038" cy="53975"/>
            </a:xfrm>
            <a:prstGeom prst="chevron">
              <a:avLst/>
            </a:pr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6" name="燕尾形 105"/>
            <p:cNvSpPr/>
            <p:nvPr/>
          </p:nvSpPr>
          <p:spPr bwMode="auto">
            <a:xfrm rot="10800000">
              <a:off x="7111980" y="3834476"/>
              <a:ext cx="46037" cy="53975"/>
            </a:xfrm>
            <a:prstGeom prst="chevron">
              <a:avLst/>
            </a:prstGeom>
            <a:solidFill>
              <a:schemeClr val="bg1">
                <a:lumMod val="8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31" name="组合 254"/>
          <p:cNvGrpSpPr/>
          <p:nvPr userDrawn="1"/>
        </p:nvGrpSpPr>
        <p:grpSpPr bwMode="auto">
          <a:xfrm>
            <a:off x="2033588" y="2730500"/>
            <a:ext cx="369887" cy="277813"/>
            <a:chOff x="4599001" y="585478"/>
            <a:chExt cx="863845" cy="648072"/>
          </a:xfrm>
        </p:grpSpPr>
        <p:sp>
          <p:nvSpPr>
            <p:cNvPr id="256" name="矩形 255"/>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7" name="椭圆 25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32" name="组合 257"/>
          <p:cNvGrpSpPr/>
          <p:nvPr userDrawn="1"/>
        </p:nvGrpSpPr>
        <p:grpSpPr bwMode="auto">
          <a:xfrm>
            <a:off x="8383588" y="4300538"/>
            <a:ext cx="319087" cy="238125"/>
            <a:chOff x="4599001" y="585478"/>
            <a:chExt cx="863845" cy="648072"/>
          </a:xfrm>
        </p:grpSpPr>
        <p:sp>
          <p:nvSpPr>
            <p:cNvPr id="259" name="矩形 258"/>
            <p:cNvSpPr/>
            <p:nvPr/>
          </p:nvSpPr>
          <p:spPr>
            <a:xfrm>
              <a:off x="4599001" y="585478"/>
              <a:ext cx="863845" cy="648072"/>
            </a:xfrm>
            <a:prstGeom prst="rect">
              <a:avLst/>
            </a:prstGeom>
            <a:gradFill flip="none" rotWithShape="1">
              <a:gsLst>
                <a:gs pos="100000">
                  <a:schemeClr val="bg1">
                    <a:alpha val="2000"/>
                  </a:schemeClr>
                </a:gs>
                <a:gs pos="3000">
                  <a:srgbClr val="00B0F0">
                    <a:alpha val="20000"/>
                  </a:srgbClr>
                </a:gs>
              </a:gsLst>
              <a:path path="circle">
                <a:fillToRect l="50000" t="50000" r="50000" b="50000"/>
              </a:path>
              <a:tileRect/>
            </a:gradFill>
            <a:ln w="3175">
              <a:solidFill>
                <a:schemeClr val="accent1">
                  <a:lumMod val="40000"/>
                  <a:lumOff val="60000"/>
                </a:schemeClr>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0" name="椭圆 25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33" name="组合 260"/>
          <p:cNvGrpSpPr/>
          <p:nvPr userDrawn="1"/>
        </p:nvGrpSpPr>
        <p:grpSpPr bwMode="auto">
          <a:xfrm>
            <a:off x="1492250" y="690563"/>
            <a:ext cx="706438" cy="530225"/>
            <a:chOff x="4599001" y="585478"/>
            <a:chExt cx="863845" cy="648072"/>
          </a:xfrm>
        </p:grpSpPr>
        <p:sp>
          <p:nvSpPr>
            <p:cNvPr id="262" name="矩形 261"/>
            <p:cNvSpPr/>
            <p:nvPr/>
          </p:nvSpPr>
          <p:spPr>
            <a:xfrm>
              <a:off x="4599001" y="585478"/>
              <a:ext cx="863845" cy="648072"/>
            </a:xfrm>
            <a:prstGeom prst="rect">
              <a:avLst/>
            </a:prstGeom>
            <a:gradFill flip="none" rotWithShape="1">
              <a:gsLst>
                <a:gs pos="100000">
                  <a:schemeClr val="bg1">
                    <a:alpha val="5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3" name="椭圆 262"/>
            <p:cNvSpPr/>
            <p:nvPr/>
          </p:nvSpPr>
          <p:spPr>
            <a:xfrm rot="20243190">
              <a:off x="5010405" y="780030"/>
              <a:ext cx="126134" cy="203652"/>
            </a:xfrm>
            <a:prstGeom prst="ellipse">
              <a:avLst/>
            </a:prstGeom>
            <a:solidFill>
              <a:schemeClr val="bg1">
                <a:alpha val="2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64" name="矩形 263"/>
          <p:cNvSpPr/>
          <p:nvPr userDrawn="1"/>
        </p:nvSpPr>
        <p:spPr>
          <a:xfrm>
            <a:off x="4201954" y="1937921"/>
            <a:ext cx="369523" cy="277223"/>
          </a:xfrm>
          <a:prstGeom prst="rect">
            <a:avLst/>
          </a:prstGeom>
          <a:gradFill flip="none" rotWithShape="1">
            <a:gsLst>
              <a:gs pos="100000">
                <a:schemeClr val="bg1">
                  <a:alpha val="5000"/>
                </a:schemeClr>
              </a:gs>
              <a:gs pos="3000">
                <a:srgbClr val="00B0F0">
                  <a:alpha val="10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5" name="矩形 264"/>
          <p:cNvSpPr/>
          <p:nvPr userDrawn="1"/>
        </p:nvSpPr>
        <p:spPr>
          <a:xfrm>
            <a:off x="4508542" y="3120224"/>
            <a:ext cx="369523" cy="277223"/>
          </a:xfrm>
          <a:prstGeom prst="rect">
            <a:avLst/>
          </a:prstGeom>
          <a:gradFill flip="none" rotWithShape="1">
            <a:gsLst>
              <a:gs pos="100000">
                <a:schemeClr val="bg1">
                  <a:alpha val="8000"/>
                </a:schemeClr>
              </a:gs>
              <a:gs pos="3000">
                <a:srgbClr val="00B0F0">
                  <a:alpha val="25000"/>
                </a:srgbClr>
              </a:gs>
            </a:gsLst>
            <a:path path="circle">
              <a:fillToRect l="50000" t="50000" r="50000" b="50000"/>
            </a:path>
            <a:tileRect/>
          </a:gradFill>
          <a:ln w="9525">
            <a:solidFill>
              <a:schemeClr val="accent1">
                <a:lumMod val="20000"/>
                <a:lumOff val="80000"/>
              </a:schemeClr>
            </a:solidFill>
          </a:ln>
          <a:effectLst>
            <a:glow rad="114300">
              <a:schemeClr val="bg1">
                <a:alpha val="4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040" name="组合 265"/>
          <p:cNvGrpSpPr/>
          <p:nvPr userDrawn="1"/>
        </p:nvGrpSpPr>
        <p:grpSpPr bwMode="auto">
          <a:xfrm>
            <a:off x="2347913" y="1900238"/>
            <a:ext cx="369887" cy="276225"/>
            <a:chOff x="4599001" y="585478"/>
            <a:chExt cx="863845" cy="648072"/>
          </a:xfrm>
        </p:grpSpPr>
        <p:sp>
          <p:nvSpPr>
            <p:cNvPr id="267" name="矩形 266"/>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8" name="椭圆 267"/>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1" name="组合 268"/>
          <p:cNvGrpSpPr/>
          <p:nvPr userDrawn="1"/>
        </p:nvGrpSpPr>
        <p:grpSpPr bwMode="auto">
          <a:xfrm>
            <a:off x="2349500" y="1084263"/>
            <a:ext cx="369888" cy="276225"/>
            <a:chOff x="4599001" y="585478"/>
            <a:chExt cx="863845" cy="648072"/>
          </a:xfrm>
        </p:grpSpPr>
        <p:sp>
          <p:nvSpPr>
            <p:cNvPr id="270" name="矩形 269"/>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1" name="椭圆 270"/>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2" name="组合 271"/>
          <p:cNvGrpSpPr/>
          <p:nvPr userDrawn="1"/>
        </p:nvGrpSpPr>
        <p:grpSpPr bwMode="auto">
          <a:xfrm>
            <a:off x="3078163" y="1295400"/>
            <a:ext cx="368300" cy="276225"/>
            <a:chOff x="4599001" y="585478"/>
            <a:chExt cx="863845" cy="648072"/>
          </a:xfrm>
        </p:grpSpPr>
        <p:sp>
          <p:nvSpPr>
            <p:cNvPr id="273" name="矩形 272"/>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4" name="椭圆 273"/>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3" name="组合 274"/>
          <p:cNvGrpSpPr/>
          <p:nvPr userDrawn="1"/>
        </p:nvGrpSpPr>
        <p:grpSpPr bwMode="auto">
          <a:xfrm>
            <a:off x="3659188" y="1133475"/>
            <a:ext cx="706437" cy="530225"/>
            <a:chOff x="4599001" y="585478"/>
            <a:chExt cx="863845" cy="648072"/>
          </a:xfrm>
        </p:grpSpPr>
        <p:sp>
          <p:nvSpPr>
            <p:cNvPr id="276" name="矩形 275"/>
            <p:cNvSpPr/>
            <p:nvPr/>
          </p:nvSpPr>
          <p:spPr>
            <a:xfrm>
              <a:off x="4599001" y="585478"/>
              <a:ext cx="863845" cy="648072"/>
            </a:xfrm>
            <a:prstGeom prst="rect">
              <a:avLst/>
            </a:prstGeom>
            <a:gradFill flip="none" rotWithShape="1">
              <a:gsLst>
                <a:gs pos="100000">
                  <a:schemeClr val="bg1">
                    <a:alpha val="2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7" name="椭圆 27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4" name="组合 277"/>
          <p:cNvGrpSpPr/>
          <p:nvPr userDrawn="1"/>
        </p:nvGrpSpPr>
        <p:grpSpPr bwMode="auto">
          <a:xfrm>
            <a:off x="3170238" y="957263"/>
            <a:ext cx="369887" cy="277812"/>
            <a:chOff x="4599001" y="585478"/>
            <a:chExt cx="863845" cy="648072"/>
          </a:xfrm>
        </p:grpSpPr>
        <p:sp>
          <p:nvSpPr>
            <p:cNvPr id="279" name="矩形 278"/>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0" name="椭圆 27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5" name="组合 280"/>
          <p:cNvGrpSpPr/>
          <p:nvPr userDrawn="1"/>
        </p:nvGrpSpPr>
        <p:grpSpPr bwMode="auto">
          <a:xfrm>
            <a:off x="2746375" y="3059113"/>
            <a:ext cx="706438" cy="528637"/>
            <a:chOff x="4599001" y="585478"/>
            <a:chExt cx="863845" cy="648072"/>
          </a:xfrm>
        </p:grpSpPr>
        <p:sp>
          <p:nvSpPr>
            <p:cNvPr id="282" name="矩形 281"/>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3" name="椭圆 282"/>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6" name="组合 348"/>
          <p:cNvGrpSpPr/>
          <p:nvPr userDrawn="1"/>
        </p:nvGrpSpPr>
        <p:grpSpPr bwMode="auto">
          <a:xfrm>
            <a:off x="3795713" y="1927225"/>
            <a:ext cx="704850" cy="530225"/>
            <a:chOff x="3597404" y="2096741"/>
            <a:chExt cx="705879" cy="529563"/>
          </a:xfrm>
        </p:grpSpPr>
        <p:grpSp>
          <p:nvGrpSpPr>
            <p:cNvPr id="1127" name="组合 283"/>
            <p:cNvGrpSpPr/>
            <p:nvPr userDrawn="1"/>
          </p:nvGrpSpPr>
          <p:grpSpPr bwMode="auto">
            <a:xfrm>
              <a:off x="3597404" y="2096741"/>
              <a:ext cx="705879" cy="529563"/>
              <a:chOff x="4599001" y="585478"/>
              <a:chExt cx="863845" cy="648072"/>
            </a:xfrm>
          </p:grpSpPr>
          <p:sp>
            <p:nvSpPr>
              <p:cNvPr id="285" name="矩形 284"/>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6" name="椭圆 285"/>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87" name="Freeform 622"/>
            <p:cNvSpPr>
              <a:spLocks noEditPoints="1"/>
            </p:cNvSpPr>
            <p:nvPr userDrawn="1"/>
          </p:nvSpPr>
          <p:spPr bwMode="auto">
            <a:xfrm>
              <a:off x="3869127" y="2303717"/>
              <a:ext cx="257944" cy="182697"/>
            </a:xfrm>
            <a:custGeom>
              <a:avLst/>
              <a:gdLst>
                <a:gd name="T0" fmla="*/ 16 w 24"/>
                <a:gd name="T1" fmla="*/ 9 h 17"/>
                <a:gd name="T2" fmla="*/ 15 w 24"/>
                <a:gd name="T3" fmla="*/ 8 h 17"/>
                <a:gd name="T4" fmla="*/ 16 w 24"/>
                <a:gd name="T5" fmla="*/ 7 h 17"/>
                <a:gd name="T6" fmla="*/ 17 w 24"/>
                <a:gd name="T7" fmla="*/ 8 h 17"/>
                <a:gd name="T8" fmla="*/ 16 w 24"/>
                <a:gd name="T9" fmla="*/ 9 h 17"/>
                <a:gd name="T10" fmla="*/ 20 w 24"/>
                <a:gd name="T11" fmla="*/ 9 h 17"/>
                <a:gd name="T12" fmla="*/ 18 w 24"/>
                <a:gd name="T13" fmla="*/ 8 h 17"/>
                <a:gd name="T14" fmla="*/ 20 w 24"/>
                <a:gd name="T15" fmla="*/ 7 h 17"/>
                <a:gd name="T16" fmla="*/ 21 w 24"/>
                <a:gd name="T17" fmla="*/ 8 h 17"/>
                <a:gd name="T18" fmla="*/ 20 w 24"/>
                <a:gd name="T19" fmla="*/ 9 h 17"/>
                <a:gd name="T20" fmla="*/ 4 w 24"/>
                <a:gd name="T21" fmla="*/ 7 h 17"/>
                <a:gd name="T22" fmla="*/ 3 w 24"/>
                <a:gd name="T23" fmla="*/ 6 h 17"/>
                <a:gd name="T24" fmla="*/ 4 w 24"/>
                <a:gd name="T25" fmla="*/ 5 h 17"/>
                <a:gd name="T26" fmla="*/ 5 w 24"/>
                <a:gd name="T27" fmla="*/ 5 h 17"/>
                <a:gd name="T28" fmla="*/ 5 w 24"/>
                <a:gd name="T29" fmla="*/ 4 h 17"/>
                <a:gd name="T30" fmla="*/ 6 w 24"/>
                <a:gd name="T31" fmla="*/ 3 h 17"/>
                <a:gd name="T32" fmla="*/ 7 w 24"/>
                <a:gd name="T33" fmla="*/ 4 h 17"/>
                <a:gd name="T34" fmla="*/ 7 w 24"/>
                <a:gd name="T35" fmla="*/ 5 h 17"/>
                <a:gd name="T36" fmla="*/ 8 w 24"/>
                <a:gd name="T37" fmla="*/ 5 h 17"/>
                <a:gd name="T38" fmla="*/ 9 w 24"/>
                <a:gd name="T39" fmla="*/ 6 h 17"/>
                <a:gd name="T40" fmla="*/ 8 w 24"/>
                <a:gd name="T41" fmla="*/ 7 h 17"/>
                <a:gd name="T42" fmla="*/ 7 w 24"/>
                <a:gd name="T43" fmla="*/ 7 h 17"/>
                <a:gd name="T44" fmla="*/ 7 w 24"/>
                <a:gd name="T45" fmla="*/ 8 h 17"/>
                <a:gd name="T46" fmla="*/ 6 w 24"/>
                <a:gd name="T47" fmla="*/ 9 h 17"/>
                <a:gd name="T48" fmla="*/ 5 w 24"/>
                <a:gd name="T49" fmla="*/ 8 h 17"/>
                <a:gd name="T50" fmla="*/ 5 w 24"/>
                <a:gd name="T51" fmla="*/ 7 h 17"/>
                <a:gd name="T52" fmla="*/ 4 w 24"/>
                <a:gd name="T53" fmla="*/ 7 h 17"/>
                <a:gd name="T54" fmla="*/ 16 w 24"/>
                <a:gd name="T55" fmla="*/ 5 h 17"/>
                <a:gd name="T56" fmla="*/ 15 w 24"/>
                <a:gd name="T57" fmla="*/ 4 h 17"/>
                <a:gd name="T58" fmla="*/ 16 w 24"/>
                <a:gd name="T59" fmla="*/ 3 h 17"/>
                <a:gd name="T60" fmla="*/ 17 w 24"/>
                <a:gd name="T61" fmla="*/ 4 h 17"/>
                <a:gd name="T62" fmla="*/ 16 w 24"/>
                <a:gd name="T63" fmla="*/ 5 h 17"/>
                <a:gd name="T64" fmla="*/ 20 w 24"/>
                <a:gd name="T65" fmla="*/ 5 h 17"/>
                <a:gd name="T66" fmla="*/ 18 w 24"/>
                <a:gd name="T67" fmla="*/ 4 h 17"/>
                <a:gd name="T68" fmla="*/ 20 w 24"/>
                <a:gd name="T69" fmla="*/ 3 h 17"/>
                <a:gd name="T70" fmla="*/ 21 w 24"/>
                <a:gd name="T71" fmla="*/ 4 h 17"/>
                <a:gd name="T72" fmla="*/ 20 w 24"/>
                <a:gd name="T73" fmla="*/ 5 h 17"/>
                <a:gd name="T74" fmla="*/ 18 w 24"/>
                <a:gd name="T75" fmla="*/ 0 h 17"/>
                <a:gd name="T76" fmla="*/ 6 w 24"/>
                <a:gd name="T77" fmla="*/ 0 h 17"/>
                <a:gd name="T78" fmla="*/ 0 w 24"/>
                <a:gd name="T79" fmla="*/ 6 h 17"/>
                <a:gd name="T80" fmla="*/ 1 w 24"/>
                <a:gd name="T81" fmla="*/ 9 h 17"/>
                <a:gd name="T82" fmla="*/ 1 w 24"/>
                <a:gd name="T83" fmla="*/ 16 h 17"/>
                <a:gd name="T84" fmla="*/ 2 w 24"/>
                <a:gd name="T85" fmla="*/ 17 h 17"/>
                <a:gd name="T86" fmla="*/ 4 w 24"/>
                <a:gd name="T87" fmla="*/ 17 h 17"/>
                <a:gd name="T88" fmla="*/ 5 w 24"/>
                <a:gd name="T89" fmla="*/ 17 h 17"/>
                <a:gd name="T90" fmla="*/ 10 w 24"/>
                <a:gd name="T91" fmla="*/ 12 h 17"/>
                <a:gd name="T92" fmla="*/ 14 w 24"/>
                <a:gd name="T93" fmla="*/ 12 h 17"/>
                <a:gd name="T94" fmla="*/ 19 w 24"/>
                <a:gd name="T95" fmla="*/ 17 h 17"/>
                <a:gd name="T96" fmla="*/ 20 w 24"/>
                <a:gd name="T97" fmla="*/ 17 h 17"/>
                <a:gd name="T98" fmla="*/ 22 w 24"/>
                <a:gd name="T99" fmla="*/ 17 h 17"/>
                <a:gd name="T100" fmla="*/ 23 w 24"/>
                <a:gd name="T101" fmla="*/ 16 h 17"/>
                <a:gd name="T102" fmla="*/ 22 w 24"/>
                <a:gd name="T103" fmla="*/ 9 h 17"/>
                <a:gd name="T104" fmla="*/ 24 w 24"/>
                <a:gd name="T105" fmla="*/ 6 h 17"/>
                <a:gd name="T106" fmla="*/ 18 w 24"/>
                <a:gd name="T10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17">
                  <a:moveTo>
                    <a:pt x="16" y="9"/>
                  </a:moveTo>
                  <a:cubicBezTo>
                    <a:pt x="15" y="9"/>
                    <a:pt x="15" y="8"/>
                    <a:pt x="15" y="8"/>
                  </a:cubicBezTo>
                  <a:cubicBezTo>
                    <a:pt x="15" y="7"/>
                    <a:pt x="15" y="7"/>
                    <a:pt x="16" y="7"/>
                  </a:cubicBezTo>
                  <a:cubicBezTo>
                    <a:pt x="16" y="7"/>
                    <a:pt x="17" y="7"/>
                    <a:pt x="17" y="8"/>
                  </a:cubicBezTo>
                  <a:cubicBezTo>
                    <a:pt x="17" y="8"/>
                    <a:pt x="16" y="9"/>
                    <a:pt x="16" y="9"/>
                  </a:cubicBezTo>
                  <a:moveTo>
                    <a:pt x="20" y="9"/>
                  </a:moveTo>
                  <a:cubicBezTo>
                    <a:pt x="19" y="9"/>
                    <a:pt x="18" y="8"/>
                    <a:pt x="18" y="8"/>
                  </a:cubicBezTo>
                  <a:cubicBezTo>
                    <a:pt x="18" y="7"/>
                    <a:pt x="19" y="7"/>
                    <a:pt x="20" y="7"/>
                  </a:cubicBezTo>
                  <a:cubicBezTo>
                    <a:pt x="20" y="7"/>
                    <a:pt x="21" y="7"/>
                    <a:pt x="21" y="8"/>
                  </a:cubicBezTo>
                  <a:cubicBezTo>
                    <a:pt x="21" y="8"/>
                    <a:pt x="20" y="9"/>
                    <a:pt x="20" y="9"/>
                  </a:cubicBezTo>
                  <a:moveTo>
                    <a:pt x="4" y="7"/>
                  </a:moveTo>
                  <a:cubicBezTo>
                    <a:pt x="4" y="7"/>
                    <a:pt x="3" y="6"/>
                    <a:pt x="3" y="6"/>
                  </a:cubicBezTo>
                  <a:cubicBezTo>
                    <a:pt x="3" y="5"/>
                    <a:pt x="4" y="5"/>
                    <a:pt x="4" y="5"/>
                  </a:cubicBezTo>
                  <a:cubicBezTo>
                    <a:pt x="5" y="5"/>
                    <a:pt x="5" y="5"/>
                    <a:pt x="5" y="5"/>
                  </a:cubicBezTo>
                  <a:cubicBezTo>
                    <a:pt x="5" y="4"/>
                    <a:pt x="5" y="4"/>
                    <a:pt x="5" y="4"/>
                  </a:cubicBezTo>
                  <a:cubicBezTo>
                    <a:pt x="5" y="3"/>
                    <a:pt x="5" y="3"/>
                    <a:pt x="6" y="3"/>
                  </a:cubicBezTo>
                  <a:cubicBezTo>
                    <a:pt x="7" y="3"/>
                    <a:pt x="7" y="3"/>
                    <a:pt x="7" y="4"/>
                  </a:cubicBezTo>
                  <a:cubicBezTo>
                    <a:pt x="7" y="5"/>
                    <a:pt x="7" y="5"/>
                    <a:pt x="7" y="5"/>
                  </a:cubicBezTo>
                  <a:cubicBezTo>
                    <a:pt x="8" y="5"/>
                    <a:pt x="8" y="5"/>
                    <a:pt x="8" y="5"/>
                  </a:cubicBezTo>
                  <a:cubicBezTo>
                    <a:pt x="8" y="5"/>
                    <a:pt x="9" y="5"/>
                    <a:pt x="9" y="6"/>
                  </a:cubicBezTo>
                  <a:cubicBezTo>
                    <a:pt x="9" y="6"/>
                    <a:pt x="8" y="7"/>
                    <a:pt x="8" y="7"/>
                  </a:cubicBezTo>
                  <a:cubicBezTo>
                    <a:pt x="7" y="7"/>
                    <a:pt x="7" y="7"/>
                    <a:pt x="7" y="7"/>
                  </a:cubicBezTo>
                  <a:cubicBezTo>
                    <a:pt x="7" y="8"/>
                    <a:pt x="7" y="8"/>
                    <a:pt x="7" y="8"/>
                  </a:cubicBezTo>
                  <a:cubicBezTo>
                    <a:pt x="7" y="8"/>
                    <a:pt x="7" y="9"/>
                    <a:pt x="6" y="9"/>
                  </a:cubicBezTo>
                  <a:cubicBezTo>
                    <a:pt x="5" y="9"/>
                    <a:pt x="5" y="8"/>
                    <a:pt x="5" y="8"/>
                  </a:cubicBezTo>
                  <a:cubicBezTo>
                    <a:pt x="5" y="7"/>
                    <a:pt x="5" y="7"/>
                    <a:pt x="5" y="7"/>
                  </a:cubicBezTo>
                  <a:cubicBezTo>
                    <a:pt x="4" y="7"/>
                    <a:pt x="4" y="7"/>
                    <a:pt x="4" y="7"/>
                  </a:cubicBezTo>
                  <a:moveTo>
                    <a:pt x="16" y="5"/>
                  </a:moveTo>
                  <a:cubicBezTo>
                    <a:pt x="15" y="5"/>
                    <a:pt x="15" y="5"/>
                    <a:pt x="15" y="4"/>
                  </a:cubicBezTo>
                  <a:cubicBezTo>
                    <a:pt x="15" y="3"/>
                    <a:pt x="15" y="3"/>
                    <a:pt x="16" y="3"/>
                  </a:cubicBezTo>
                  <a:cubicBezTo>
                    <a:pt x="16" y="3"/>
                    <a:pt x="17" y="3"/>
                    <a:pt x="17" y="4"/>
                  </a:cubicBezTo>
                  <a:cubicBezTo>
                    <a:pt x="17" y="5"/>
                    <a:pt x="16" y="5"/>
                    <a:pt x="16" y="5"/>
                  </a:cubicBezTo>
                  <a:moveTo>
                    <a:pt x="20" y="5"/>
                  </a:moveTo>
                  <a:cubicBezTo>
                    <a:pt x="19" y="5"/>
                    <a:pt x="18" y="5"/>
                    <a:pt x="18" y="4"/>
                  </a:cubicBezTo>
                  <a:cubicBezTo>
                    <a:pt x="18" y="3"/>
                    <a:pt x="19" y="3"/>
                    <a:pt x="20" y="3"/>
                  </a:cubicBezTo>
                  <a:cubicBezTo>
                    <a:pt x="20" y="3"/>
                    <a:pt x="21" y="3"/>
                    <a:pt x="21" y="4"/>
                  </a:cubicBezTo>
                  <a:cubicBezTo>
                    <a:pt x="21" y="5"/>
                    <a:pt x="20" y="5"/>
                    <a:pt x="20" y="5"/>
                  </a:cubicBezTo>
                  <a:moveTo>
                    <a:pt x="18" y="0"/>
                  </a:moveTo>
                  <a:cubicBezTo>
                    <a:pt x="14" y="0"/>
                    <a:pt x="10" y="0"/>
                    <a:pt x="6" y="0"/>
                  </a:cubicBezTo>
                  <a:cubicBezTo>
                    <a:pt x="3" y="0"/>
                    <a:pt x="0" y="3"/>
                    <a:pt x="0" y="6"/>
                  </a:cubicBezTo>
                  <a:cubicBezTo>
                    <a:pt x="0" y="7"/>
                    <a:pt x="1" y="8"/>
                    <a:pt x="1" y="9"/>
                  </a:cubicBezTo>
                  <a:cubicBezTo>
                    <a:pt x="1" y="16"/>
                    <a:pt x="1" y="16"/>
                    <a:pt x="1" y="16"/>
                  </a:cubicBezTo>
                  <a:cubicBezTo>
                    <a:pt x="0" y="17"/>
                    <a:pt x="1" y="17"/>
                    <a:pt x="2" y="17"/>
                  </a:cubicBezTo>
                  <a:cubicBezTo>
                    <a:pt x="4" y="17"/>
                    <a:pt x="4" y="17"/>
                    <a:pt x="4" y="17"/>
                  </a:cubicBezTo>
                  <a:cubicBezTo>
                    <a:pt x="4" y="17"/>
                    <a:pt x="5" y="17"/>
                    <a:pt x="5" y="17"/>
                  </a:cubicBezTo>
                  <a:cubicBezTo>
                    <a:pt x="10" y="12"/>
                    <a:pt x="10" y="12"/>
                    <a:pt x="10" y="12"/>
                  </a:cubicBezTo>
                  <a:cubicBezTo>
                    <a:pt x="14" y="12"/>
                    <a:pt x="14" y="12"/>
                    <a:pt x="14" y="12"/>
                  </a:cubicBezTo>
                  <a:cubicBezTo>
                    <a:pt x="19" y="17"/>
                    <a:pt x="19" y="17"/>
                    <a:pt x="19" y="17"/>
                  </a:cubicBezTo>
                  <a:cubicBezTo>
                    <a:pt x="19" y="17"/>
                    <a:pt x="19" y="17"/>
                    <a:pt x="20" y="17"/>
                  </a:cubicBezTo>
                  <a:cubicBezTo>
                    <a:pt x="22" y="17"/>
                    <a:pt x="22" y="17"/>
                    <a:pt x="22" y="17"/>
                  </a:cubicBezTo>
                  <a:cubicBezTo>
                    <a:pt x="23" y="17"/>
                    <a:pt x="23" y="17"/>
                    <a:pt x="23" y="16"/>
                  </a:cubicBezTo>
                  <a:cubicBezTo>
                    <a:pt x="22" y="9"/>
                    <a:pt x="22" y="9"/>
                    <a:pt x="22" y="9"/>
                  </a:cubicBezTo>
                  <a:cubicBezTo>
                    <a:pt x="23" y="8"/>
                    <a:pt x="24" y="7"/>
                    <a:pt x="24" y="6"/>
                  </a:cubicBezTo>
                  <a:cubicBezTo>
                    <a:pt x="24" y="3"/>
                    <a:pt x="21" y="0"/>
                    <a:pt x="18"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1047" name="组合 287"/>
          <p:cNvGrpSpPr/>
          <p:nvPr userDrawn="1"/>
        </p:nvGrpSpPr>
        <p:grpSpPr bwMode="auto">
          <a:xfrm>
            <a:off x="3054350" y="2139950"/>
            <a:ext cx="369888" cy="276225"/>
            <a:chOff x="4599001" y="585478"/>
            <a:chExt cx="863845" cy="648072"/>
          </a:xfrm>
        </p:grpSpPr>
        <p:sp>
          <p:nvSpPr>
            <p:cNvPr id="289" name="矩形 288"/>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0" name="椭圆 28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48" name="组合 290"/>
          <p:cNvGrpSpPr/>
          <p:nvPr userDrawn="1"/>
        </p:nvGrpSpPr>
        <p:grpSpPr bwMode="auto">
          <a:xfrm>
            <a:off x="4859338" y="2019300"/>
            <a:ext cx="593725" cy="444500"/>
            <a:chOff x="4339657" y="1275606"/>
            <a:chExt cx="592383" cy="444416"/>
          </a:xfrm>
        </p:grpSpPr>
        <p:grpSp>
          <p:nvGrpSpPr>
            <p:cNvPr id="1111" name="组合 291"/>
            <p:cNvGrpSpPr/>
            <p:nvPr/>
          </p:nvGrpSpPr>
          <p:grpSpPr bwMode="auto">
            <a:xfrm>
              <a:off x="4339657" y="1275606"/>
              <a:ext cx="592383" cy="444416"/>
              <a:chOff x="4599002" y="585477"/>
              <a:chExt cx="863845" cy="648072"/>
            </a:xfrm>
          </p:grpSpPr>
          <p:sp>
            <p:nvSpPr>
              <p:cNvPr id="294" name="矩形 293"/>
              <p:cNvSpPr/>
              <p:nvPr/>
            </p:nvSpPr>
            <p:spPr>
              <a:xfrm>
                <a:off x="4599002" y="585477"/>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rgbClr val="00B0F0">
                    <a:alpha val="29000"/>
                  </a:srgb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5" name="椭圆 294"/>
              <p:cNvSpPr/>
              <p:nvPr/>
            </p:nvSpPr>
            <p:spPr>
              <a:xfrm rot="20243190">
                <a:off x="5010405" y="780030"/>
                <a:ext cx="126134" cy="203652"/>
              </a:xfrm>
              <a:prstGeom prst="ellipse">
                <a:avLst/>
              </a:prstGeom>
              <a:solidFill>
                <a:schemeClr val="bg1">
                  <a:alpha val="1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93" name="Freeform 624"/>
            <p:cNvSpPr>
              <a:spLocks noEditPoints="1"/>
            </p:cNvSpPr>
            <p:nvPr/>
          </p:nvSpPr>
          <p:spPr bwMode="auto">
            <a:xfrm>
              <a:off x="4509667" y="1389100"/>
              <a:ext cx="247399" cy="236541"/>
            </a:xfrm>
            <a:custGeom>
              <a:avLst/>
              <a:gdLst>
                <a:gd name="T0" fmla="*/ 9 w 23"/>
                <a:gd name="T1" fmla="*/ 21 h 22"/>
                <a:gd name="T2" fmla="*/ 9 w 23"/>
                <a:gd name="T3" fmla="*/ 20 h 22"/>
                <a:gd name="T4" fmla="*/ 9 w 23"/>
                <a:gd name="T5" fmla="*/ 19 h 22"/>
                <a:gd name="T6" fmla="*/ 14 w 23"/>
                <a:gd name="T7" fmla="*/ 19 h 22"/>
                <a:gd name="T8" fmla="*/ 15 w 23"/>
                <a:gd name="T9" fmla="*/ 20 h 22"/>
                <a:gd name="T10" fmla="*/ 14 w 23"/>
                <a:gd name="T11" fmla="*/ 21 h 22"/>
                <a:gd name="T12" fmla="*/ 9 w 23"/>
                <a:gd name="T13" fmla="*/ 21 h 22"/>
                <a:gd name="T14" fmla="*/ 19 w 23"/>
                <a:gd name="T15" fmla="*/ 15 h 22"/>
                <a:gd name="T16" fmla="*/ 4 w 23"/>
                <a:gd name="T17" fmla="*/ 15 h 22"/>
                <a:gd name="T18" fmla="*/ 3 w 23"/>
                <a:gd name="T19" fmla="*/ 16 h 22"/>
                <a:gd name="T20" fmla="*/ 0 w 23"/>
                <a:gd name="T21" fmla="*/ 19 h 22"/>
                <a:gd name="T22" fmla="*/ 0 w 23"/>
                <a:gd name="T23" fmla="*/ 20 h 22"/>
                <a:gd name="T24" fmla="*/ 0 w 23"/>
                <a:gd name="T25" fmla="*/ 21 h 22"/>
                <a:gd name="T26" fmla="*/ 1 w 23"/>
                <a:gd name="T27" fmla="*/ 22 h 22"/>
                <a:gd name="T28" fmla="*/ 22 w 23"/>
                <a:gd name="T29" fmla="*/ 22 h 22"/>
                <a:gd name="T30" fmla="*/ 23 w 23"/>
                <a:gd name="T31" fmla="*/ 21 h 22"/>
                <a:gd name="T32" fmla="*/ 23 w 23"/>
                <a:gd name="T33" fmla="*/ 20 h 22"/>
                <a:gd name="T34" fmla="*/ 23 w 23"/>
                <a:gd name="T35" fmla="*/ 19 h 22"/>
                <a:gd name="T36" fmla="*/ 20 w 23"/>
                <a:gd name="T37" fmla="*/ 16 h 22"/>
                <a:gd name="T38" fmla="*/ 19 w 23"/>
                <a:gd name="T39" fmla="*/ 15 h 22"/>
                <a:gd name="T40" fmla="*/ 4 w 23"/>
                <a:gd name="T41" fmla="*/ 12 h 22"/>
                <a:gd name="T42" fmla="*/ 4 w 23"/>
                <a:gd name="T43" fmla="*/ 2 h 22"/>
                <a:gd name="T44" fmla="*/ 19 w 23"/>
                <a:gd name="T45" fmla="*/ 2 h 22"/>
                <a:gd name="T46" fmla="*/ 19 w 23"/>
                <a:gd name="T47" fmla="*/ 12 h 22"/>
                <a:gd name="T48" fmla="*/ 4 w 23"/>
                <a:gd name="T49" fmla="*/ 12 h 22"/>
                <a:gd name="T50" fmla="*/ 19 w 23"/>
                <a:gd name="T51" fmla="*/ 0 h 22"/>
                <a:gd name="T52" fmla="*/ 4 w 23"/>
                <a:gd name="T53" fmla="*/ 0 h 22"/>
                <a:gd name="T54" fmla="*/ 2 w 23"/>
                <a:gd name="T55" fmla="*/ 2 h 22"/>
                <a:gd name="T56" fmla="*/ 2 w 23"/>
                <a:gd name="T57" fmla="*/ 12 h 22"/>
                <a:gd name="T58" fmla="*/ 4 w 23"/>
                <a:gd name="T59" fmla="*/ 14 h 22"/>
                <a:gd name="T60" fmla="*/ 19 w 23"/>
                <a:gd name="T61" fmla="*/ 14 h 22"/>
                <a:gd name="T62" fmla="*/ 21 w 23"/>
                <a:gd name="T63" fmla="*/ 12 h 22"/>
                <a:gd name="T64" fmla="*/ 21 w 23"/>
                <a:gd name="T65" fmla="*/ 2 h 22"/>
                <a:gd name="T66" fmla="*/ 19 w 23"/>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9" y="21"/>
                  </a:moveTo>
                  <a:cubicBezTo>
                    <a:pt x="9" y="21"/>
                    <a:pt x="9" y="20"/>
                    <a:pt x="9" y="20"/>
                  </a:cubicBezTo>
                  <a:cubicBezTo>
                    <a:pt x="9" y="19"/>
                    <a:pt x="9" y="19"/>
                    <a:pt x="9" y="19"/>
                  </a:cubicBezTo>
                  <a:cubicBezTo>
                    <a:pt x="14" y="19"/>
                    <a:pt x="14" y="19"/>
                    <a:pt x="14" y="19"/>
                  </a:cubicBezTo>
                  <a:cubicBezTo>
                    <a:pt x="14" y="19"/>
                    <a:pt x="15" y="19"/>
                    <a:pt x="15" y="20"/>
                  </a:cubicBezTo>
                  <a:cubicBezTo>
                    <a:pt x="15" y="20"/>
                    <a:pt x="14" y="21"/>
                    <a:pt x="14" y="21"/>
                  </a:cubicBezTo>
                  <a:cubicBezTo>
                    <a:pt x="9" y="21"/>
                    <a:pt x="9" y="21"/>
                    <a:pt x="9" y="21"/>
                  </a:cubicBezTo>
                  <a:moveTo>
                    <a:pt x="19" y="15"/>
                  </a:moveTo>
                  <a:cubicBezTo>
                    <a:pt x="4" y="15"/>
                    <a:pt x="4" y="15"/>
                    <a:pt x="4" y="15"/>
                  </a:cubicBezTo>
                  <a:cubicBezTo>
                    <a:pt x="4" y="15"/>
                    <a:pt x="4" y="16"/>
                    <a:pt x="3" y="16"/>
                  </a:cubicBezTo>
                  <a:cubicBezTo>
                    <a:pt x="0" y="19"/>
                    <a:pt x="0" y="19"/>
                    <a:pt x="0" y="19"/>
                  </a:cubicBezTo>
                  <a:cubicBezTo>
                    <a:pt x="0" y="19"/>
                    <a:pt x="0" y="19"/>
                    <a:pt x="0" y="20"/>
                  </a:cubicBezTo>
                  <a:cubicBezTo>
                    <a:pt x="0" y="21"/>
                    <a:pt x="0" y="21"/>
                    <a:pt x="0" y="21"/>
                  </a:cubicBezTo>
                  <a:cubicBezTo>
                    <a:pt x="0" y="21"/>
                    <a:pt x="1" y="22"/>
                    <a:pt x="1" y="22"/>
                  </a:cubicBezTo>
                  <a:cubicBezTo>
                    <a:pt x="22" y="22"/>
                    <a:pt x="22" y="22"/>
                    <a:pt x="22" y="22"/>
                  </a:cubicBezTo>
                  <a:cubicBezTo>
                    <a:pt x="23" y="22"/>
                    <a:pt x="23" y="21"/>
                    <a:pt x="23" y="21"/>
                  </a:cubicBezTo>
                  <a:cubicBezTo>
                    <a:pt x="23" y="20"/>
                    <a:pt x="23" y="20"/>
                    <a:pt x="23" y="20"/>
                  </a:cubicBezTo>
                  <a:cubicBezTo>
                    <a:pt x="23" y="19"/>
                    <a:pt x="23" y="19"/>
                    <a:pt x="23" y="19"/>
                  </a:cubicBezTo>
                  <a:cubicBezTo>
                    <a:pt x="20" y="16"/>
                    <a:pt x="20" y="16"/>
                    <a:pt x="20" y="16"/>
                  </a:cubicBezTo>
                  <a:cubicBezTo>
                    <a:pt x="20" y="16"/>
                    <a:pt x="19" y="15"/>
                    <a:pt x="19" y="15"/>
                  </a:cubicBezTo>
                  <a:moveTo>
                    <a:pt x="4" y="12"/>
                  </a:moveTo>
                  <a:cubicBezTo>
                    <a:pt x="4" y="2"/>
                    <a:pt x="4" y="2"/>
                    <a:pt x="4" y="2"/>
                  </a:cubicBezTo>
                  <a:cubicBezTo>
                    <a:pt x="19" y="2"/>
                    <a:pt x="19" y="2"/>
                    <a:pt x="19" y="2"/>
                  </a:cubicBezTo>
                  <a:cubicBezTo>
                    <a:pt x="19" y="12"/>
                    <a:pt x="19" y="12"/>
                    <a:pt x="19" y="12"/>
                  </a:cubicBezTo>
                  <a:cubicBezTo>
                    <a:pt x="4" y="12"/>
                    <a:pt x="4" y="12"/>
                    <a:pt x="4" y="12"/>
                  </a:cubicBezTo>
                  <a:moveTo>
                    <a:pt x="19" y="0"/>
                  </a:moveTo>
                  <a:cubicBezTo>
                    <a:pt x="4" y="0"/>
                    <a:pt x="4" y="0"/>
                    <a:pt x="4" y="0"/>
                  </a:cubicBezTo>
                  <a:cubicBezTo>
                    <a:pt x="3" y="0"/>
                    <a:pt x="2" y="1"/>
                    <a:pt x="2" y="2"/>
                  </a:cubicBezTo>
                  <a:cubicBezTo>
                    <a:pt x="2" y="12"/>
                    <a:pt x="2" y="12"/>
                    <a:pt x="2" y="12"/>
                  </a:cubicBezTo>
                  <a:cubicBezTo>
                    <a:pt x="2" y="13"/>
                    <a:pt x="3" y="14"/>
                    <a:pt x="4" y="14"/>
                  </a:cubicBezTo>
                  <a:cubicBezTo>
                    <a:pt x="19" y="14"/>
                    <a:pt x="19" y="14"/>
                    <a:pt x="19" y="14"/>
                  </a:cubicBezTo>
                  <a:cubicBezTo>
                    <a:pt x="20" y="14"/>
                    <a:pt x="21" y="13"/>
                    <a:pt x="21" y="12"/>
                  </a:cubicBezTo>
                  <a:cubicBezTo>
                    <a:pt x="21" y="2"/>
                    <a:pt x="21" y="2"/>
                    <a:pt x="21" y="2"/>
                  </a:cubicBezTo>
                  <a:cubicBezTo>
                    <a:pt x="21" y="1"/>
                    <a:pt x="20" y="0"/>
                    <a:pt x="19"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296" name="Freeform 625"/>
          <p:cNvSpPr>
            <a:spLocks noEditPoints="1"/>
          </p:cNvSpPr>
          <p:nvPr userDrawn="1"/>
        </p:nvSpPr>
        <p:spPr bwMode="auto">
          <a:xfrm>
            <a:off x="1987535" y="2237207"/>
            <a:ext cx="287331" cy="273927"/>
          </a:xfrm>
          <a:custGeom>
            <a:avLst/>
            <a:gdLst>
              <a:gd name="T0" fmla="*/ 11 w 21"/>
              <a:gd name="T1" fmla="*/ 14 h 20"/>
              <a:gd name="T2" fmla="*/ 7 w 21"/>
              <a:gd name="T3" fmla="*/ 10 h 20"/>
              <a:gd name="T4" fmla="*/ 11 w 21"/>
              <a:gd name="T5" fmla="*/ 6 h 20"/>
              <a:gd name="T6" fmla="*/ 15 w 21"/>
              <a:gd name="T7" fmla="*/ 10 h 20"/>
              <a:gd name="T8" fmla="*/ 11 w 21"/>
              <a:gd name="T9" fmla="*/ 14 h 20"/>
              <a:gd name="T10" fmla="*/ 12 w 21"/>
              <a:gd name="T11" fmla="*/ 0 h 20"/>
              <a:gd name="T12" fmla="*/ 11 w 21"/>
              <a:gd name="T13" fmla="*/ 0 h 20"/>
              <a:gd name="T14" fmla="*/ 9 w 21"/>
              <a:gd name="T15" fmla="*/ 0 h 20"/>
              <a:gd name="T16" fmla="*/ 9 w 21"/>
              <a:gd name="T17" fmla="*/ 0 h 20"/>
              <a:gd name="T18" fmla="*/ 8 w 21"/>
              <a:gd name="T19" fmla="*/ 2 h 20"/>
              <a:gd name="T20" fmla="*/ 7 w 21"/>
              <a:gd name="T21" fmla="*/ 3 h 20"/>
              <a:gd name="T22" fmla="*/ 5 w 21"/>
              <a:gd name="T23" fmla="*/ 2 h 20"/>
              <a:gd name="T24" fmla="*/ 4 w 21"/>
              <a:gd name="T25" fmla="*/ 2 h 20"/>
              <a:gd name="T26" fmla="*/ 3 w 21"/>
              <a:gd name="T27" fmla="*/ 3 h 20"/>
              <a:gd name="T28" fmla="*/ 2 w 21"/>
              <a:gd name="T29" fmla="*/ 4 h 20"/>
              <a:gd name="T30" fmla="*/ 2 w 21"/>
              <a:gd name="T31" fmla="*/ 5 h 20"/>
              <a:gd name="T32" fmla="*/ 4 w 21"/>
              <a:gd name="T33" fmla="*/ 6 h 20"/>
              <a:gd name="T34" fmla="*/ 3 w 21"/>
              <a:gd name="T35" fmla="*/ 8 h 20"/>
              <a:gd name="T36" fmla="*/ 1 w 21"/>
              <a:gd name="T37" fmla="*/ 8 h 20"/>
              <a:gd name="T38" fmla="*/ 0 w 21"/>
              <a:gd name="T39" fmla="*/ 9 h 20"/>
              <a:gd name="T40" fmla="*/ 0 w 21"/>
              <a:gd name="T41" fmla="*/ 10 h 20"/>
              <a:gd name="T42" fmla="*/ 0 w 21"/>
              <a:gd name="T43" fmla="*/ 11 h 20"/>
              <a:gd name="T44" fmla="*/ 1 w 21"/>
              <a:gd name="T45" fmla="*/ 12 h 20"/>
              <a:gd name="T46" fmla="*/ 3 w 21"/>
              <a:gd name="T47" fmla="*/ 12 h 20"/>
              <a:gd name="T48" fmla="*/ 4 w 21"/>
              <a:gd name="T49" fmla="*/ 14 h 20"/>
              <a:gd name="T50" fmla="*/ 2 w 21"/>
              <a:gd name="T51" fmla="*/ 16 h 20"/>
              <a:gd name="T52" fmla="*/ 2 w 21"/>
              <a:gd name="T53" fmla="*/ 16 h 20"/>
              <a:gd name="T54" fmla="*/ 3 w 21"/>
              <a:gd name="T55" fmla="*/ 17 h 20"/>
              <a:gd name="T56" fmla="*/ 4 w 21"/>
              <a:gd name="T57" fmla="*/ 18 h 20"/>
              <a:gd name="T58" fmla="*/ 5 w 21"/>
              <a:gd name="T59" fmla="*/ 18 h 20"/>
              <a:gd name="T60" fmla="*/ 7 w 21"/>
              <a:gd name="T61" fmla="*/ 17 h 20"/>
              <a:gd name="T62" fmla="*/ 8 w 21"/>
              <a:gd name="T63" fmla="*/ 18 h 20"/>
              <a:gd name="T64" fmla="*/ 9 w 21"/>
              <a:gd name="T65" fmla="*/ 20 h 20"/>
              <a:gd name="T66" fmla="*/ 9 w 21"/>
              <a:gd name="T67" fmla="*/ 20 h 20"/>
              <a:gd name="T68" fmla="*/ 11 w 21"/>
              <a:gd name="T69" fmla="*/ 20 h 20"/>
              <a:gd name="T70" fmla="*/ 12 w 21"/>
              <a:gd name="T71" fmla="*/ 20 h 20"/>
              <a:gd name="T72" fmla="*/ 13 w 21"/>
              <a:gd name="T73" fmla="*/ 20 h 20"/>
              <a:gd name="T74" fmla="*/ 13 w 21"/>
              <a:gd name="T75" fmla="*/ 18 h 20"/>
              <a:gd name="T76" fmla="*/ 15 w 21"/>
              <a:gd name="T77" fmla="*/ 17 h 20"/>
              <a:gd name="T78" fmla="*/ 16 w 21"/>
              <a:gd name="T79" fmla="*/ 18 h 20"/>
              <a:gd name="T80" fmla="*/ 17 w 21"/>
              <a:gd name="T81" fmla="*/ 18 h 20"/>
              <a:gd name="T82" fmla="*/ 18 w 21"/>
              <a:gd name="T83" fmla="*/ 17 h 20"/>
              <a:gd name="T84" fmla="*/ 19 w 21"/>
              <a:gd name="T85" fmla="*/ 16 h 20"/>
              <a:gd name="T86" fmla="*/ 19 w 21"/>
              <a:gd name="T87" fmla="*/ 16 h 20"/>
              <a:gd name="T88" fmla="*/ 18 w 21"/>
              <a:gd name="T89" fmla="*/ 14 h 20"/>
              <a:gd name="T90" fmla="*/ 19 w 21"/>
              <a:gd name="T91" fmla="*/ 12 h 20"/>
              <a:gd name="T92" fmla="*/ 20 w 21"/>
              <a:gd name="T93" fmla="*/ 12 h 20"/>
              <a:gd name="T94" fmla="*/ 21 w 21"/>
              <a:gd name="T95" fmla="*/ 11 h 20"/>
              <a:gd name="T96" fmla="*/ 21 w 21"/>
              <a:gd name="T97" fmla="*/ 10 h 20"/>
              <a:gd name="T98" fmla="*/ 21 w 21"/>
              <a:gd name="T99" fmla="*/ 9 h 20"/>
              <a:gd name="T100" fmla="*/ 20 w 21"/>
              <a:gd name="T101" fmla="*/ 8 h 20"/>
              <a:gd name="T102" fmla="*/ 19 w 21"/>
              <a:gd name="T103" fmla="*/ 8 h 20"/>
              <a:gd name="T104" fmla="*/ 18 w 21"/>
              <a:gd name="T105" fmla="*/ 6 h 20"/>
              <a:gd name="T106" fmla="*/ 19 w 21"/>
              <a:gd name="T107" fmla="*/ 5 h 20"/>
              <a:gd name="T108" fmla="*/ 19 w 21"/>
              <a:gd name="T109" fmla="*/ 4 h 20"/>
              <a:gd name="T110" fmla="*/ 18 w 21"/>
              <a:gd name="T111" fmla="*/ 3 h 20"/>
              <a:gd name="T112" fmla="*/ 17 w 21"/>
              <a:gd name="T113" fmla="*/ 2 h 20"/>
              <a:gd name="T114" fmla="*/ 16 w 21"/>
              <a:gd name="T115" fmla="*/ 2 h 20"/>
              <a:gd name="T116" fmla="*/ 15 w 21"/>
              <a:gd name="T117" fmla="*/ 3 h 20"/>
              <a:gd name="T118" fmla="*/ 13 w 21"/>
              <a:gd name="T119" fmla="*/ 2 h 20"/>
              <a:gd name="T120" fmla="*/ 13 w 21"/>
              <a:gd name="T121" fmla="*/ 0 h 20"/>
              <a:gd name="T122" fmla="*/ 12 w 21"/>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0">
                <a:moveTo>
                  <a:pt x="11" y="14"/>
                </a:moveTo>
                <a:cubicBezTo>
                  <a:pt x="9" y="14"/>
                  <a:pt x="7" y="12"/>
                  <a:pt x="7" y="10"/>
                </a:cubicBezTo>
                <a:cubicBezTo>
                  <a:pt x="7" y="8"/>
                  <a:pt x="9" y="6"/>
                  <a:pt x="11" y="6"/>
                </a:cubicBezTo>
                <a:cubicBezTo>
                  <a:pt x="13" y="6"/>
                  <a:pt x="15" y="8"/>
                  <a:pt x="15" y="10"/>
                </a:cubicBezTo>
                <a:cubicBezTo>
                  <a:pt x="15" y="12"/>
                  <a:pt x="13" y="14"/>
                  <a:pt x="11" y="14"/>
                </a:cubicBezTo>
                <a:moveTo>
                  <a:pt x="12" y="0"/>
                </a:moveTo>
                <a:cubicBezTo>
                  <a:pt x="11" y="0"/>
                  <a:pt x="11" y="0"/>
                  <a:pt x="11" y="0"/>
                </a:cubicBezTo>
                <a:cubicBezTo>
                  <a:pt x="9" y="0"/>
                  <a:pt x="9" y="0"/>
                  <a:pt x="9" y="0"/>
                </a:cubicBezTo>
                <a:cubicBezTo>
                  <a:pt x="9" y="0"/>
                  <a:pt x="9" y="0"/>
                  <a:pt x="9" y="0"/>
                </a:cubicBezTo>
                <a:cubicBezTo>
                  <a:pt x="8" y="2"/>
                  <a:pt x="8" y="2"/>
                  <a:pt x="8" y="2"/>
                </a:cubicBezTo>
                <a:cubicBezTo>
                  <a:pt x="8" y="2"/>
                  <a:pt x="7" y="3"/>
                  <a:pt x="7" y="3"/>
                </a:cubicBezTo>
                <a:cubicBezTo>
                  <a:pt x="5" y="2"/>
                  <a:pt x="5" y="2"/>
                  <a:pt x="5" y="2"/>
                </a:cubicBezTo>
                <a:cubicBezTo>
                  <a:pt x="4" y="2"/>
                  <a:pt x="4" y="2"/>
                  <a:pt x="4" y="2"/>
                </a:cubicBezTo>
                <a:cubicBezTo>
                  <a:pt x="3" y="3"/>
                  <a:pt x="3" y="3"/>
                  <a:pt x="3" y="3"/>
                </a:cubicBezTo>
                <a:cubicBezTo>
                  <a:pt x="2" y="4"/>
                  <a:pt x="2" y="4"/>
                  <a:pt x="2" y="4"/>
                </a:cubicBezTo>
                <a:cubicBezTo>
                  <a:pt x="2" y="5"/>
                  <a:pt x="2" y="5"/>
                  <a:pt x="2" y="5"/>
                </a:cubicBezTo>
                <a:cubicBezTo>
                  <a:pt x="4" y="6"/>
                  <a:pt x="4" y="6"/>
                  <a:pt x="4" y="6"/>
                </a:cubicBezTo>
                <a:cubicBezTo>
                  <a:pt x="3" y="7"/>
                  <a:pt x="3" y="7"/>
                  <a:pt x="3" y="8"/>
                </a:cubicBezTo>
                <a:cubicBezTo>
                  <a:pt x="1" y="8"/>
                  <a:pt x="1" y="8"/>
                  <a:pt x="1" y="8"/>
                </a:cubicBezTo>
                <a:cubicBezTo>
                  <a:pt x="0" y="9"/>
                  <a:pt x="0" y="9"/>
                  <a:pt x="0" y="9"/>
                </a:cubicBezTo>
                <a:cubicBezTo>
                  <a:pt x="0" y="10"/>
                  <a:pt x="0" y="10"/>
                  <a:pt x="0" y="10"/>
                </a:cubicBezTo>
                <a:cubicBezTo>
                  <a:pt x="0" y="11"/>
                  <a:pt x="0" y="11"/>
                  <a:pt x="0" y="11"/>
                </a:cubicBezTo>
                <a:cubicBezTo>
                  <a:pt x="1" y="12"/>
                  <a:pt x="1" y="12"/>
                  <a:pt x="1" y="12"/>
                </a:cubicBezTo>
                <a:cubicBezTo>
                  <a:pt x="3" y="12"/>
                  <a:pt x="3" y="12"/>
                  <a:pt x="3" y="12"/>
                </a:cubicBezTo>
                <a:cubicBezTo>
                  <a:pt x="3" y="13"/>
                  <a:pt x="3" y="14"/>
                  <a:pt x="4" y="14"/>
                </a:cubicBezTo>
                <a:cubicBezTo>
                  <a:pt x="2" y="16"/>
                  <a:pt x="2" y="16"/>
                  <a:pt x="2" y="16"/>
                </a:cubicBezTo>
                <a:cubicBezTo>
                  <a:pt x="2" y="16"/>
                  <a:pt x="2" y="16"/>
                  <a:pt x="2" y="16"/>
                </a:cubicBezTo>
                <a:cubicBezTo>
                  <a:pt x="3" y="17"/>
                  <a:pt x="3" y="17"/>
                  <a:pt x="3" y="17"/>
                </a:cubicBezTo>
                <a:cubicBezTo>
                  <a:pt x="4" y="18"/>
                  <a:pt x="4" y="18"/>
                  <a:pt x="4" y="18"/>
                </a:cubicBezTo>
                <a:cubicBezTo>
                  <a:pt x="5" y="18"/>
                  <a:pt x="5" y="18"/>
                  <a:pt x="5" y="18"/>
                </a:cubicBezTo>
                <a:cubicBezTo>
                  <a:pt x="7" y="17"/>
                  <a:pt x="7" y="17"/>
                  <a:pt x="7" y="17"/>
                </a:cubicBezTo>
                <a:cubicBezTo>
                  <a:pt x="7" y="18"/>
                  <a:pt x="8" y="18"/>
                  <a:pt x="8" y="18"/>
                </a:cubicBezTo>
                <a:cubicBezTo>
                  <a:pt x="9" y="20"/>
                  <a:pt x="9" y="20"/>
                  <a:pt x="9" y="20"/>
                </a:cubicBezTo>
                <a:cubicBezTo>
                  <a:pt x="9" y="20"/>
                  <a:pt x="9" y="20"/>
                  <a:pt x="9" y="20"/>
                </a:cubicBezTo>
                <a:cubicBezTo>
                  <a:pt x="11" y="20"/>
                  <a:pt x="11" y="20"/>
                  <a:pt x="11" y="20"/>
                </a:cubicBezTo>
                <a:cubicBezTo>
                  <a:pt x="12" y="20"/>
                  <a:pt x="12" y="20"/>
                  <a:pt x="12" y="20"/>
                </a:cubicBezTo>
                <a:cubicBezTo>
                  <a:pt x="13" y="20"/>
                  <a:pt x="13" y="20"/>
                  <a:pt x="13" y="20"/>
                </a:cubicBezTo>
                <a:cubicBezTo>
                  <a:pt x="13" y="18"/>
                  <a:pt x="13" y="18"/>
                  <a:pt x="13" y="18"/>
                </a:cubicBezTo>
                <a:cubicBezTo>
                  <a:pt x="14" y="18"/>
                  <a:pt x="14" y="18"/>
                  <a:pt x="15" y="17"/>
                </a:cubicBezTo>
                <a:cubicBezTo>
                  <a:pt x="16" y="18"/>
                  <a:pt x="16" y="18"/>
                  <a:pt x="16" y="18"/>
                </a:cubicBezTo>
                <a:cubicBezTo>
                  <a:pt x="17" y="18"/>
                  <a:pt x="17" y="18"/>
                  <a:pt x="17" y="18"/>
                </a:cubicBezTo>
                <a:cubicBezTo>
                  <a:pt x="18" y="17"/>
                  <a:pt x="18" y="17"/>
                  <a:pt x="18" y="17"/>
                </a:cubicBezTo>
                <a:cubicBezTo>
                  <a:pt x="19" y="16"/>
                  <a:pt x="19" y="16"/>
                  <a:pt x="19" y="16"/>
                </a:cubicBezTo>
                <a:cubicBezTo>
                  <a:pt x="19" y="16"/>
                  <a:pt x="19" y="16"/>
                  <a:pt x="19" y="16"/>
                </a:cubicBezTo>
                <a:cubicBezTo>
                  <a:pt x="18" y="14"/>
                  <a:pt x="18" y="14"/>
                  <a:pt x="18" y="14"/>
                </a:cubicBezTo>
                <a:cubicBezTo>
                  <a:pt x="18" y="14"/>
                  <a:pt x="18" y="13"/>
                  <a:pt x="19" y="12"/>
                </a:cubicBezTo>
                <a:cubicBezTo>
                  <a:pt x="20" y="12"/>
                  <a:pt x="20" y="12"/>
                  <a:pt x="20" y="12"/>
                </a:cubicBezTo>
                <a:cubicBezTo>
                  <a:pt x="21" y="11"/>
                  <a:pt x="21" y="11"/>
                  <a:pt x="21" y="11"/>
                </a:cubicBezTo>
                <a:cubicBezTo>
                  <a:pt x="21" y="10"/>
                  <a:pt x="21" y="10"/>
                  <a:pt x="21" y="10"/>
                </a:cubicBezTo>
                <a:cubicBezTo>
                  <a:pt x="21" y="9"/>
                  <a:pt x="21" y="9"/>
                  <a:pt x="21" y="9"/>
                </a:cubicBezTo>
                <a:cubicBezTo>
                  <a:pt x="20" y="8"/>
                  <a:pt x="20" y="8"/>
                  <a:pt x="20" y="8"/>
                </a:cubicBezTo>
                <a:cubicBezTo>
                  <a:pt x="19" y="8"/>
                  <a:pt x="19" y="8"/>
                  <a:pt x="19" y="8"/>
                </a:cubicBezTo>
                <a:cubicBezTo>
                  <a:pt x="18" y="7"/>
                  <a:pt x="18" y="7"/>
                  <a:pt x="18" y="6"/>
                </a:cubicBezTo>
                <a:cubicBezTo>
                  <a:pt x="19" y="5"/>
                  <a:pt x="19" y="5"/>
                  <a:pt x="19" y="5"/>
                </a:cubicBezTo>
                <a:cubicBezTo>
                  <a:pt x="19" y="4"/>
                  <a:pt x="19" y="4"/>
                  <a:pt x="19" y="4"/>
                </a:cubicBezTo>
                <a:cubicBezTo>
                  <a:pt x="18" y="3"/>
                  <a:pt x="18" y="3"/>
                  <a:pt x="18" y="3"/>
                </a:cubicBezTo>
                <a:cubicBezTo>
                  <a:pt x="17" y="2"/>
                  <a:pt x="17" y="2"/>
                  <a:pt x="17" y="2"/>
                </a:cubicBezTo>
                <a:cubicBezTo>
                  <a:pt x="16" y="2"/>
                  <a:pt x="16" y="2"/>
                  <a:pt x="16" y="2"/>
                </a:cubicBezTo>
                <a:cubicBezTo>
                  <a:pt x="15" y="3"/>
                  <a:pt x="15" y="3"/>
                  <a:pt x="15" y="3"/>
                </a:cubicBezTo>
                <a:cubicBezTo>
                  <a:pt x="14" y="3"/>
                  <a:pt x="14" y="2"/>
                  <a:pt x="13" y="2"/>
                </a:cubicBezTo>
                <a:cubicBezTo>
                  <a:pt x="13" y="0"/>
                  <a:pt x="13" y="0"/>
                  <a:pt x="13" y="0"/>
                </a:cubicBezTo>
                <a:cubicBezTo>
                  <a:pt x="12" y="0"/>
                  <a:pt x="12" y="0"/>
                  <a:pt x="12"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nvGrpSpPr>
          <p:cNvPr id="1052" name="组合 340"/>
          <p:cNvGrpSpPr/>
          <p:nvPr userDrawn="1"/>
        </p:nvGrpSpPr>
        <p:grpSpPr bwMode="auto">
          <a:xfrm>
            <a:off x="3467100" y="1268413"/>
            <a:ext cx="704850" cy="530225"/>
            <a:chOff x="3327471" y="1296848"/>
            <a:chExt cx="863845" cy="648072"/>
          </a:xfrm>
        </p:grpSpPr>
        <p:grpSp>
          <p:nvGrpSpPr>
            <p:cNvPr id="1101" name="组合 341"/>
            <p:cNvGrpSpPr/>
            <p:nvPr/>
          </p:nvGrpSpPr>
          <p:grpSpPr bwMode="auto">
            <a:xfrm>
              <a:off x="3327471" y="1296848"/>
              <a:ext cx="863845" cy="648072"/>
              <a:chOff x="4599001" y="585478"/>
              <a:chExt cx="863845" cy="648072"/>
            </a:xfrm>
          </p:grpSpPr>
          <p:sp>
            <p:nvSpPr>
              <p:cNvPr id="344" name="矩形 343"/>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45" name="椭圆 344"/>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43"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1053" name="组合 345"/>
          <p:cNvGrpSpPr/>
          <p:nvPr userDrawn="1"/>
        </p:nvGrpSpPr>
        <p:grpSpPr bwMode="auto">
          <a:xfrm>
            <a:off x="1174750" y="2938463"/>
            <a:ext cx="706438" cy="528637"/>
            <a:chOff x="4599001" y="622573"/>
            <a:chExt cx="863845" cy="648073"/>
          </a:xfrm>
        </p:grpSpPr>
        <p:sp>
          <p:nvSpPr>
            <p:cNvPr id="347" name="矩形 346"/>
            <p:cNvSpPr/>
            <p:nvPr/>
          </p:nvSpPr>
          <p:spPr>
            <a:xfrm>
              <a:off x="4599001" y="622573"/>
              <a:ext cx="863845" cy="648073"/>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48" name="椭圆 347"/>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54" name="组合 349"/>
          <p:cNvGrpSpPr/>
          <p:nvPr userDrawn="1"/>
        </p:nvGrpSpPr>
        <p:grpSpPr bwMode="auto">
          <a:xfrm>
            <a:off x="7442200" y="3462338"/>
            <a:ext cx="706438" cy="530225"/>
            <a:chOff x="4599001" y="585478"/>
            <a:chExt cx="863845" cy="648072"/>
          </a:xfrm>
        </p:grpSpPr>
        <p:sp>
          <p:nvSpPr>
            <p:cNvPr id="351" name="矩形 350"/>
            <p:cNvSpPr/>
            <p:nvPr/>
          </p:nvSpPr>
          <p:spPr>
            <a:xfrm>
              <a:off x="4599001" y="585478"/>
              <a:ext cx="863845" cy="648072"/>
            </a:xfrm>
            <a:prstGeom prst="rect">
              <a:avLst/>
            </a:prstGeom>
            <a:gradFill flip="none" rotWithShape="1">
              <a:gsLst>
                <a:gs pos="100000">
                  <a:schemeClr val="bg1">
                    <a:alpha val="5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2" name="椭圆 351"/>
            <p:cNvSpPr/>
            <p:nvPr/>
          </p:nvSpPr>
          <p:spPr>
            <a:xfrm rot="20243190">
              <a:off x="5010405" y="780030"/>
              <a:ext cx="126134" cy="203652"/>
            </a:xfrm>
            <a:prstGeom prst="ellipse">
              <a:avLst/>
            </a:prstGeom>
            <a:solidFill>
              <a:schemeClr val="bg1">
                <a:alpha val="2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055" name="组合 352"/>
          <p:cNvGrpSpPr/>
          <p:nvPr userDrawn="1"/>
        </p:nvGrpSpPr>
        <p:grpSpPr bwMode="auto">
          <a:xfrm>
            <a:off x="1209675" y="1546225"/>
            <a:ext cx="704850" cy="528638"/>
            <a:chOff x="3327471" y="1296848"/>
            <a:chExt cx="863845" cy="648072"/>
          </a:xfrm>
        </p:grpSpPr>
        <p:grpSp>
          <p:nvGrpSpPr>
            <p:cNvPr id="1079" name="组合 353"/>
            <p:cNvGrpSpPr/>
            <p:nvPr/>
          </p:nvGrpSpPr>
          <p:grpSpPr bwMode="auto">
            <a:xfrm>
              <a:off x="3327471" y="1296848"/>
              <a:ext cx="863845" cy="648072"/>
              <a:chOff x="4599001" y="585478"/>
              <a:chExt cx="863845" cy="648072"/>
            </a:xfrm>
          </p:grpSpPr>
          <p:sp>
            <p:nvSpPr>
              <p:cNvPr id="356" name="矩形 355"/>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7" name="椭圆 35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55"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1056" name="组合 357"/>
          <p:cNvGrpSpPr/>
          <p:nvPr userDrawn="1"/>
        </p:nvGrpSpPr>
        <p:grpSpPr bwMode="auto">
          <a:xfrm>
            <a:off x="7556500" y="4273550"/>
            <a:ext cx="706438" cy="530225"/>
            <a:chOff x="3327471" y="1296848"/>
            <a:chExt cx="863845" cy="648072"/>
          </a:xfrm>
        </p:grpSpPr>
        <p:grpSp>
          <p:nvGrpSpPr>
            <p:cNvPr id="1069" name="组合 358"/>
            <p:cNvGrpSpPr/>
            <p:nvPr/>
          </p:nvGrpSpPr>
          <p:grpSpPr bwMode="auto">
            <a:xfrm>
              <a:off x="3327471" y="1296848"/>
              <a:ext cx="863845" cy="648072"/>
              <a:chOff x="4599001" y="585478"/>
              <a:chExt cx="863845" cy="648072"/>
            </a:xfrm>
          </p:grpSpPr>
          <p:sp>
            <p:nvSpPr>
              <p:cNvPr id="361" name="矩形 360"/>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2" name="椭圆 361"/>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60"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cxnSp>
        <p:nvCxnSpPr>
          <p:cNvPr id="3" name="直接连接符 2"/>
          <p:cNvCxnSpPr/>
          <p:nvPr userDrawn="1"/>
        </p:nvCxnSpPr>
        <p:spPr>
          <a:xfrm>
            <a:off x="0" y="5045075"/>
            <a:ext cx="9144000" cy="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1058" name="组合 78"/>
          <p:cNvGrpSpPr/>
          <p:nvPr userDrawn="1"/>
        </p:nvGrpSpPr>
        <p:grpSpPr bwMode="auto">
          <a:xfrm>
            <a:off x="2033588" y="3482975"/>
            <a:ext cx="592137" cy="444500"/>
            <a:chOff x="4339657" y="1275606"/>
            <a:chExt cx="592383" cy="444416"/>
          </a:xfrm>
        </p:grpSpPr>
        <p:grpSp>
          <p:nvGrpSpPr>
            <p:cNvPr id="1059" name="组合 79"/>
            <p:cNvGrpSpPr/>
            <p:nvPr/>
          </p:nvGrpSpPr>
          <p:grpSpPr bwMode="auto">
            <a:xfrm>
              <a:off x="4339657" y="1275606"/>
              <a:ext cx="592383" cy="444416"/>
              <a:chOff x="4599002" y="585477"/>
              <a:chExt cx="863845" cy="648072"/>
            </a:xfrm>
          </p:grpSpPr>
          <p:sp>
            <p:nvSpPr>
              <p:cNvPr id="82" name="矩形 81"/>
              <p:cNvSpPr/>
              <p:nvPr/>
            </p:nvSpPr>
            <p:spPr>
              <a:xfrm>
                <a:off x="4599002" y="585477"/>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rgbClr val="00B0F0">
                    <a:alpha val="29000"/>
                  </a:srgb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椭圆 82"/>
              <p:cNvSpPr/>
              <p:nvPr/>
            </p:nvSpPr>
            <p:spPr>
              <a:xfrm rot="20243190">
                <a:off x="5010405" y="780030"/>
                <a:ext cx="126134" cy="203652"/>
              </a:xfrm>
              <a:prstGeom prst="ellipse">
                <a:avLst/>
              </a:prstGeom>
              <a:solidFill>
                <a:schemeClr val="bg1">
                  <a:alpha val="1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81" name="Freeform 624"/>
            <p:cNvSpPr>
              <a:spLocks noEditPoints="1"/>
            </p:cNvSpPr>
            <p:nvPr/>
          </p:nvSpPr>
          <p:spPr bwMode="auto">
            <a:xfrm>
              <a:off x="4509667" y="1389100"/>
              <a:ext cx="247399" cy="236541"/>
            </a:xfrm>
            <a:custGeom>
              <a:avLst/>
              <a:gdLst>
                <a:gd name="T0" fmla="*/ 9 w 23"/>
                <a:gd name="T1" fmla="*/ 21 h 22"/>
                <a:gd name="T2" fmla="*/ 9 w 23"/>
                <a:gd name="T3" fmla="*/ 20 h 22"/>
                <a:gd name="T4" fmla="*/ 9 w 23"/>
                <a:gd name="T5" fmla="*/ 19 h 22"/>
                <a:gd name="T6" fmla="*/ 14 w 23"/>
                <a:gd name="T7" fmla="*/ 19 h 22"/>
                <a:gd name="T8" fmla="*/ 15 w 23"/>
                <a:gd name="T9" fmla="*/ 20 h 22"/>
                <a:gd name="T10" fmla="*/ 14 w 23"/>
                <a:gd name="T11" fmla="*/ 21 h 22"/>
                <a:gd name="T12" fmla="*/ 9 w 23"/>
                <a:gd name="T13" fmla="*/ 21 h 22"/>
                <a:gd name="T14" fmla="*/ 19 w 23"/>
                <a:gd name="T15" fmla="*/ 15 h 22"/>
                <a:gd name="T16" fmla="*/ 4 w 23"/>
                <a:gd name="T17" fmla="*/ 15 h 22"/>
                <a:gd name="T18" fmla="*/ 3 w 23"/>
                <a:gd name="T19" fmla="*/ 16 h 22"/>
                <a:gd name="T20" fmla="*/ 0 w 23"/>
                <a:gd name="T21" fmla="*/ 19 h 22"/>
                <a:gd name="T22" fmla="*/ 0 w 23"/>
                <a:gd name="T23" fmla="*/ 20 h 22"/>
                <a:gd name="T24" fmla="*/ 0 w 23"/>
                <a:gd name="T25" fmla="*/ 21 h 22"/>
                <a:gd name="T26" fmla="*/ 1 w 23"/>
                <a:gd name="T27" fmla="*/ 22 h 22"/>
                <a:gd name="T28" fmla="*/ 22 w 23"/>
                <a:gd name="T29" fmla="*/ 22 h 22"/>
                <a:gd name="T30" fmla="*/ 23 w 23"/>
                <a:gd name="T31" fmla="*/ 21 h 22"/>
                <a:gd name="T32" fmla="*/ 23 w 23"/>
                <a:gd name="T33" fmla="*/ 20 h 22"/>
                <a:gd name="T34" fmla="*/ 23 w 23"/>
                <a:gd name="T35" fmla="*/ 19 h 22"/>
                <a:gd name="T36" fmla="*/ 20 w 23"/>
                <a:gd name="T37" fmla="*/ 16 h 22"/>
                <a:gd name="T38" fmla="*/ 19 w 23"/>
                <a:gd name="T39" fmla="*/ 15 h 22"/>
                <a:gd name="T40" fmla="*/ 4 w 23"/>
                <a:gd name="T41" fmla="*/ 12 h 22"/>
                <a:gd name="T42" fmla="*/ 4 w 23"/>
                <a:gd name="T43" fmla="*/ 2 h 22"/>
                <a:gd name="T44" fmla="*/ 19 w 23"/>
                <a:gd name="T45" fmla="*/ 2 h 22"/>
                <a:gd name="T46" fmla="*/ 19 w 23"/>
                <a:gd name="T47" fmla="*/ 12 h 22"/>
                <a:gd name="T48" fmla="*/ 4 w 23"/>
                <a:gd name="T49" fmla="*/ 12 h 22"/>
                <a:gd name="T50" fmla="*/ 19 w 23"/>
                <a:gd name="T51" fmla="*/ 0 h 22"/>
                <a:gd name="T52" fmla="*/ 4 w 23"/>
                <a:gd name="T53" fmla="*/ 0 h 22"/>
                <a:gd name="T54" fmla="*/ 2 w 23"/>
                <a:gd name="T55" fmla="*/ 2 h 22"/>
                <a:gd name="T56" fmla="*/ 2 w 23"/>
                <a:gd name="T57" fmla="*/ 12 h 22"/>
                <a:gd name="T58" fmla="*/ 4 w 23"/>
                <a:gd name="T59" fmla="*/ 14 h 22"/>
                <a:gd name="T60" fmla="*/ 19 w 23"/>
                <a:gd name="T61" fmla="*/ 14 h 22"/>
                <a:gd name="T62" fmla="*/ 21 w 23"/>
                <a:gd name="T63" fmla="*/ 12 h 22"/>
                <a:gd name="T64" fmla="*/ 21 w 23"/>
                <a:gd name="T65" fmla="*/ 2 h 22"/>
                <a:gd name="T66" fmla="*/ 19 w 23"/>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9" y="21"/>
                  </a:moveTo>
                  <a:cubicBezTo>
                    <a:pt x="9" y="21"/>
                    <a:pt x="9" y="20"/>
                    <a:pt x="9" y="20"/>
                  </a:cubicBezTo>
                  <a:cubicBezTo>
                    <a:pt x="9" y="19"/>
                    <a:pt x="9" y="19"/>
                    <a:pt x="9" y="19"/>
                  </a:cubicBezTo>
                  <a:cubicBezTo>
                    <a:pt x="14" y="19"/>
                    <a:pt x="14" y="19"/>
                    <a:pt x="14" y="19"/>
                  </a:cubicBezTo>
                  <a:cubicBezTo>
                    <a:pt x="14" y="19"/>
                    <a:pt x="15" y="19"/>
                    <a:pt x="15" y="20"/>
                  </a:cubicBezTo>
                  <a:cubicBezTo>
                    <a:pt x="15" y="20"/>
                    <a:pt x="14" y="21"/>
                    <a:pt x="14" y="21"/>
                  </a:cubicBezTo>
                  <a:cubicBezTo>
                    <a:pt x="9" y="21"/>
                    <a:pt x="9" y="21"/>
                    <a:pt x="9" y="21"/>
                  </a:cubicBezTo>
                  <a:moveTo>
                    <a:pt x="19" y="15"/>
                  </a:moveTo>
                  <a:cubicBezTo>
                    <a:pt x="4" y="15"/>
                    <a:pt x="4" y="15"/>
                    <a:pt x="4" y="15"/>
                  </a:cubicBezTo>
                  <a:cubicBezTo>
                    <a:pt x="4" y="15"/>
                    <a:pt x="4" y="16"/>
                    <a:pt x="3" y="16"/>
                  </a:cubicBezTo>
                  <a:cubicBezTo>
                    <a:pt x="0" y="19"/>
                    <a:pt x="0" y="19"/>
                    <a:pt x="0" y="19"/>
                  </a:cubicBezTo>
                  <a:cubicBezTo>
                    <a:pt x="0" y="19"/>
                    <a:pt x="0" y="19"/>
                    <a:pt x="0" y="20"/>
                  </a:cubicBezTo>
                  <a:cubicBezTo>
                    <a:pt x="0" y="21"/>
                    <a:pt x="0" y="21"/>
                    <a:pt x="0" y="21"/>
                  </a:cubicBezTo>
                  <a:cubicBezTo>
                    <a:pt x="0" y="21"/>
                    <a:pt x="1" y="22"/>
                    <a:pt x="1" y="22"/>
                  </a:cubicBezTo>
                  <a:cubicBezTo>
                    <a:pt x="22" y="22"/>
                    <a:pt x="22" y="22"/>
                    <a:pt x="22" y="22"/>
                  </a:cubicBezTo>
                  <a:cubicBezTo>
                    <a:pt x="23" y="22"/>
                    <a:pt x="23" y="21"/>
                    <a:pt x="23" y="21"/>
                  </a:cubicBezTo>
                  <a:cubicBezTo>
                    <a:pt x="23" y="20"/>
                    <a:pt x="23" y="20"/>
                    <a:pt x="23" y="20"/>
                  </a:cubicBezTo>
                  <a:cubicBezTo>
                    <a:pt x="23" y="19"/>
                    <a:pt x="23" y="19"/>
                    <a:pt x="23" y="19"/>
                  </a:cubicBezTo>
                  <a:cubicBezTo>
                    <a:pt x="20" y="16"/>
                    <a:pt x="20" y="16"/>
                    <a:pt x="20" y="16"/>
                  </a:cubicBezTo>
                  <a:cubicBezTo>
                    <a:pt x="20" y="16"/>
                    <a:pt x="19" y="15"/>
                    <a:pt x="19" y="15"/>
                  </a:cubicBezTo>
                  <a:moveTo>
                    <a:pt x="4" y="12"/>
                  </a:moveTo>
                  <a:cubicBezTo>
                    <a:pt x="4" y="2"/>
                    <a:pt x="4" y="2"/>
                    <a:pt x="4" y="2"/>
                  </a:cubicBezTo>
                  <a:cubicBezTo>
                    <a:pt x="19" y="2"/>
                    <a:pt x="19" y="2"/>
                    <a:pt x="19" y="2"/>
                  </a:cubicBezTo>
                  <a:cubicBezTo>
                    <a:pt x="19" y="12"/>
                    <a:pt x="19" y="12"/>
                    <a:pt x="19" y="12"/>
                  </a:cubicBezTo>
                  <a:cubicBezTo>
                    <a:pt x="4" y="12"/>
                    <a:pt x="4" y="12"/>
                    <a:pt x="4" y="12"/>
                  </a:cubicBezTo>
                  <a:moveTo>
                    <a:pt x="19" y="0"/>
                  </a:moveTo>
                  <a:cubicBezTo>
                    <a:pt x="4" y="0"/>
                    <a:pt x="4" y="0"/>
                    <a:pt x="4" y="0"/>
                  </a:cubicBezTo>
                  <a:cubicBezTo>
                    <a:pt x="3" y="0"/>
                    <a:pt x="2" y="1"/>
                    <a:pt x="2" y="2"/>
                  </a:cubicBezTo>
                  <a:cubicBezTo>
                    <a:pt x="2" y="12"/>
                    <a:pt x="2" y="12"/>
                    <a:pt x="2" y="12"/>
                  </a:cubicBezTo>
                  <a:cubicBezTo>
                    <a:pt x="2" y="13"/>
                    <a:pt x="3" y="14"/>
                    <a:pt x="4" y="14"/>
                  </a:cubicBezTo>
                  <a:cubicBezTo>
                    <a:pt x="19" y="14"/>
                    <a:pt x="19" y="14"/>
                    <a:pt x="19" y="14"/>
                  </a:cubicBezTo>
                  <a:cubicBezTo>
                    <a:pt x="20" y="14"/>
                    <a:pt x="21" y="13"/>
                    <a:pt x="21" y="12"/>
                  </a:cubicBezTo>
                  <a:cubicBezTo>
                    <a:pt x="21" y="2"/>
                    <a:pt x="21" y="2"/>
                    <a:pt x="21" y="2"/>
                  </a:cubicBezTo>
                  <a:cubicBezTo>
                    <a:pt x="21" y="1"/>
                    <a:pt x="20" y="0"/>
                    <a:pt x="19" y="0"/>
                  </a:cubicBezTo>
                </a:path>
              </a:pathLst>
            </a:custGeom>
            <a:solidFill>
              <a:schemeClr val="bg1">
                <a:alpha val="76000"/>
              </a:schemeClr>
            </a:solidFill>
            <a:ln>
              <a:noFill/>
            </a:ln>
            <a:effectLst>
              <a:glow rad="25400">
                <a:srgbClr val="00B0F0">
                  <a:alpha val="18000"/>
                </a:srgbClr>
              </a:glo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9256713" cy="520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27" name="组合 626"/>
          <p:cNvGrpSpPr/>
          <p:nvPr/>
        </p:nvGrpSpPr>
        <p:grpSpPr bwMode="auto">
          <a:xfrm>
            <a:off x="2487613" y="2601913"/>
            <a:ext cx="1568450" cy="1398587"/>
            <a:chOff x="4267458" y="-1908294"/>
            <a:chExt cx="1738313" cy="1549400"/>
          </a:xfrm>
        </p:grpSpPr>
        <p:sp>
          <p:nvSpPr>
            <p:cNvPr id="15712"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3"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4"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5"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6"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7"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8"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19"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0"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1"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2"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3"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4"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25" name="Oval 358"/>
            <p:cNvSpPr>
              <a:spLocks noChangeArrowheads="1"/>
            </p:cNvSpPr>
            <p:nvPr/>
          </p:nvSpPr>
          <p:spPr bwMode="auto">
            <a:xfrm>
              <a:off x="4627821" y="-570031"/>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26"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27"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28" name="Oval 364"/>
            <p:cNvSpPr>
              <a:spLocks noChangeArrowheads="1"/>
            </p:cNvSpPr>
            <p:nvPr/>
          </p:nvSpPr>
          <p:spPr bwMode="auto">
            <a:xfrm>
              <a:off x="4967546" y="-477956"/>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99" name="Oval 365"/>
            <p:cNvSpPr>
              <a:spLocks noChangeArrowheads="1"/>
            </p:cNvSpPr>
            <p:nvPr/>
          </p:nvSpPr>
          <p:spPr bwMode="auto">
            <a:xfrm>
              <a:off x="4997619" y="-448586"/>
              <a:ext cx="58062" cy="58036"/>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30"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31" name="Oval 367"/>
            <p:cNvSpPr>
              <a:spLocks noChangeArrowheads="1"/>
            </p:cNvSpPr>
            <p:nvPr/>
          </p:nvSpPr>
          <p:spPr bwMode="auto">
            <a:xfrm>
              <a:off x="5169158" y="-800219"/>
              <a:ext cx="57150"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02" name="Oval 368"/>
            <p:cNvSpPr>
              <a:spLocks noChangeArrowheads="1"/>
            </p:cNvSpPr>
            <p:nvPr/>
          </p:nvSpPr>
          <p:spPr bwMode="auto">
            <a:xfrm>
              <a:off x="5949469" y="-963881"/>
              <a:ext cx="56302" cy="61554"/>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33" name="Oval 369"/>
            <p:cNvSpPr>
              <a:spLocks noChangeArrowheads="1"/>
            </p:cNvSpPr>
            <p:nvPr/>
          </p:nvSpPr>
          <p:spPr bwMode="auto">
            <a:xfrm>
              <a:off x="5319971" y="-747831"/>
              <a:ext cx="58737"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34"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35"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36"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37"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628" name="组合 627"/>
          <p:cNvGrpSpPr/>
          <p:nvPr/>
        </p:nvGrpSpPr>
        <p:grpSpPr bwMode="auto">
          <a:xfrm rot="16200000" flipH="1">
            <a:off x="3740150" y="1349375"/>
            <a:ext cx="1568450" cy="1397000"/>
            <a:chOff x="4267458" y="-1908294"/>
            <a:chExt cx="1738313" cy="1549400"/>
          </a:xfrm>
        </p:grpSpPr>
        <p:sp>
          <p:nvSpPr>
            <p:cNvPr id="15683"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4"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5"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6"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7"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8"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89"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0"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1"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2"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3"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4"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95"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6" name="Oval 358"/>
            <p:cNvSpPr>
              <a:spLocks noChangeArrowheads="1"/>
            </p:cNvSpPr>
            <p:nvPr/>
          </p:nvSpPr>
          <p:spPr bwMode="auto">
            <a:xfrm>
              <a:off x="4619344" y="-570176"/>
              <a:ext cx="117882" cy="11972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767" name="Oval 359"/>
            <p:cNvSpPr>
              <a:spLocks noChangeArrowheads="1"/>
            </p:cNvSpPr>
            <p:nvPr/>
          </p:nvSpPr>
          <p:spPr bwMode="auto">
            <a:xfrm>
              <a:off x="4647494" y="-543765"/>
              <a:ext cx="58062" cy="61623"/>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768" name="Oval 360"/>
            <p:cNvSpPr>
              <a:spLocks noChangeArrowheads="1"/>
            </p:cNvSpPr>
            <p:nvPr/>
          </p:nvSpPr>
          <p:spPr bwMode="auto">
            <a:xfrm>
              <a:off x="4267457" y="-999782"/>
              <a:ext cx="119641" cy="11796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769" name="Oval 361"/>
            <p:cNvSpPr>
              <a:spLocks noChangeArrowheads="1"/>
            </p:cNvSpPr>
            <p:nvPr/>
          </p:nvSpPr>
          <p:spPr bwMode="auto">
            <a:xfrm>
              <a:off x="4295609" y="-975133"/>
              <a:ext cx="59820" cy="61624"/>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00"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71" name="Oval 364"/>
            <p:cNvSpPr>
              <a:spLocks noChangeArrowheads="1"/>
            </p:cNvSpPr>
            <p:nvPr/>
          </p:nvSpPr>
          <p:spPr bwMode="auto">
            <a:xfrm>
              <a:off x="4967710" y="-478620"/>
              <a:ext cx="119641" cy="11972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772" name="Oval 365"/>
            <p:cNvSpPr>
              <a:spLocks noChangeArrowheads="1"/>
            </p:cNvSpPr>
            <p:nvPr/>
          </p:nvSpPr>
          <p:spPr bwMode="auto">
            <a:xfrm>
              <a:off x="4988823" y="-446928"/>
              <a:ext cx="58062" cy="56342"/>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03"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74" name="Oval 367"/>
            <p:cNvSpPr>
              <a:spLocks noChangeArrowheads="1"/>
            </p:cNvSpPr>
            <p:nvPr/>
          </p:nvSpPr>
          <p:spPr bwMode="auto">
            <a:xfrm>
              <a:off x="5159488" y="-800825"/>
              <a:ext cx="58061" cy="59863"/>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05" name="Oval 368"/>
            <p:cNvSpPr>
              <a:spLocks noChangeArrowheads="1"/>
            </p:cNvSpPr>
            <p:nvPr/>
          </p:nvSpPr>
          <p:spPr bwMode="auto">
            <a:xfrm>
              <a:off x="5948621" y="-963731"/>
              <a:ext cx="57150" cy="61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76" name="Oval 369"/>
            <p:cNvSpPr>
              <a:spLocks noChangeArrowheads="1"/>
            </p:cNvSpPr>
            <p:nvPr/>
          </p:nvSpPr>
          <p:spPr bwMode="auto">
            <a:xfrm>
              <a:off x="5319595" y="-748004"/>
              <a:ext cx="59820" cy="58102"/>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15707"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08"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09"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10"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711"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648" name="组合 647"/>
          <p:cNvGrpSpPr/>
          <p:nvPr/>
        </p:nvGrpSpPr>
        <p:grpSpPr bwMode="auto">
          <a:xfrm rot="16200000" flipV="1">
            <a:off x="1271588" y="1349375"/>
            <a:ext cx="1568450" cy="1397000"/>
            <a:chOff x="4267458" y="-1908294"/>
            <a:chExt cx="1738313" cy="1549400"/>
          </a:xfrm>
        </p:grpSpPr>
        <p:sp>
          <p:nvSpPr>
            <p:cNvPr id="15653"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4"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5"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6"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7"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8"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59"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0"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1"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2"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3"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4"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5"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66" name="Oval 359"/>
            <p:cNvSpPr>
              <a:spLocks noChangeArrowheads="1"/>
            </p:cNvSpPr>
            <p:nvPr/>
          </p:nvSpPr>
          <p:spPr bwMode="auto">
            <a:xfrm>
              <a:off x="4656396" y="-54463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67"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10" name="Oval 362"/>
            <p:cNvSpPr>
              <a:spLocks noChangeArrowheads="1"/>
            </p:cNvSpPr>
            <p:nvPr/>
          </p:nvSpPr>
          <p:spPr bwMode="auto">
            <a:xfrm>
              <a:off x="5358071" y="-538281"/>
              <a:ext cx="119062" cy="119062"/>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71" name="Oval 363"/>
            <p:cNvSpPr>
              <a:spLocks noChangeArrowheads="1"/>
            </p:cNvSpPr>
            <p:nvPr/>
          </p:nvSpPr>
          <p:spPr bwMode="auto">
            <a:xfrm>
              <a:off x="5386646" y="-51288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2" name="Oval 364"/>
            <p:cNvSpPr>
              <a:spLocks noChangeArrowheads="1"/>
            </p:cNvSpPr>
            <p:nvPr/>
          </p:nvSpPr>
          <p:spPr bwMode="auto">
            <a:xfrm>
              <a:off x="4967546" y="-477956"/>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3" name="Oval 365"/>
            <p:cNvSpPr>
              <a:spLocks noChangeArrowheads="1"/>
            </p:cNvSpPr>
            <p:nvPr/>
          </p:nvSpPr>
          <p:spPr bwMode="auto">
            <a:xfrm>
              <a:off x="4997708" y="-447794"/>
              <a:ext cx="57150" cy="571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4" name="Oval 366"/>
            <p:cNvSpPr>
              <a:spLocks noChangeArrowheads="1"/>
            </p:cNvSpPr>
            <p:nvPr/>
          </p:nvSpPr>
          <p:spPr bwMode="auto">
            <a:xfrm>
              <a:off x="4537333" y="-709731"/>
              <a:ext cx="61912" cy="60325"/>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5" name="Oval 367"/>
            <p:cNvSpPr>
              <a:spLocks noChangeArrowheads="1"/>
            </p:cNvSpPr>
            <p:nvPr/>
          </p:nvSpPr>
          <p:spPr bwMode="auto">
            <a:xfrm>
              <a:off x="5169158" y="-800219"/>
              <a:ext cx="57150"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6" name="Oval 368"/>
            <p:cNvSpPr>
              <a:spLocks noChangeArrowheads="1"/>
            </p:cNvSpPr>
            <p:nvPr/>
          </p:nvSpPr>
          <p:spPr bwMode="auto">
            <a:xfrm>
              <a:off x="5948621" y="-963731"/>
              <a:ext cx="57150" cy="61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7" name="Oval 369"/>
            <p:cNvSpPr>
              <a:spLocks noChangeArrowheads="1"/>
            </p:cNvSpPr>
            <p:nvPr/>
          </p:nvSpPr>
          <p:spPr bwMode="auto">
            <a:xfrm>
              <a:off x="5319971" y="-747831"/>
              <a:ext cx="58737" cy="58737"/>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78"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79"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80"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81"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82"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649" name="组合 648"/>
          <p:cNvGrpSpPr/>
          <p:nvPr/>
        </p:nvGrpSpPr>
        <p:grpSpPr bwMode="auto">
          <a:xfrm flipV="1">
            <a:off x="2487613" y="100013"/>
            <a:ext cx="1568450" cy="1397000"/>
            <a:chOff x="4267458" y="-1908294"/>
            <a:chExt cx="1738313" cy="1549400"/>
          </a:xfrm>
        </p:grpSpPr>
        <p:sp>
          <p:nvSpPr>
            <p:cNvPr id="15624"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25"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26"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27"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28"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29"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0"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1"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2"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3"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4"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5"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6"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37" name="Oval 358"/>
            <p:cNvSpPr>
              <a:spLocks noChangeArrowheads="1"/>
            </p:cNvSpPr>
            <p:nvPr/>
          </p:nvSpPr>
          <p:spPr bwMode="auto">
            <a:xfrm>
              <a:off x="4627821" y="-570031"/>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38" name="Oval 359"/>
            <p:cNvSpPr>
              <a:spLocks noChangeArrowheads="1"/>
            </p:cNvSpPr>
            <p:nvPr/>
          </p:nvSpPr>
          <p:spPr bwMode="auto">
            <a:xfrm>
              <a:off x="4656396" y="-54463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39"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0" name="Oval 361"/>
            <p:cNvSpPr>
              <a:spLocks noChangeArrowheads="1"/>
            </p:cNvSpPr>
            <p:nvPr/>
          </p:nvSpPr>
          <p:spPr bwMode="auto">
            <a:xfrm>
              <a:off x="4296033" y="-974844"/>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1"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2" name="Oval 364"/>
            <p:cNvSpPr>
              <a:spLocks noChangeArrowheads="1"/>
            </p:cNvSpPr>
            <p:nvPr/>
          </p:nvSpPr>
          <p:spPr bwMode="auto">
            <a:xfrm>
              <a:off x="4967546" y="-477956"/>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3" name="Oval 365"/>
            <p:cNvSpPr>
              <a:spLocks noChangeArrowheads="1"/>
            </p:cNvSpPr>
            <p:nvPr/>
          </p:nvSpPr>
          <p:spPr bwMode="auto">
            <a:xfrm>
              <a:off x="4997708" y="-447794"/>
              <a:ext cx="57150" cy="571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4"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5" name="Oval 367"/>
            <p:cNvSpPr>
              <a:spLocks noChangeArrowheads="1"/>
            </p:cNvSpPr>
            <p:nvPr/>
          </p:nvSpPr>
          <p:spPr bwMode="auto">
            <a:xfrm>
              <a:off x="5169158" y="-800219"/>
              <a:ext cx="57150" cy="58737"/>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6" name="Oval 368"/>
            <p:cNvSpPr>
              <a:spLocks noChangeArrowheads="1"/>
            </p:cNvSpPr>
            <p:nvPr/>
          </p:nvSpPr>
          <p:spPr bwMode="auto">
            <a:xfrm>
              <a:off x="5948621" y="-963731"/>
              <a:ext cx="57150"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7" name="Oval 369"/>
            <p:cNvSpPr>
              <a:spLocks noChangeArrowheads="1"/>
            </p:cNvSpPr>
            <p:nvPr/>
          </p:nvSpPr>
          <p:spPr bwMode="auto">
            <a:xfrm>
              <a:off x="5319971" y="-747831"/>
              <a:ext cx="58737"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48"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649"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50"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51"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5652"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6" name="组合 5"/>
          <p:cNvGrpSpPr/>
          <p:nvPr/>
        </p:nvGrpSpPr>
        <p:grpSpPr bwMode="auto">
          <a:xfrm>
            <a:off x="1779588" y="873125"/>
            <a:ext cx="3614737" cy="3054350"/>
            <a:chOff x="7348234" y="-871200"/>
            <a:chExt cx="3613594" cy="3053433"/>
          </a:xfrm>
        </p:grpSpPr>
        <p:sp>
          <p:nvSpPr>
            <p:cNvPr id="626" name="椭圆 625"/>
            <p:cNvSpPr/>
            <p:nvPr/>
          </p:nvSpPr>
          <p:spPr>
            <a:xfrm rot="5400000">
              <a:off x="9351819" y="2138590"/>
              <a:ext cx="42849" cy="444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5489" name="组合 628"/>
            <p:cNvGrpSpPr/>
            <p:nvPr/>
          </p:nvGrpSpPr>
          <p:grpSpPr bwMode="auto">
            <a:xfrm>
              <a:off x="7605216" y="902825"/>
              <a:ext cx="369523" cy="277223"/>
              <a:chOff x="4599001" y="585478"/>
              <a:chExt cx="863845" cy="648072"/>
            </a:xfrm>
          </p:grpSpPr>
          <p:sp>
            <p:nvSpPr>
              <p:cNvPr id="751" name="矩形 750"/>
              <p:cNvSpPr/>
              <p:nvPr/>
            </p:nvSpPr>
            <p:spPr>
              <a:xfrm>
                <a:off x="4599001" y="585478"/>
                <a:ext cx="863845" cy="648072"/>
              </a:xfrm>
              <a:prstGeom prst="rect">
                <a:avLst/>
              </a:prstGeom>
              <a:gradFill flip="none" rotWithShape="1">
                <a:gsLst>
                  <a:gs pos="100000">
                    <a:schemeClr val="bg1">
                      <a:alpha val="16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2" name="椭圆 751"/>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490" name="组合 629"/>
            <p:cNvGrpSpPr/>
            <p:nvPr/>
          </p:nvGrpSpPr>
          <p:grpSpPr bwMode="auto">
            <a:xfrm>
              <a:off x="8171999" y="773242"/>
              <a:ext cx="317841" cy="238450"/>
              <a:chOff x="4599001" y="585478"/>
              <a:chExt cx="863845" cy="648072"/>
            </a:xfrm>
          </p:grpSpPr>
          <p:sp>
            <p:nvSpPr>
              <p:cNvPr id="749" name="矩形 748"/>
              <p:cNvSpPr/>
              <p:nvPr/>
            </p:nvSpPr>
            <p:spPr>
              <a:xfrm>
                <a:off x="4599001" y="585478"/>
                <a:ext cx="863845" cy="648072"/>
              </a:xfrm>
              <a:prstGeom prst="rect">
                <a:avLst/>
              </a:prstGeom>
              <a:gradFill flip="none" rotWithShape="1">
                <a:gsLst>
                  <a:gs pos="100000">
                    <a:schemeClr val="bg1">
                      <a:alpha val="2000"/>
                    </a:schemeClr>
                  </a:gs>
                  <a:gs pos="3000">
                    <a:srgbClr val="00B0F0">
                      <a:alpha val="20000"/>
                    </a:srgbClr>
                  </a:gs>
                </a:gsLst>
                <a:path path="circle">
                  <a:fillToRect l="50000" t="50000" r="50000" b="50000"/>
                </a:path>
                <a:tileRect/>
              </a:gradFill>
              <a:ln w="3175">
                <a:solidFill>
                  <a:schemeClr val="accent1">
                    <a:lumMod val="40000"/>
                    <a:lumOff val="60000"/>
                  </a:schemeClr>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0" name="椭圆 74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491" name="组合 630"/>
            <p:cNvGrpSpPr/>
            <p:nvPr/>
          </p:nvGrpSpPr>
          <p:grpSpPr bwMode="auto">
            <a:xfrm>
              <a:off x="8096129" y="-565736"/>
              <a:ext cx="705879" cy="529563"/>
              <a:chOff x="4599001" y="585478"/>
              <a:chExt cx="863845" cy="648072"/>
            </a:xfrm>
          </p:grpSpPr>
          <p:sp>
            <p:nvSpPr>
              <p:cNvPr id="747" name="矩形 746"/>
              <p:cNvSpPr/>
              <p:nvPr/>
            </p:nvSpPr>
            <p:spPr>
              <a:xfrm>
                <a:off x="4599001" y="585478"/>
                <a:ext cx="863845" cy="648072"/>
              </a:xfrm>
              <a:prstGeom prst="rect">
                <a:avLst/>
              </a:prstGeom>
              <a:gradFill flip="none" rotWithShape="1">
                <a:gsLst>
                  <a:gs pos="100000">
                    <a:schemeClr val="bg1">
                      <a:alpha val="5000"/>
                    </a:schemeClr>
                  </a:gs>
                  <a:gs pos="3000">
                    <a:srgbClr val="00B0F0">
                      <a:alpha val="25000"/>
                    </a:srgbClr>
                  </a:gs>
                </a:gsLst>
                <a:path path="circle">
                  <a:fillToRect l="50000" t="50000" r="50000" b="50000"/>
                </a:path>
                <a:tileRect/>
              </a:gradFill>
              <a:ln w="9525">
                <a:solidFill>
                  <a:schemeClr val="accent1">
                    <a:lumMod val="40000"/>
                    <a:lumOff val="60000"/>
                  </a:schemeClr>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8" name="椭圆 747"/>
              <p:cNvSpPr/>
              <p:nvPr/>
            </p:nvSpPr>
            <p:spPr>
              <a:xfrm rot="20243190">
                <a:off x="5010405" y="780030"/>
                <a:ext cx="126134" cy="203652"/>
              </a:xfrm>
              <a:prstGeom prst="ellipse">
                <a:avLst/>
              </a:prstGeom>
              <a:solidFill>
                <a:schemeClr val="bg1">
                  <a:alpha val="2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32" name="矩形 631"/>
            <p:cNvSpPr/>
            <p:nvPr/>
          </p:nvSpPr>
          <p:spPr>
            <a:xfrm>
              <a:off x="9773488" y="109553"/>
              <a:ext cx="369523" cy="277223"/>
            </a:xfrm>
            <a:prstGeom prst="rect">
              <a:avLst/>
            </a:prstGeom>
            <a:gradFill flip="none" rotWithShape="1">
              <a:gsLst>
                <a:gs pos="100000">
                  <a:schemeClr val="bg1">
                    <a:alpha val="5000"/>
                  </a:schemeClr>
                </a:gs>
                <a:gs pos="3000">
                  <a:srgbClr val="00B0F0">
                    <a:alpha val="10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3" name="矩形 632"/>
            <p:cNvSpPr/>
            <p:nvPr/>
          </p:nvSpPr>
          <p:spPr>
            <a:xfrm>
              <a:off x="9366670" y="832082"/>
              <a:ext cx="369523" cy="277223"/>
            </a:xfrm>
            <a:prstGeom prst="rect">
              <a:avLst/>
            </a:prstGeom>
            <a:gradFill flip="none" rotWithShape="1">
              <a:gsLst>
                <a:gs pos="100000">
                  <a:schemeClr val="bg1">
                    <a:alpha val="8000"/>
                  </a:schemeClr>
                </a:gs>
                <a:gs pos="3000">
                  <a:srgbClr val="00B0F0">
                    <a:alpha val="25000"/>
                  </a:srgbClr>
                </a:gs>
              </a:gsLst>
              <a:path path="circle">
                <a:fillToRect l="50000" t="50000" r="50000" b="50000"/>
              </a:path>
              <a:tileRect/>
            </a:gradFill>
            <a:ln w="9525">
              <a:solidFill>
                <a:schemeClr val="accent1">
                  <a:lumMod val="20000"/>
                  <a:lumOff val="80000"/>
                </a:schemeClr>
              </a:solidFill>
            </a:ln>
            <a:effectLst>
              <a:glow rad="114300">
                <a:schemeClr val="bg1">
                  <a:alpha val="4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5498" name="组合 633"/>
            <p:cNvGrpSpPr/>
            <p:nvPr/>
          </p:nvGrpSpPr>
          <p:grpSpPr bwMode="auto">
            <a:xfrm>
              <a:off x="7919215" y="71089"/>
              <a:ext cx="369523" cy="277223"/>
              <a:chOff x="4599001" y="585478"/>
              <a:chExt cx="863845" cy="648072"/>
            </a:xfrm>
          </p:grpSpPr>
          <p:sp>
            <p:nvSpPr>
              <p:cNvPr id="745" name="矩形 744"/>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6" name="椭圆 745"/>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499" name="组合 634"/>
            <p:cNvGrpSpPr/>
            <p:nvPr/>
          </p:nvGrpSpPr>
          <p:grpSpPr bwMode="auto">
            <a:xfrm>
              <a:off x="7921427" y="-744420"/>
              <a:ext cx="369523" cy="277223"/>
              <a:chOff x="4599001" y="585478"/>
              <a:chExt cx="863845" cy="648072"/>
            </a:xfrm>
          </p:grpSpPr>
          <p:sp>
            <p:nvSpPr>
              <p:cNvPr id="743" name="矩形 742"/>
              <p:cNvSpPr/>
              <p:nvPr/>
            </p:nvSpPr>
            <p:spPr>
              <a:xfrm>
                <a:off x="4599001" y="585478"/>
                <a:ext cx="863845" cy="648072"/>
              </a:xfrm>
              <a:prstGeom prst="rect">
                <a:avLst/>
              </a:prstGeom>
              <a:gradFill flip="none" rotWithShape="1">
                <a:gsLst>
                  <a:gs pos="100000">
                    <a:schemeClr val="bg1">
                      <a:alpha val="12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4" name="椭圆 743"/>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0" name="组合 635"/>
            <p:cNvGrpSpPr/>
            <p:nvPr/>
          </p:nvGrpSpPr>
          <p:grpSpPr bwMode="auto">
            <a:xfrm>
              <a:off x="8649029" y="-533264"/>
              <a:ext cx="369523" cy="277223"/>
              <a:chOff x="4599001" y="585478"/>
              <a:chExt cx="863845" cy="648072"/>
            </a:xfrm>
          </p:grpSpPr>
          <p:sp>
            <p:nvSpPr>
              <p:cNvPr id="741" name="矩形 740"/>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2" name="椭圆 741"/>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1" name="组合 636"/>
            <p:cNvGrpSpPr/>
            <p:nvPr/>
          </p:nvGrpSpPr>
          <p:grpSpPr bwMode="auto">
            <a:xfrm>
              <a:off x="9231331" y="-694679"/>
              <a:ext cx="705879" cy="529563"/>
              <a:chOff x="4599001" y="585478"/>
              <a:chExt cx="863845" cy="648072"/>
            </a:xfrm>
          </p:grpSpPr>
          <p:sp>
            <p:nvSpPr>
              <p:cNvPr id="739" name="矩形 738"/>
              <p:cNvSpPr/>
              <p:nvPr/>
            </p:nvSpPr>
            <p:spPr>
              <a:xfrm>
                <a:off x="4599001" y="585478"/>
                <a:ext cx="863845" cy="648072"/>
              </a:xfrm>
              <a:prstGeom prst="rect">
                <a:avLst/>
              </a:prstGeom>
              <a:gradFill flip="none" rotWithShape="1">
                <a:gsLst>
                  <a:gs pos="100000">
                    <a:schemeClr val="bg1">
                      <a:alpha val="2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0" name="椭圆 73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2" name="组合 637"/>
            <p:cNvGrpSpPr/>
            <p:nvPr/>
          </p:nvGrpSpPr>
          <p:grpSpPr bwMode="auto">
            <a:xfrm>
              <a:off x="8741416" y="-871200"/>
              <a:ext cx="369523" cy="277223"/>
              <a:chOff x="4599001" y="585478"/>
              <a:chExt cx="863845" cy="648072"/>
            </a:xfrm>
          </p:grpSpPr>
          <p:sp>
            <p:nvSpPr>
              <p:cNvPr id="737" name="矩形 736"/>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8" name="椭圆 737"/>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3" name="组合 638"/>
            <p:cNvGrpSpPr/>
            <p:nvPr/>
          </p:nvGrpSpPr>
          <p:grpSpPr bwMode="auto">
            <a:xfrm>
              <a:off x="8715686" y="686526"/>
              <a:ext cx="705879" cy="529563"/>
              <a:chOff x="4599001" y="585478"/>
              <a:chExt cx="863845" cy="648072"/>
            </a:xfrm>
          </p:grpSpPr>
          <p:sp>
            <p:nvSpPr>
              <p:cNvPr id="735" name="矩形 734"/>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6" name="椭圆 735"/>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4" name="组合 639"/>
            <p:cNvGrpSpPr/>
            <p:nvPr/>
          </p:nvGrpSpPr>
          <p:grpSpPr bwMode="auto">
            <a:xfrm>
              <a:off x="9168938" y="268373"/>
              <a:ext cx="705879" cy="529563"/>
              <a:chOff x="4599001" y="585478"/>
              <a:chExt cx="863845" cy="648072"/>
            </a:xfrm>
          </p:grpSpPr>
          <p:sp>
            <p:nvSpPr>
              <p:cNvPr id="733" name="矩形 732"/>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4" name="椭圆 733"/>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41" name="Freeform 622"/>
            <p:cNvSpPr>
              <a:spLocks noEditPoints="1"/>
            </p:cNvSpPr>
            <p:nvPr/>
          </p:nvSpPr>
          <p:spPr bwMode="auto">
            <a:xfrm>
              <a:off x="9440661" y="475349"/>
              <a:ext cx="257944" cy="182697"/>
            </a:xfrm>
            <a:custGeom>
              <a:avLst/>
              <a:gdLst>
                <a:gd name="T0" fmla="*/ 16 w 24"/>
                <a:gd name="T1" fmla="*/ 9 h 17"/>
                <a:gd name="T2" fmla="*/ 15 w 24"/>
                <a:gd name="T3" fmla="*/ 8 h 17"/>
                <a:gd name="T4" fmla="*/ 16 w 24"/>
                <a:gd name="T5" fmla="*/ 7 h 17"/>
                <a:gd name="T6" fmla="*/ 17 w 24"/>
                <a:gd name="T7" fmla="*/ 8 h 17"/>
                <a:gd name="T8" fmla="*/ 16 w 24"/>
                <a:gd name="T9" fmla="*/ 9 h 17"/>
                <a:gd name="T10" fmla="*/ 20 w 24"/>
                <a:gd name="T11" fmla="*/ 9 h 17"/>
                <a:gd name="T12" fmla="*/ 18 w 24"/>
                <a:gd name="T13" fmla="*/ 8 h 17"/>
                <a:gd name="T14" fmla="*/ 20 w 24"/>
                <a:gd name="T15" fmla="*/ 7 h 17"/>
                <a:gd name="T16" fmla="*/ 21 w 24"/>
                <a:gd name="T17" fmla="*/ 8 h 17"/>
                <a:gd name="T18" fmla="*/ 20 w 24"/>
                <a:gd name="T19" fmla="*/ 9 h 17"/>
                <a:gd name="T20" fmla="*/ 4 w 24"/>
                <a:gd name="T21" fmla="*/ 7 h 17"/>
                <a:gd name="T22" fmla="*/ 3 w 24"/>
                <a:gd name="T23" fmla="*/ 6 h 17"/>
                <a:gd name="T24" fmla="*/ 4 w 24"/>
                <a:gd name="T25" fmla="*/ 5 h 17"/>
                <a:gd name="T26" fmla="*/ 5 w 24"/>
                <a:gd name="T27" fmla="*/ 5 h 17"/>
                <a:gd name="T28" fmla="*/ 5 w 24"/>
                <a:gd name="T29" fmla="*/ 4 h 17"/>
                <a:gd name="T30" fmla="*/ 6 w 24"/>
                <a:gd name="T31" fmla="*/ 3 h 17"/>
                <a:gd name="T32" fmla="*/ 7 w 24"/>
                <a:gd name="T33" fmla="*/ 4 h 17"/>
                <a:gd name="T34" fmla="*/ 7 w 24"/>
                <a:gd name="T35" fmla="*/ 5 h 17"/>
                <a:gd name="T36" fmla="*/ 8 w 24"/>
                <a:gd name="T37" fmla="*/ 5 h 17"/>
                <a:gd name="T38" fmla="*/ 9 w 24"/>
                <a:gd name="T39" fmla="*/ 6 h 17"/>
                <a:gd name="T40" fmla="*/ 8 w 24"/>
                <a:gd name="T41" fmla="*/ 7 h 17"/>
                <a:gd name="T42" fmla="*/ 7 w 24"/>
                <a:gd name="T43" fmla="*/ 7 h 17"/>
                <a:gd name="T44" fmla="*/ 7 w 24"/>
                <a:gd name="T45" fmla="*/ 8 h 17"/>
                <a:gd name="T46" fmla="*/ 6 w 24"/>
                <a:gd name="T47" fmla="*/ 9 h 17"/>
                <a:gd name="T48" fmla="*/ 5 w 24"/>
                <a:gd name="T49" fmla="*/ 8 h 17"/>
                <a:gd name="T50" fmla="*/ 5 w 24"/>
                <a:gd name="T51" fmla="*/ 7 h 17"/>
                <a:gd name="T52" fmla="*/ 4 w 24"/>
                <a:gd name="T53" fmla="*/ 7 h 17"/>
                <a:gd name="T54" fmla="*/ 16 w 24"/>
                <a:gd name="T55" fmla="*/ 5 h 17"/>
                <a:gd name="T56" fmla="*/ 15 w 24"/>
                <a:gd name="T57" fmla="*/ 4 h 17"/>
                <a:gd name="T58" fmla="*/ 16 w 24"/>
                <a:gd name="T59" fmla="*/ 3 h 17"/>
                <a:gd name="T60" fmla="*/ 17 w 24"/>
                <a:gd name="T61" fmla="*/ 4 h 17"/>
                <a:gd name="T62" fmla="*/ 16 w 24"/>
                <a:gd name="T63" fmla="*/ 5 h 17"/>
                <a:gd name="T64" fmla="*/ 20 w 24"/>
                <a:gd name="T65" fmla="*/ 5 h 17"/>
                <a:gd name="T66" fmla="*/ 18 w 24"/>
                <a:gd name="T67" fmla="*/ 4 h 17"/>
                <a:gd name="T68" fmla="*/ 20 w 24"/>
                <a:gd name="T69" fmla="*/ 3 h 17"/>
                <a:gd name="T70" fmla="*/ 21 w 24"/>
                <a:gd name="T71" fmla="*/ 4 h 17"/>
                <a:gd name="T72" fmla="*/ 20 w 24"/>
                <a:gd name="T73" fmla="*/ 5 h 17"/>
                <a:gd name="T74" fmla="*/ 18 w 24"/>
                <a:gd name="T75" fmla="*/ 0 h 17"/>
                <a:gd name="T76" fmla="*/ 6 w 24"/>
                <a:gd name="T77" fmla="*/ 0 h 17"/>
                <a:gd name="T78" fmla="*/ 0 w 24"/>
                <a:gd name="T79" fmla="*/ 6 h 17"/>
                <a:gd name="T80" fmla="*/ 1 w 24"/>
                <a:gd name="T81" fmla="*/ 9 h 17"/>
                <a:gd name="T82" fmla="*/ 1 w 24"/>
                <a:gd name="T83" fmla="*/ 16 h 17"/>
                <a:gd name="T84" fmla="*/ 2 w 24"/>
                <a:gd name="T85" fmla="*/ 17 h 17"/>
                <a:gd name="T86" fmla="*/ 4 w 24"/>
                <a:gd name="T87" fmla="*/ 17 h 17"/>
                <a:gd name="T88" fmla="*/ 5 w 24"/>
                <a:gd name="T89" fmla="*/ 17 h 17"/>
                <a:gd name="T90" fmla="*/ 10 w 24"/>
                <a:gd name="T91" fmla="*/ 12 h 17"/>
                <a:gd name="T92" fmla="*/ 14 w 24"/>
                <a:gd name="T93" fmla="*/ 12 h 17"/>
                <a:gd name="T94" fmla="*/ 19 w 24"/>
                <a:gd name="T95" fmla="*/ 17 h 17"/>
                <a:gd name="T96" fmla="*/ 20 w 24"/>
                <a:gd name="T97" fmla="*/ 17 h 17"/>
                <a:gd name="T98" fmla="*/ 22 w 24"/>
                <a:gd name="T99" fmla="*/ 17 h 17"/>
                <a:gd name="T100" fmla="*/ 23 w 24"/>
                <a:gd name="T101" fmla="*/ 16 h 17"/>
                <a:gd name="T102" fmla="*/ 22 w 24"/>
                <a:gd name="T103" fmla="*/ 9 h 17"/>
                <a:gd name="T104" fmla="*/ 24 w 24"/>
                <a:gd name="T105" fmla="*/ 6 h 17"/>
                <a:gd name="T106" fmla="*/ 18 w 24"/>
                <a:gd name="T10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17">
                  <a:moveTo>
                    <a:pt x="16" y="9"/>
                  </a:moveTo>
                  <a:cubicBezTo>
                    <a:pt x="15" y="9"/>
                    <a:pt x="15" y="8"/>
                    <a:pt x="15" y="8"/>
                  </a:cubicBezTo>
                  <a:cubicBezTo>
                    <a:pt x="15" y="7"/>
                    <a:pt x="15" y="7"/>
                    <a:pt x="16" y="7"/>
                  </a:cubicBezTo>
                  <a:cubicBezTo>
                    <a:pt x="16" y="7"/>
                    <a:pt x="17" y="7"/>
                    <a:pt x="17" y="8"/>
                  </a:cubicBezTo>
                  <a:cubicBezTo>
                    <a:pt x="17" y="8"/>
                    <a:pt x="16" y="9"/>
                    <a:pt x="16" y="9"/>
                  </a:cubicBezTo>
                  <a:moveTo>
                    <a:pt x="20" y="9"/>
                  </a:moveTo>
                  <a:cubicBezTo>
                    <a:pt x="19" y="9"/>
                    <a:pt x="18" y="8"/>
                    <a:pt x="18" y="8"/>
                  </a:cubicBezTo>
                  <a:cubicBezTo>
                    <a:pt x="18" y="7"/>
                    <a:pt x="19" y="7"/>
                    <a:pt x="20" y="7"/>
                  </a:cubicBezTo>
                  <a:cubicBezTo>
                    <a:pt x="20" y="7"/>
                    <a:pt x="21" y="7"/>
                    <a:pt x="21" y="8"/>
                  </a:cubicBezTo>
                  <a:cubicBezTo>
                    <a:pt x="21" y="8"/>
                    <a:pt x="20" y="9"/>
                    <a:pt x="20" y="9"/>
                  </a:cubicBezTo>
                  <a:moveTo>
                    <a:pt x="4" y="7"/>
                  </a:moveTo>
                  <a:cubicBezTo>
                    <a:pt x="4" y="7"/>
                    <a:pt x="3" y="6"/>
                    <a:pt x="3" y="6"/>
                  </a:cubicBezTo>
                  <a:cubicBezTo>
                    <a:pt x="3" y="5"/>
                    <a:pt x="4" y="5"/>
                    <a:pt x="4" y="5"/>
                  </a:cubicBezTo>
                  <a:cubicBezTo>
                    <a:pt x="5" y="5"/>
                    <a:pt x="5" y="5"/>
                    <a:pt x="5" y="5"/>
                  </a:cubicBezTo>
                  <a:cubicBezTo>
                    <a:pt x="5" y="4"/>
                    <a:pt x="5" y="4"/>
                    <a:pt x="5" y="4"/>
                  </a:cubicBezTo>
                  <a:cubicBezTo>
                    <a:pt x="5" y="3"/>
                    <a:pt x="5" y="3"/>
                    <a:pt x="6" y="3"/>
                  </a:cubicBezTo>
                  <a:cubicBezTo>
                    <a:pt x="7" y="3"/>
                    <a:pt x="7" y="3"/>
                    <a:pt x="7" y="4"/>
                  </a:cubicBezTo>
                  <a:cubicBezTo>
                    <a:pt x="7" y="5"/>
                    <a:pt x="7" y="5"/>
                    <a:pt x="7" y="5"/>
                  </a:cubicBezTo>
                  <a:cubicBezTo>
                    <a:pt x="8" y="5"/>
                    <a:pt x="8" y="5"/>
                    <a:pt x="8" y="5"/>
                  </a:cubicBezTo>
                  <a:cubicBezTo>
                    <a:pt x="8" y="5"/>
                    <a:pt x="9" y="5"/>
                    <a:pt x="9" y="6"/>
                  </a:cubicBezTo>
                  <a:cubicBezTo>
                    <a:pt x="9" y="6"/>
                    <a:pt x="8" y="7"/>
                    <a:pt x="8" y="7"/>
                  </a:cubicBezTo>
                  <a:cubicBezTo>
                    <a:pt x="7" y="7"/>
                    <a:pt x="7" y="7"/>
                    <a:pt x="7" y="7"/>
                  </a:cubicBezTo>
                  <a:cubicBezTo>
                    <a:pt x="7" y="8"/>
                    <a:pt x="7" y="8"/>
                    <a:pt x="7" y="8"/>
                  </a:cubicBezTo>
                  <a:cubicBezTo>
                    <a:pt x="7" y="8"/>
                    <a:pt x="7" y="9"/>
                    <a:pt x="6" y="9"/>
                  </a:cubicBezTo>
                  <a:cubicBezTo>
                    <a:pt x="5" y="9"/>
                    <a:pt x="5" y="8"/>
                    <a:pt x="5" y="8"/>
                  </a:cubicBezTo>
                  <a:cubicBezTo>
                    <a:pt x="5" y="7"/>
                    <a:pt x="5" y="7"/>
                    <a:pt x="5" y="7"/>
                  </a:cubicBezTo>
                  <a:cubicBezTo>
                    <a:pt x="4" y="7"/>
                    <a:pt x="4" y="7"/>
                    <a:pt x="4" y="7"/>
                  </a:cubicBezTo>
                  <a:moveTo>
                    <a:pt x="16" y="5"/>
                  </a:moveTo>
                  <a:cubicBezTo>
                    <a:pt x="15" y="5"/>
                    <a:pt x="15" y="5"/>
                    <a:pt x="15" y="4"/>
                  </a:cubicBezTo>
                  <a:cubicBezTo>
                    <a:pt x="15" y="3"/>
                    <a:pt x="15" y="3"/>
                    <a:pt x="16" y="3"/>
                  </a:cubicBezTo>
                  <a:cubicBezTo>
                    <a:pt x="16" y="3"/>
                    <a:pt x="17" y="3"/>
                    <a:pt x="17" y="4"/>
                  </a:cubicBezTo>
                  <a:cubicBezTo>
                    <a:pt x="17" y="5"/>
                    <a:pt x="16" y="5"/>
                    <a:pt x="16" y="5"/>
                  </a:cubicBezTo>
                  <a:moveTo>
                    <a:pt x="20" y="5"/>
                  </a:moveTo>
                  <a:cubicBezTo>
                    <a:pt x="19" y="5"/>
                    <a:pt x="18" y="5"/>
                    <a:pt x="18" y="4"/>
                  </a:cubicBezTo>
                  <a:cubicBezTo>
                    <a:pt x="18" y="3"/>
                    <a:pt x="19" y="3"/>
                    <a:pt x="20" y="3"/>
                  </a:cubicBezTo>
                  <a:cubicBezTo>
                    <a:pt x="20" y="3"/>
                    <a:pt x="21" y="3"/>
                    <a:pt x="21" y="4"/>
                  </a:cubicBezTo>
                  <a:cubicBezTo>
                    <a:pt x="21" y="5"/>
                    <a:pt x="20" y="5"/>
                    <a:pt x="20" y="5"/>
                  </a:cubicBezTo>
                  <a:moveTo>
                    <a:pt x="18" y="0"/>
                  </a:moveTo>
                  <a:cubicBezTo>
                    <a:pt x="14" y="0"/>
                    <a:pt x="10" y="0"/>
                    <a:pt x="6" y="0"/>
                  </a:cubicBezTo>
                  <a:cubicBezTo>
                    <a:pt x="3" y="0"/>
                    <a:pt x="0" y="3"/>
                    <a:pt x="0" y="6"/>
                  </a:cubicBezTo>
                  <a:cubicBezTo>
                    <a:pt x="0" y="7"/>
                    <a:pt x="1" y="8"/>
                    <a:pt x="1" y="9"/>
                  </a:cubicBezTo>
                  <a:cubicBezTo>
                    <a:pt x="1" y="16"/>
                    <a:pt x="1" y="16"/>
                    <a:pt x="1" y="16"/>
                  </a:cubicBezTo>
                  <a:cubicBezTo>
                    <a:pt x="0" y="17"/>
                    <a:pt x="1" y="17"/>
                    <a:pt x="2" y="17"/>
                  </a:cubicBezTo>
                  <a:cubicBezTo>
                    <a:pt x="4" y="17"/>
                    <a:pt x="4" y="17"/>
                    <a:pt x="4" y="17"/>
                  </a:cubicBezTo>
                  <a:cubicBezTo>
                    <a:pt x="4" y="17"/>
                    <a:pt x="5" y="17"/>
                    <a:pt x="5" y="17"/>
                  </a:cubicBezTo>
                  <a:cubicBezTo>
                    <a:pt x="10" y="12"/>
                    <a:pt x="10" y="12"/>
                    <a:pt x="10" y="12"/>
                  </a:cubicBezTo>
                  <a:cubicBezTo>
                    <a:pt x="14" y="12"/>
                    <a:pt x="14" y="12"/>
                    <a:pt x="14" y="12"/>
                  </a:cubicBezTo>
                  <a:cubicBezTo>
                    <a:pt x="19" y="17"/>
                    <a:pt x="19" y="17"/>
                    <a:pt x="19" y="17"/>
                  </a:cubicBezTo>
                  <a:cubicBezTo>
                    <a:pt x="19" y="17"/>
                    <a:pt x="19" y="17"/>
                    <a:pt x="20" y="17"/>
                  </a:cubicBezTo>
                  <a:cubicBezTo>
                    <a:pt x="22" y="17"/>
                    <a:pt x="22" y="17"/>
                    <a:pt x="22" y="17"/>
                  </a:cubicBezTo>
                  <a:cubicBezTo>
                    <a:pt x="23" y="17"/>
                    <a:pt x="23" y="17"/>
                    <a:pt x="23" y="16"/>
                  </a:cubicBezTo>
                  <a:cubicBezTo>
                    <a:pt x="22" y="9"/>
                    <a:pt x="22" y="9"/>
                    <a:pt x="22" y="9"/>
                  </a:cubicBezTo>
                  <a:cubicBezTo>
                    <a:pt x="23" y="8"/>
                    <a:pt x="24" y="7"/>
                    <a:pt x="24" y="6"/>
                  </a:cubicBezTo>
                  <a:cubicBezTo>
                    <a:pt x="24" y="3"/>
                    <a:pt x="21" y="0"/>
                    <a:pt x="18"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15508" name="组合 641"/>
            <p:cNvGrpSpPr/>
            <p:nvPr/>
          </p:nvGrpSpPr>
          <p:grpSpPr bwMode="auto">
            <a:xfrm>
              <a:off x="7769148" y="-174785"/>
              <a:ext cx="369523" cy="277223"/>
              <a:chOff x="4599001" y="585478"/>
              <a:chExt cx="863845" cy="648072"/>
            </a:xfrm>
          </p:grpSpPr>
          <p:sp>
            <p:nvSpPr>
              <p:cNvPr id="731" name="矩形 730"/>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2" name="椭圆 731"/>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09" name="组合 642"/>
            <p:cNvGrpSpPr/>
            <p:nvPr/>
          </p:nvGrpSpPr>
          <p:grpSpPr bwMode="auto">
            <a:xfrm>
              <a:off x="9911191" y="-552762"/>
              <a:ext cx="592383" cy="444416"/>
              <a:chOff x="4339657" y="1275606"/>
              <a:chExt cx="592383" cy="444416"/>
            </a:xfrm>
          </p:grpSpPr>
          <p:grpSp>
            <p:nvGrpSpPr>
              <p:cNvPr id="15548" name="组合 726"/>
              <p:cNvGrpSpPr/>
              <p:nvPr/>
            </p:nvGrpSpPr>
            <p:grpSpPr bwMode="auto">
              <a:xfrm>
                <a:off x="4339657" y="1275606"/>
                <a:ext cx="592383" cy="444416"/>
                <a:chOff x="4599002" y="585477"/>
                <a:chExt cx="863845" cy="648072"/>
              </a:xfrm>
            </p:grpSpPr>
            <p:sp>
              <p:nvSpPr>
                <p:cNvPr id="729" name="矩形 728"/>
                <p:cNvSpPr/>
                <p:nvPr/>
              </p:nvSpPr>
              <p:spPr>
                <a:xfrm>
                  <a:off x="4599002" y="585477"/>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rgbClr val="00B0F0">
                      <a:alpha val="29000"/>
                    </a:srgb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0" name="椭圆 729"/>
                <p:cNvSpPr/>
                <p:nvPr/>
              </p:nvSpPr>
              <p:spPr>
                <a:xfrm rot="20243190">
                  <a:off x="5010405" y="780030"/>
                  <a:ext cx="126134" cy="203652"/>
                </a:xfrm>
                <a:prstGeom prst="ellipse">
                  <a:avLst/>
                </a:prstGeom>
                <a:solidFill>
                  <a:schemeClr val="bg1">
                    <a:alpha val="1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28" name="Freeform 624"/>
              <p:cNvSpPr>
                <a:spLocks noEditPoints="1"/>
              </p:cNvSpPr>
              <p:nvPr/>
            </p:nvSpPr>
            <p:spPr bwMode="auto">
              <a:xfrm>
                <a:off x="4509667" y="1389100"/>
                <a:ext cx="247399" cy="236541"/>
              </a:xfrm>
              <a:custGeom>
                <a:avLst/>
                <a:gdLst>
                  <a:gd name="T0" fmla="*/ 9 w 23"/>
                  <a:gd name="T1" fmla="*/ 21 h 22"/>
                  <a:gd name="T2" fmla="*/ 9 w 23"/>
                  <a:gd name="T3" fmla="*/ 20 h 22"/>
                  <a:gd name="T4" fmla="*/ 9 w 23"/>
                  <a:gd name="T5" fmla="*/ 19 h 22"/>
                  <a:gd name="T6" fmla="*/ 14 w 23"/>
                  <a:gd name="T7" fmla="*/ 19 h 22"/>
                  <a:gd name="T8" fmla="*/ 15 w 23"/>
                  <a:gd name="T9" fmla="*/ 20 h 22"/>
                  <a:gd name="T10" fmla="*/ 14 w 23"/>
                  <a:gd name="T11" fmla="*/ 21 h 22"/>
                  <a:gd name="T12" fmla="*/ 9 w 23"/>
                  <a:gd name="T13" fmla="*/ 21 h 22"/>
                  <a:gd name="T14" fmla="*/ 19 w 23"/>
                  <a:gd name="T15" fmla="*/ 15 h 22"/>
                  <a:gd name="T16" fmla="*/ 4 w 23"/>
                  <a:gd name="T17" fmla="*/ 15 h 22"/>
                  <a:gd name="T18" fmla="*/ 3 w 23"/>
                  <a:gd name="T19" fmla="*/ 16 h 22"/>
                  <a:gd name="T20" fmla="*/ 0 w 23"/>
                  <a:gd name="T21" fmla="*/ 19 h 22"/>
                  <a:gd name="T22" fmla="*/ 0 w 23"/>
                  <a:gd name="T23" fmla="*/ 20 h 22"/>
                  <a:gd name="T24" fmla="*/ 0 w 23"/>
                  <a:gd name="T25" fmla="*/ 21 h 22"/>
                  <a:gd name="T26" fmla="*/ 1 w 23"/>
                  <a:gd name="T27" fmla="*/ 22 h 22"/>
                  <a:gd name="T28" fmla="*/ 22 w 23"/>
                  <a:gd name="T29" fmla="*/ 22 h 22"/>
                  <a:gd name="T30" fmla="*/ 23 w 23"/>
                  <a:gd name="T31" fmla="*/ 21 h 22"/>
                  <a:gd name="T32" fmla="*/ 23 w 23"/>
                  <a:gd name="T33" fmla="*/ 20 h 22"/>
                  <a:gd name="T34" fmla="*/ 23 w 23"/>
                  <a:gd name="T35" fmla="*/ 19 h 22"/>
                  <a:gd name="T36" fmla="*/ 20 w 23"/>
                  <a:gd name="T37" fmla="*/ 16 h 22"/>
                  <a:gd name="T38" fmla="*/ 19 w 23"/>
                  <a:gd name="T39" fmla="*/ 15 h 22"/>
                  <a:gd name="T40" fmla="*/ 4 w 23"/>
                  <a:gd name="T41" fmla="*/ 12 h 22"/>
                  <a:gd name="T42" fmla="*/ 4 w 23"/>
                  <a:gd name="T43" fmla="*/ 2 h 22"/>
                  <a:gd name="T44" fmla="*/ 19 w 23"/>
                  <a:gd name="T45" fmla="*/ 2 h 22"/>
                  <a:gd name="T46" fmla="*/ 19 w 23"/>
                  <a:gd name="T47" fmla="*/ 12 h 22"/>
                  <a:gd name="T48" fmla="*/ 4 w 23"/>
                  <a:gd name="T49" fmla="*/ 12 h 22"/>
                  <a:gd name="T50" fmla="*/ 19 w 23"/>
                  <a:gd name="T51" fmla="*/ 0 h 22"/>
                  <a:gd name="T52" fmla="*/ 4 w 23"/>
                  <a:gd name="T53" fmla="*/ 0 h 22"/>
                  <a:gd name="T54" fmla="*/ 2 w 23"/>
                  <a:gd name="T55" fmla="*/ 2 h 22"/>
                  <a:gd name="T56" fmla="*/ 2 w 23"/>
                  <a:gd name="T57" fmla="*/ 12 h 22"/>
                  <a:gd name="T58" fmla="*/ 4 w 23"/>
                  <a:gd name="T59" fmla="*/ 14 h 22"/>
                  <a:gd name="T60" fmla="*/ 19 w 23"/>
                  <a:gd name="T61" fmla="*/ 14 h 22"/>
                  <a:gd name="T62" fmla="*/ 21 w 23"/>
                  <a:gd name="T63" fmla="*/ 12 h 22"/>
                  <a:gd name="T64" fmla="*/ 21 w 23"/>
                  <a:gd name="T65" fmla="*/ 2 h 22"/>
                  <a:gd name="T66" fmla="*/ 19 w 23"/>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9" y="21"/>
                    </a:moveTo>
                    <a:cubicBezTo>
                      <a:pt x="9" y="21"/>
                      <a:pt x="9" y="20"/>
                      <a:pt x="9" y="20"/>
                    </a:cubicBezTo>
                    <a:cubicBezTo>
                      <a:pt x="9" y="19"/>
                      <a:pt x="9" y="19"/>
                      <a:pt x="9" y="19"/>
                    </a:cubicBezTo>
                    <a:cubicBezTo>
                      <a:pt x="14" y="19"/>
                      <a:pt x="14" y="19"/>
                      <a:pt x="14" y="19"/>
                    </a:cubicBezTo>
                    <a:cubicBezTo>
                      <a:pt x="14" y="19"/>
                      <a:pt x="15" y="19"/>
                      <a:pt x="15" y="20"/>
                    </a:cubicBezTo>
                    <a:cubicBezTo>
                      <a:pt x="15" y="20"/>
                      <a:pt x="14" y="21"/>
                      <a:pt x="14" y="21"/>
                    </a:cubicBezTo>
                    <a:cubicBezTo>
                      <a:pt x="9" y="21"/>
                      <a:pt x="9" y="21"/>
                      <a:pt x="9" y="21"/>
                    </a:cubicBezTo>
                    <a:moveTo>
                      <a:pt x="19" y="15"/>
                    </a:moveTo>
                    <a:cubicBezTo>
                      <a:pt x="4" y="15"/>
                      <a:pt x="4" y="15"/>
                      <a:pt x="4" y="15"/>
                    </a:cubicBezTo>
                    <a:cubicBezTo>
                      <a:pt x="4" y="15"/>
                      <a:pt x="4" y="16"/>
                      <a:pt x="3" y="16"/>
                    </a:cubicBezTo>
                    <a:cubicBezTo>
                      <a:pt x="0" y="19"/>
                      <a:pt x="0" y="19"/>
                      <a:pt x="0" y="19"/>
                    </a:cubicBezTo>
                    <a:cubicBezTo>
                      <a:pt x="0" y="19"/>
                      <a:pt x="0" y="19"/>
                      <a:pt x="0" y="20"/>
                    </a:cubicBezTo>
                    <a:cubicBezTo>
                      <a:pt x="0" y="21"/>
                      <a:pt x="0" y="21"/>
                      <a:pt x="0" y="21"/>
                    </a:cubicBezTo>
                    <a:cubicBezTo>
                      <a:pt x="0" y="21"/>
                      <a:pt x="1" y="22"/>
                      <a:pt x="1" y="22"/>
                    </a:cubicBezTo>
                    <a:cubicBezTo>
                      <a:pt x="22" y="22"/>
                      <a:pt x="22" y="22"/>
                      <a:pt x="22" y="22"/>
                    </a:cubicBezTo>
                    <a:cubicBezTo>
                      <a:pt x="23" y="22"/>
                      <a:pt x="23" y="21"/>
                      <a:pt x="23" y="21"/>
                    </a:cubicBezTo>
                    <a:cubicBezTo>
                      <a:pt x="23" y="20"/>
                      <a:pt x="23" y="20"/>
                      <a:pt x="23" y="20"/>
                    </a:cubicBezTo>
                    <a:cubicBezTo>
                      <a:pt x="23" y="19"/>
                      <a:pt x="23" y="19"/>
                      <a:pt x="23" y="19"/>
                    </a:cubicBezTo>
                    <a:cubicBezTo>
                      <a:pt x="20" y="16"/>
                      <a:pt x="20" y="16"/>
                      <a:pt x="20" y="16"/>
                    </a:cubicBezTo>
                    <a:cubicBezTo>
                      <a:pt x="20" y="16"/>
                      <a:pt x="19" y="15"/>
                      <a:pt x="19" y="15"/>
                    </a:cubicBezTo>
                    <a:moveTo>
                      <a:pt x="4" y="12"/>
                    </a:moveTo>
                    <a:cubicBezTo>
                      <a:pt x="4" y="2"/>
                      <a:pt x="4" y="2"/>
                      <a:pt x="4" y="2"/>
                    </a:cubicBezTo>
                    <a:cubicBezTo>
                      <a:pt x="19" y="2"/>
                      <a:pt x="19" y="2"/>
                      <a:pt x="19" y="2"/>
                    </a:cubicBezTo>
                    <a:cubicBezTo>
                      <a:pt x="19" y="12"/>
                      <a:pt x="19" y="12"/>
                      <a:pt x="19" y="12"/>
                    </a:cubicBezTo>
                    <a:cubicBezTo>
                      <a:pt x="4" y="12"/>
                      <a:pt x="4" y="12"/>
                      <a:pt x="4" y="12"/>
                    </a:cubicBezTo>
                    <a:moveTo>
                      <a:pt x="19" y="0"/>
                    </a:moveTo>
                    <a:cubicBezTo>
                      <a:pt x="4" y="0"/>
                      <a:pt x="4" y="0"/>
                      <a:pt x="4" y="0"/>
                    </a:cubicBezTo>
                    <a:cubicBezTo>
                      <a:pt x="3" y="0"/>
                      <a:pt x="2" y="1"/>
                      <a:pt x="2" y="2"/>
                    </a:cubicBezTo>
                    <a:cubicBezTo>
                      <a:pt x="2" y="12"/>
                      <a:pt x="2" y="12"/>
                      <a:pt x="2" y="12"/>
                    </a:cubicBezTo>
                    <a:cubicBezTo>
                      <a:pt x="2" y="13"/>
                      <a:pt x="3" y="14"/>
                      <a:pt x="4" y="14"/>
                    </a:cubicBezTo>
                    <a:cubicBezTo>
                      <a:pt x="19" y="14"/>
                      <a:pt x="19" y="14"/>
                      <a:pt x="19" y="14"/>
                    </a:cubicBezTo>
                    <a:cubicBezTo>
                      <a:pt x="20" y="14"/>
                      <a:pt x="21" y="13"/>
                      <a:pt x="21" y="12"/>
                    </a:cubicBezTo>
                    <a:cubicBezTo>
                      <a:pt x="21" y="2"/>
                      <a:pt x="21" y="2"/>
                      <a:pt x="21" y="2"/>
                    </a:cubicBezTo>
                    <a:cubicBezTo>
                      <a:pt x="21" y="1"/>
                      <a:pt x="20" y="0"/>
                      <a:pt x="19"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sp>
          <p:nvSpPr>
            <p:cNvPr id="644" name="Freeform 625"/>
            <p:cNvSpPr>
              <a:spLocks noEditPoints="1"/>
            </p:cNvSpPr>
            <p:nvPr/>
          </p:nvSpPr>
          <p:spPr bwMode="auto">
            <a:xfrm>
              <a:off x="7559069" y="408839"/>
              <a:ext cx="287331" cy="273927"/>
            </a:xfrm>
            <a:custGeom>
              <a:avLst/>
              <a:gdLst>
                <a:gd name="T0" fmla="*/ 11 w 21"/>
                <a:gd name="T1" fmla="*/ 14 h 20"/>
                <a:gd name="T2" fmla="*/ 7 w 21"/>
                <a:gd name="T3" fmla="*/ 10 h 20"/>
                <a:gd name="T4" fmla="*/ 11 w 21"/>
                <a:gd name="T5" fmla="*/ 6 h 20"/>
                <a:gd name="T6" fmla="*/ 15 w 21"/>
                <a:gd name="T7" fmla="*/ 10 h 20"/>
                <a:gd name="T8" fmla="*/ 11 w 21"/>
                <a:gd name="T9" fmla="*/ 14 h 20"/>
                <a:gd name="T10" fmla="*/ 12 w 21"/>
                <a:gd name="T11" fmla="*/ 0 h 20"/>
                <a:gd name="T12" fmla="*/ 11 w 21"/>
                <a:gd name="T13" fmla="*/ 0 h 20"/>
                <a:gd name="T14" fmla="*/ 9 w 21"/>
                <a:gd name="T15" fmla="*/ 0 h 20"/>
                <a:gd name="T16" fmla="*/ 9 w 21"/>
                <a:gd name="T17" fmla="*/ 0 h 20"/>
                <a:gd name="T18" fmla="*/ 8 w 21"/>
                <a:gd name="T19" fmla="*/ 2 h 20"/>
                <a:gd name="T20" fmla="*/ 7 w 21"/>
                <a:gd name="T21" fmla="*/ 3 h 20"/>
                <a:gd name="T22" fmla="*/ 5 w 21"/>
                <a:gd name="T23" fmla="*/ 2 h 20"/>
                <a:gd name="T24" fmla="*/ 4 w 21"/>
                <a:gd name="T25" fmla="*/ 2 h 20"/>
                <a:gd name="T26" fmla="*/ 3 w 21"/>
                <a:gd name="T27" fmla="*/ 3 h 20"/>
                <a:gd name="T28" fmla="*/ 2 w 21"/>
                <a:gd name="T29" fmla="*/ 4 h 20"/>
                <a:gd name="T30" fmla="*/ 2 w 21"/>
                <a:gd name="T31" fmla="*/ 5 h 20"/>
                <a:gd name="T32" fmla="*/ 4 w 21"/>
                <a:gd name="T33" fmla="*/ 6 h 20"/>
                <a:gd name="T34" fmla="*/ 3 w 21"/>
                <a:gd name="T35" fmla="*/ 8 h 20"/>
                <a:gd name="T36" fmla="*/ 1 w 21"/>
                <a:gd name="T37" fmla="*/ 8 h 20"/>
                <a:gd name="T38" fmla="*/ 0 w 21"/>
                <a:gd name="T39" fmla="*/ 9 h 20"/>
                <a:gd name="T40" fmla="*/ 0 w 21"/>
                <a:gd name="T41" fmla="*/ 10 h 20"/>
                <a:gd name="T42" fmla="*/ 0 w 21"/>
                <a:gd name="T43" fmla="*/ 11 h 20"/>
                <a:gd name="T44" fmla="*/ 1 w 21"/>
                <a:gd name="T45" fmla="*/ 12 h 20"/>
                <a:gd name="T46" fmla="*/ 3 w 21"/>
                <a:gd name="T47" fmla="*/ 12 h 20"/>
                <a:gd name="T48" fmla="*/ 4 w 21"/>
                <a:gd name="T49" fmla="*/ 14 h 20"/>
                <a:gd name="T50" fmla="*/ 2 w 21"/>
                <a:gd name="T51" fmla="*/ 16 h 20"/>
                <a:gd name="T52" fmla="*/ 2 w 21"/>
                <a:gd name="T53" fmla="*/ 16 h 20"/>
                <a:gd name="T54" fmla="*/ 3 w 21"/>
                <a:gd name="T55" fmla="*/ 17 h 20"/>
                <a:gd name="T56" fmla="*/ 4 w 21"/>
                <a:gd name="T57" fmla="*/ 18 h 20"/>
                <a:gd name="T58" fmla="*/ 5 w 21"/>
                <a:gd name="T59" fmla="*/ 18 h 20"/>
                <a:gd name="T60" fmla="*/ 7 w 21"/>
                <a:gd name="T61" fmla="*/ 17 h 20"/>
                <a:gd name="T62" fmla="*/ 8 w 21"/>
                <a:gd name="T63" fmla="*/ 18 h 20"/>
                <a:gd name="T64" fmla="*/ 9 w 21"/>
                <a:gd name="T65" fmla="*/ 20 h 20"/>
                <a:gd name="T66" fmla="*/ 9 w 21"/>
                <a:gd name="T67" fmla="*/ 20 h 20"/>
                <a:gd name="T68" fmla="*/ 11 w 21"/>
                <a:gd name="T69" fmla="*/ 20 h 20"/>
                <a:gd name="T70" fmla="*/ 12 w 21"/>
                <a:gd name="T71" fmla="*/ 20 h 20"/>
                <a:gd name="T72" fmla="*/ 13 w 21"/>
                <a:gd name="T73" fmla="*/ 20 h 20"/>
                <a:gd name="T74" fmla="*/ 13 w 21"/>
                <a:gd name="T75" fmla="*/ 18 h 20"/>
                <a:gd name="T76" fmla="*/ 15 w 21"/>
                <a:gd name="T77" fmla="*/ 17 h 20"/>
                <a:gd name="T78" fmla="*/ 16 w 21"/>
                <a:gd name="T79" fmla="*/ 18 h 20"/>
                <a:gd name="T80" fmla="*/ 17 w 21"/>
                <a:gd name="T81" fmla="*/ 18 h 20"/>
                <a:gd name="T82" fmla="*/ 18 w 21"/>
                <a:gd name="T83" fmla="*/ 17 h 20"/>
                <a:gd name="T84" fmla="*/ 19 w 21"/>
                <a:gd name="T85" fmla="*/ 16 h 20"/>
                <a:gd name="T86" fmla="*/ 19 w 21"/>
                <a:gd name="T87" fmla="*/ 16 h 20"/>
                <a:gd name="T88" fmla="*/ 18 w 21"/>
                <a:gd name="T89" fmla="*/ 14 h 20"/>
                <a:gd name="T90" fmla="*/ 19 w 21"/>
                <a:gd name="T91" fmla="*/ 12 h 20"/>
                <a:gd name="T92" fmla="*/ 20 w 21"/>
                <a:gd name="T93" fmla="*/ 12 h 20"/>
                <a:gd name="T94" fmla="*/ 21 w 21"/>
                <a:gd name="T95" fmla="*/ 11 h 20"/>
                <a:gd name="T96" fmla="*/ 21 w 21"/>
                <a:gd name="T97" fmla="*/ 10 h 20"/>
                <a:gd name="T98" fmla="*/ 21 w 21"/>
                <a:gd name="T99" fmla="*/ 9 h 20"/>
                <a:gd name="T100" fmla="*/ 20 w 21"/>
                <a:gd name="T101" fmla="*/ 8 h 20"/>
                <a:gd name="T102" fmla="*/ 19 w 21"/>
                <a:gd name="T103" fmla="*/ 8 h 20"/>
                <a:gd name="T104" fmla="*/ 18 w 21"/>
                <a:gd name="T105" fmla="*/ 6 h 20"/>
                <a:gd name="T106" fmla="*/ 19 w 21"/>
                <a:gd name="T107" fmla="*/ 5 h 20"/>
                <a:gd name="T108" fmla="*/ 19 w 21"/>
                <a:gd name="T109" fmla="*/ 4 h 20"/>
                <a:gd name="T110" fmla="*/ 18 w 21"/>
                <a:gd name="T111" fmla="*/ 3 h 20"/>
                <a:gd name="T112" fmla="*/ 17 w 21"/>
                <a:gd name="T113" fmla="*/ 2 h 20"/>
                <a:gd name="T114" fmla="*/ 16 w 21"/>
                <a:gd name="T115" fmla="*/ 2 h 20"/>
                <a:gd name="T116" fmla="*/ 15 w 21"/>
                <a:gd name="T117" fmla="*/ 3 h 20"/>
                <a:gd name="T118" fmla="*/ 13 w 21"/>
                <a:gd name="T119" fmla="*/ 2 h 20"/>
                <a:gd name="T120" fmla="*/ 13 w 21"/>
                <a:gd name="T121" fmla="*/ 0 h 20"/>
                <a:gd name="T122" fmla="*/ 12 w 21"/>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0">
                  <a:moveTo>
                    <a:pt x="11" y="14"/>
                  </a:moveTo>
                  <a:cubicBezTo>
                    <a:pt x="9" y="14"/>
                    <a:pt x="7" y="12"/>
                    <a:pt x="7" y="10"/>
                  </a:cubicBezTo>
                  <a:cubicBezTo>
                    <a:pt x="7" y="8"/>
                    <a:pt x="9" y="6"/>
                    <a:pt x="11" y="6"/>
                  </a:cubicBezTo>
                  <a:cubicBezTo>
                    <a:pt x="13" y="6"/>
                    <a:pt x="15" y="8"/>
                    <a:pt x="15" y="10"/>
                  </a:cubicBezTo>
                  <a:cubicBezTo>
                    <a:pt x="15" y="12"/>
                    <a:pt x="13" y="14"/>
                    <a:pt x="11" y="14"/>
                  </a:cubicBezTo>
                  <a:moveTo>
                    <a:pt x="12" y="0"/>
                  </a:moveTo>
                  <a:cubicBezTo>
                    <a:pt x="11" y="0"/>
                    <a:pt x="11" y="0"/>
                    <a:pt x="11" y="0"/>
                  </a:cubicBezTo>
                  <a:cubicBezTo>
                    <a:pt x="9" y="0"/>
                    <a:pt x="9" y="0"/>
                    <a:pt x="9" y="0"/>
                  </a:cubicBezTo>
                  <a:cubicBezTo>
                    <a:pt x="9" y="0"/>
                    <a:pt x="9" y="0"/>
                    <a:pt x="9" y="0"/>
                  </a:cubicBezTo>
                  <a:cubicBezTo>
                    <a:pt x="8" y="2"/>
                    <a:pt x="8" y="2"/>
                    <a:pt x="8" y="2"/>
                  </a:cubicBezTo>
                  <a:cubicBezTo>
                    <a:pt x="8" y="2"/>
                    <a:pt x="7" y="3"/>
                    <a:pt x="7" y="3"/>
                  </a:cubicBezTo>
                  <a:cubicBezTo>
                    <a:pt x="5" y="2"/>
                    <a:pt x="5" y="2"/>
                    <a:pt x="5" y="2"/>
                  </a:cubicBezTo>
                  <a:cubicBezTo>
                    <a:pt x="4" y="2"/>
                    <a:pt x="4" y="2"/>
                    <a:pt x="4" y="2"/>
                  </a:cubicBezTo>
                  <a:cubicBezTo>
                    <a:pt x="3" y="3"/>
                    <a:pt x="3" y="3"/>
                    <a:pt x="3" y="3"/>
                  </a:cubicBezTo>
                  <a:cubicBezTo>
                    <a:pt x="2" y="4"/>
                    <a:pt x="2" y="4"/>
                    <a:pt x="2" y="4"/>
                  </a:cubicBezTo>
                  <a:cubicBezTo>
                    <a:pt x="2" y="5"/>
                    <a:pt x="2" y="5"/>
                    <a:pt x="2" y="5"/>
                  </a:cubicBezTo>
                  <a:cubicBezTo>
                    <a:pt x="4" y="6"/>
                    <a:pt x="4" y="6"/>
                    <a:pt x="4" y="6"/>
                  </a:cubicBezTo>
                  <a:cubicBezTo>
                    <a:pt x="3" y="7"/>
                    <a:pt x="3" y="7"/>
                    <a:pt x="3" y="8"/>
                  </a:cubicBezTo>
                  <a:cubicBezTo>
                    <a:pt x="1" y="8"/>
                    <a:pt x="1" y="8"/>
                    <a:pt x="1" y="8"/>
                  </a:cubicBezTo>
                  <a:cubicBezTo>
                    <a:pt x="0" y="9"/>
                    <a:pt x="0" y="9"/>
                    <a:pt x="0" y="9"/>
                  </a:cubicBezTo>
                  <a:cubicBezTo>
                    <a:pt x="0" y="10"/>
                    <a:pt x="0" y="10"/>
                    <a:pt x="0" y="10"/>
                  </a:cubicBezTo>
                  <a:cubicBezTo>
                    <a:pt x="0" y="11"/>
                    <a:pt x="0" y="11"/>
                    <a:pt x="0" y="11"/>
                  </a:cubicBezTo>
                  <a:cubicBezTo>
                    <a:pt x="1" y="12"/>
                    <a:pt x="1" y="12"/>
                    <a:pt x="1" y="12"/>
                  </a:cubicBezTo>
                  <a:cubicBezTo>
                    <a:pt x="3" y="12"/>
                    <a:pt x="3" y="12"/>
                    <a:pt x="3" y="12"/>
                  </a:cubicBezTo>
                  <a:cubicBezTo>
                    <a:pt x="3" y="13"/>
                    <a:pt x="3" y="14"/>
                    <a:pt x="4" y="14"/>
                  </a:cubicBezTo>
                  <a:cubicBezTo>
                    <a:pt x="2" y="16"/>
                    <a:pt x="2" y="16"/>
                    <a:pt x="2" y="16"/>
                  </a:cubicBezTo>
                  <a:cubicBezTo>
                    <a:pt x="2" y="16"/>
                    <a:pt x="2" y="16"/>
                    <a:pt x="2" y="16"/>
                  </a:cubicBezTo>
                  <a:cubicBezTo>
                    <a:pt x="3" y="17"/>
                    <a:pt x="3" y="17"/>
                    <a:pt x="3" y="17"/>
                  </a:cubicBezTo>
                  <a:cubicBezTo>
                    <a:pt x="4" y="18"/>
                    <a:pt x="4" y="18"/>
                    <a:pt x="4" y="18"/>
                  </a:cubicBezTo>
                  <a:cubicBezTo>
                    <a:pt x="5" y="18"/>
                    <a:pt x="5" y="18"/>
                    <a:pt x="5" y="18"/>
                  </a:cubicBezTo>
                  <a:cubicBezTo>
                    <a:pt x="7" y="17"/>
                    <a:pt x="7" y="17"/>
                    <a:pt x="7" y="17"/>
                  </a:cubicBezTo>
                  <a:cubicBezTo>
                    <a:pt x="7" y="18"/>
                    <a:pt x="8" y="18"/>
                    <a:pt x="8" y="18"/>
                  </a:cubicBezTo>
                  <a:cubicBezTo>
                    <a:pt x="9" y="20"/>
                    <a:pt x="9" y="20"/>
                    <a:pt x="9" y="20"/>
                  </a:cubicBezTo>
                  <a:cubicBezTo>
                    <a:pt x="9" y="20"/>
                    <a:pt x="9" y="20"/>
                    <a:pt x="9" y="20"/>
                  </a:cubicBezTo>
                  <a:cubicBezTo>
                    <a:pt x="11" y="20"/>
                    <a:pt x="11" y="20"/>
                    <a:pt x="11" y="20"/>
                  </a:cubicBezTo>
                  <a:cubicBezTo>
                    <a:pt x="12" y="20"/>
                    <a:pt x="12" y="20"/>
                    <a:pt x="12" y="20"/>
                  </a:cubicBezTo>
                  <a:cubicBezTo>
                    <a:pt x="13" y="20"/>
                    <a:pt x="13" y="20"/>
                    <a:pt x="13" y="20"/>
                  </a:cubicBezTo>
                  <a:cubicBezTo>
                    <a:pt x="13" y="18"/>
                    <a:pt x="13" y="18"/>
                    <a:pt x="13" y="18"/>
                  </a:cubicBezTo>
                  <a:cubicBezTo>
                    <a:pt x="14" y="18"/>
                    <a:pt x="14" y="18"/>
                    <a:pt x="15" y="17"/>
                  </a:cubicBezTo>
                  <a:cubicBezTo>
                    <a:pt x="16" y="18"/>
                    <a:pt x="16" y="18"/>
                    <a:pt x="16" y="18"/>
                  </a:cubicBezTo>
                  <a:cubicBezTo>
                    <a:pt x="17" y="18"/>
                    <a:pt x="17" y="18"/>
                    <a:pt x="17" y="18"/>
                  </a:cubicBezTo>
                  <a:cubicBezTo>
                    <a:pt x="18" y="17"/>
                    <a:pt x="18" y="17"/>
                    <a:pt x="18" y="17"/>
                  </a:cubicBezTo>
                  <a:cubicBezTo>
                    <a:pt x="19" y="16"/>
                    <a:pt x="19" y="16"/>
                    <a:pt x="19" y="16"/>
                  </a:cubicBezTo>
                  <a:cubicBezTo>
                    <a:pt x="19" y="16"/>
                    <a:pt x="19" y="16"/>
                    <a:pt x="19" y="16"/>
                  </a:cubicBezTo>
                  <a:cubicBezTo>
                    <a:pt x="18" y="14"/>
                    <a:pt x="18" y="14"/>
                    <a:pt x="18" y="14"/>
                  </a:cubicBezTo>
                  <a:cubicBezTo>
                    <a:pt x="18" y="14"/>
                    <a:pt x="18" y="13"/>
                    <a:pt x="19" y="12"/>
                  </a:cubicBezTo>
                  <a:cubicBezTo>
                    <a:pt x="20" y="12"/>
                    <a:pt x="20" y="12"/>
                    <a:pt x="20" y="12"/>
                  </a:cubicBezTo>
                  <a:cubicBezTo>
                    <a:pt x="21" y="11"/>
                    <a:pt x="21" y="11"/>
                    <a:pt x="21" y="11"/>
                  </a:cubicBezTo>
                  <a:cubicBezTo>
                    <a:pt x="21" y="10"/>
                    <a:pt x="21" y="10"/>
                    <a:pt x="21" y="10"/>
                  </a:cubicBezTo>
                  <a:cubicBezTo>
                    <a:pt x="21" y="9"/>
                    <a:pt x="21" y="9"/>
                    <a:pt x="21" y="9"/>
                  </a:cubicBezTo>
                  <a:cubicBezTo>
                    <a:pt x="20" y="8"/>
                    <a:pt x="20" y="8"/>
                    <a:pt x="20" y="8"/>
                  </a:cubicBezTo>
                  <a:cubicBezTo>
                    <a:pt x="19" y="8"/>
                    <a:pt x="19" y="8"/>
                    <a:pt x="19" y="8"/>
                  </a:cubicBezTo>
                  <a:cubicBezTo>
                    <a:pt x="18" y="7"/>
                    <a:pt x="18" y="7"/>
                    <a:pt x="18" y="6"/>
                  </a:cubicBezTo>
                  <a:cubicBezTo>
                    <a:pt x="19" y="5"/>
                    <a:pt x="19" y="5"/>
                    <a:pt x="19" y="5"/>
                  </a:cubicBezTo>
                  <a:cubicBezTo>
                    <a:pt x="19" y="4"/>
                    <a:pt x="19" y="4"/>
                    <a:pt x="19" y="4"/>
                  </a:cubicBezTo>
                  <a:cubicBezTo>
                    <a:pt x="18" y="3"/>
                    <a:pt x="18" y="3"/>
                    <a:pt x="18" y="3"/>
                  </a:cubicBezTo>
                  <a:cubicBezTo>
                    <a:pt x="17" y="2"/>
                    <a:pt x="17" y="2"/>
                    <a:pt x="17" y="2"/>
                  </a:cubicBezTo>
                  <a:cubicBezTo>
                    <a:pt x="16" y="2"/>
                    <a:pt x="16" y="2"/>
                    <a:pt x="16" y="2"/>
                  </a:cubicBezTo>
                  <a:cubicBezTo>
                    <a:pt x="15" y="3"/>
                    <a:pt x="15" y="3"/>
                    <a:pt x="15" y="3"/>
                  </a:cubicBezTo>
                  <a:cubicBezTo>
                    <a:pt x="14" y="3"/>
                    <a:pt x="14" y="2"/>
                    <a:pt x="13" y="2"/>
                  </a:cubicBezTo>
                  <a:cubicBezTo>
                    <a:pt x="13" y="0"/>
                    <a:pt x="13" y="0"/>
                    <a:pt x="13" y="0"/>
                  </a:cubicBezTo>
                  <a:cubicBezTo>
                    <a:pt x="12" y="0"/>
                    <a:pt x="12" y="0"/>
                    <a:pt x="12"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15513" name="组合 644"/>
            <p:cNvGrpSpPr/>
            <p:nvPr/>
          </p:nvGrpSpPr>
          <p:grpSpPr bwMode="auto">
            <a:xfrm>
              <a:off x="7654354" y="-72069"/>
              <a:ext cx="532563" cy="191081"/>
              <a:chOff x="1634257" y="1677508"/>
              <a:chExt cx="651743" cy="233842"/>
            </a:xfrm>
          </p:grpSpPr>
          <p:sp>
            <p:nvSpPr>
              <p:cNvPr id="725" name="任意多边形 724"/>
              <p:cNvSpPr/>
              <p:nvPr/>
            </p:nvSpPr>
            <p:spPr>
              <a:xfrm>
                <a:off x="1651945" y="1695880"/>
                <a:ext cx="633140" cy="215581"/>
              </a:xfrm>
              <a:custGeom>
                <a:avLst/>
                <a:gdLst>
                  <a:gd name="connsiteX0" fmla="*/ 635000 w 635000"/>
                  <a:gd name="connsiteY0" fmla="*/ 215900 h 215900"/>
                  <a:gd name="connsiteX1" fmla="*/ 361950 w 635000"/>
                  <a:gd name="connsiteY1" fmla="*/ 215900 h 215900"/>
                  <a:gd name="connsiteX2" fmla="*/ 266700 w 635000"/>
                  <a:gd name="connsiteY2" fmla="*/ 44450 h 215900"/>
                  <a:gd name="connsiteX3" fmla="*/ 0 w 635000"/>
                  <a:gd name="connsiteY3" fmla="*/ 44450 h 215900"/>
                  <a:gd name="connsiteX4" fmla="*/ 0 w 635000"/>
                  <a:gd name="connsiteY4" fmla="*/ 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215900">
                    <a:moveTo>
                      <a:pt x="635000" y="215900"/>
                    </a:moveTo>
                    <a:lnTo>
                      <a:pt x="361950" y="215900"/>
                    </a:lnTo>
                    <a:lnTo>
                      <a:pt x="266700" y="44450"/>
                    </a:lnTo>
                    <a:lnTo>
                      <a:pt x="0" y="44450"/>
                    </a:lnTo>
                    <a:lnTo>
                      <a:pt x="0" y="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6" name="椭圆 725"/>
              <p:cNvSpPr/>
              <p:nvPr/>
            </p:nvSpPr>
            <p:spPr>
              <a:xfrm flipV="1">
                <a:off x="1634465" y="1678400"/>
                <a:ext cx="46612" cy="446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5514" name="组合 645"/>
            <p:cNvGrpSpPr/>
            <p:nvPr/>
          </p:nvGrpSpPr>
          <p:grpSpPr bwMode="auto">
            <a:xfrm>
              <a:off x="7914239" y="852808"/>
              <a:ext cx="521741" cy="210569"/>
              <a:chOff x="1952301" y="2809359"/>
              <a:chExt cx="638499" cy="257691"/>
            </a:xfrm>
          </p:grpSpPr>
          <p:sp>
            <p:nvSpPr>
              <p:cNvPr id="723" name="任意多边形 722"/>
              <p:cNvSpPr/>
              <p:nvPr/>
            </p:nvSpPr>
            <p:spPr>
              <a:xfrm>
                <a:off x="1968515" y="2824283"/>
                <a:ext cx="621486" cy="242773"/>
              </a:xfrm>
              <a:custGeom>
                <a:avLst/>
                <a:gdLst>
                  <a:gd name="connsiteX0" fmla="*/ 622300 w 622300"/>
                  <a:gd name="connsiteY0" fmla="*/ 6350 h 241300"/>
                  <a:gd name="connsiteX1" fmla="*/ 393700 w 622300"/>
                  <a:gd name="connsiteY1" fmla="*/ 6350 h 241300"/>
                  <a:gd name="connsiteX2" fmla="*/ 393700 w 622300"/>
                  <a:gd name="connsiteY2" fmla="*/ 241300 h 241300"/>
                  <a:gd name="connsiteX3" fmla="*/ 241300 w 622300"/>
                  <a:gd name="connsiteY3" fmla="*/ 241300 h 241300"/>
                  <a:gd name="connsiteX4" fmla="*/ 0 w 622300"/>
                  <a:gd name="connsiteY4" fmla="*/ 0 h 241300"/>
                  <a:gd name="connsiteX5" fmla="*/ 6350 w 622300"/>
                  <a:gd name="connsiteY5" fmla="*/ 635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00" h="241300">
                    <a:moveTo>
                      <a:pt x="622300" y="6350"/>
                    </a:moveTo>
                    <a:lnTo>
                      <a:pt x="393700" y="6350"/>
                    </a:lnTo>
                    <a:lnTo>
                      <a:pt x="393700" y="241300"/>
                    </a:lnTo>
                    <a:lnTo>
                      <a:pt x="241300" y="241300"/>
                    </a:lnTo>
                    <a:lnTo>
                      <a:pt x="0" y="0"/>
                    </a:lnTo>
                    <a:lnTo>
                      <a:pt x="6350" y="635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4" name="椭圆 723"/>
              <p:cNvSpPr/>
              <p:nvPr/>
            </p:nvSpPr>
            <p:spPr>
              <a:xfrm flipH="1" flipV="1">
                <a:off x="1952978" y="2808746"/>
                <a:ext cx="44670" cy="466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47" name="任意多边形 646"/>
            <p:cNvSpPr/>
            <p:nvPr/>
          </p:nvSpPr>
          <p:spPr>
            <a:xfrm>
              <a:off x="9174868" y="744390"/>
              <a:ext cx="739541" cy="139658"/>
            </a:xfrm>
            <a:custGeom>
              <a:avLst/>
              <a:gdLst>
                <a:gd name="connsiteX0" fmla="*/ 0 w 904875"/>
                <a:gd name="connsiteY0" fmla="*/ 171450 h 171450"/>
                <a:gd name="connsiteX1" fmla="*/ 314325 w 904875"/>
                <a:gd name="connsiteY1" fmla="*/ 171450 h 171450"/>
                <a:gd name="connsiteX2" fmla="*/ 485775 w 904875"/>
                <a:gd name="connsiteY2" fmla="*/ 0 h 171450"/>
                <a:gd name="connsiteX3" fmla="*/ 876300 w 904875"/>
                <a:gd name="connsiteY3" fmla="*/ 0 h 171450"/>
                <a:gd name="connsiteX4" fmla="*/ 904875 w 904875"/>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71450">
                  <a:moveTo>
                    <a:pt x="0" y="171450"/>
                  </a:moveTo>
                  <a:lnTo>
                    <a:pt x="314325" y="171450"/>
                  </a:lnTo>
                  <a:lnTo>
                    <a:pt x="485775" y="0"/>
                  </a:lnTo>
                  <a:lnTo>
                    <a:pt x="876300" y="0"/>
                  </a:lnTo>
                  <a:lnTo>
                    <a:pt x="904875" y="0"/>
                  </a:lnTo>
                </a:path>
              </a:pathLst>
            </a:cu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5516" name="组合 649"/>
            <p:cNvGrpSpPr/>
            <p:nvPr/>
          </p:nvGrpSpPr>
          <p:grpSpPr bwMode="auto">
            <a:xfrm>
              <a:off x="7953910" y="-567352"/>
              <a:ext cx="1852456" cy="1722050"/>
              <a:chOff x="6731459" y="-337909"/>
              <a:chExt cx="2267009" cy="2107420"/>
            </a:xfrm>
          </p:grpSpPr>
          <p:grpSp>
            <p:nvGrpSpPr>
              <p:cNvPr id="15538" name="组合 659"/>
              <p:cNvGrpSpPr/>
              <p:nvPr/>
            </p:nvGrpSpPr>
            <p:grpSpPr bwMode="auto">
              <a:xfrm>
                <a:off x="6948264" y="-205895"/>
                <a:ext cx="1795629" cy="1795629"/>
                <a:chOff x="6557100" y="-404204"/>
                <a:chExt cx="1795629" cy="1795629"/>
              </a:xfrm>
            </p:grpSpPr>
            <p:sp>
              <p:nvSpPr>
                <p:cNvPr id="664" name="椭圆 663"/>
                <p:cNvSpPr/>
                <p:nvPr/>
              </p:nvSpPr>
              <p:spPr>
                <a:xfrm>
                  <a:off x="6557100" y="-404204"/>
                  <a:ext cx="1795629" cy="1795629"/>
                </a:xfrm>
                <a:prstGeom prst="ellipse">
                  <a:avLst/>
                </a:prstGeom>
                <a:gradFill flip="none" rotWithShape="1">
                  <a:gsLst>
                    <a:gs pos="100000">
                      <a:schemeClr val="bg1">
                        <a:alpha val="9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543" name="Picture 28" descr="E:\迅雷下载\地球\1-01.png"/>
                <p:cNvPicPr>
                  <a:picLocks noChangeAspect="1" noChangeArrowheads="1"/>
                </p:cNvPicPr>
                <p:nvPr/>
              </p:nvPicPr>
              <p:blipFill>
                <a:blip r:embed="rId2">
                  <a:extLst>
                    <a:ext uri="{28A0092B-C50C-407E-A947-70E740481C1C}">
                      <a14:useLocalDpi xmlns:a14="http://schemas.microsoft.com/office/drawing/2010/main" val="0"/>
                    </a:ext>
                  </a:extLst>
                </a:blip>
                <a:srcRect l="5190" t="2635" r="5338" b="8066"/>
                <a:stretch>
                  <a:fillRect/>
                </a:stretch>
              </p:blipFill>
              <p:spPr bwMode="auto">
                <a:xfrm>
                  <a:off x="6589928" y="-352732"/>
                  <a:ext cx="1704572" cy="169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1" name="组合 660"/>
              <p:cNvGrpSpPr/>
              <p:nvPr/>
            </p:nvGrpSpPr>
            <p:grpSpPr>
              <a:xfrm>
                <a:off x="6731459" y="-337909"/>
                <a:ext cx="2267009" cy="2107420"/>
                <a:chOff x="7380288" y="112713"/>
                <a:chExt cx="1527175" cy="1525587"/>
              </a:xfrm>
              <a:solidFill>
                <a:srgbClr val="00B0F0">
                  <a:alpha val="29000"/>
                </a:srgbClr>
              </a:solidFill>
            </p:grpSpPr>
            <p:sp>
              <p:nvSpPr>
                <p:cNvPr id="662" name="Freeform 24"/>
                <p:cNvSpPr>
                  <a:spLocks noEditPoints="1"/>
                </p:cNvSpPr>
                <p:nvPr/>
              </p:nvSpPr>
              <p:spPr bwMode="auto">
                <a:xfrm>
                  <a:off x="7424738" y="112713"/>
                  <a:ext cx="1482725" cy="1484312"/>
                </a:xfrm>
                <a:custGeom>
                  <a:avLst/>
                  <a:gdLst>
                    <a:gd name="T0" fmla="*/ 60 w 395"/>
                    <a:gd name="T1" fmla="*/ 239 h 396"/>
                    <a:gd name="T2" fmla="*/ 288 w 395"/>
                    <a:gd name="T3" fmla="*/ 230 h 396"/>
                    <a:gd name="T4" fmla="*/ 323 w 395"/>
                    <a:gd name="T5" fmla="*/ 221 h 396"/>
                    <a:gd name="T6" fmla="*/ 330 w 395"/>
                    <a:gd name="T7" fmla="*/ 204 h 396"/>
                    <a:gd name="T8" fmla="*/ 133 w 395"/>
                    <a:gd name="T9" fmla="*/ 134 h 396"/>
                    <a:gd name="T10" fmla="*/ 229 w 395"/>
                    <a:gd name="T11" fmla="*/ 131 h 396"/>
                    <a:gd name="T12" fmla="*/ 158 w 395"/>
                    <a:gd name="T13" fmla="*/ 130 h 396"/>
                    <a:gd name="T14" fmla="*/ 163 w 395"/>
                    <a:gd name="T15" fmla="*/ 128 h 396"/>
                    <a:gd name="T16" fmla="*/ 167 w 395"/>
                    <a:gd name="T17" fmla="*/ 128 h 396"/>
                    <a:gd name="T18" fmla="*/ 209 w 395"/>
                    <a:gd name="T19" fmla="*/ 124 h 396"/>
                    <a:gd name="T20" fmla="*/ 204 w 395"/>
                    <a:gd name="T21" fmla="*/ 123 h 396"/>
                    <a:gd name="T22" fmla="*/ 183 w 395"/>
                    <a:gd name="T23" fmla="*/ 122 h 396"/>
                    <a:gd name="T24" fmla="*/ 192 w 395"/>
                    <a:gd name="T25" fmla="*/ 122 h 396"/>
                    <a:gd name="T26" fmla="*/ 179 w 395"/>
                    <a:gd name="T27" fmla="*/ 120 h 396"/>
                    <a:gd name="T28" fmla="*/ 190 w 395"/>
                    <a:gd name="T29" fmla="*/ 113 h 396"/>
                    <a:gd name="T30" fmla="*/ 259 w 395"/>
                    <a:gd name="T31" fmla="*/ 101 h 396"/>
                    <a:gd name="T32" fmla="*/ 253 w 395"/>
                    <a:gd name="T33" fmla="*/ 75 h 396"/>
                    <a:gd name="T34" fmla="*/ 123 w 395"/>
                    <a:gd name="T35" fmla="*/ 32 h 396"/>
                    <a:gd name="T36" fmla="*/ 78 w 395"/>
                    <a:gd name="T37" fmla="*/ 304 h 396"/>
                    <a:gd name="T38" fmla="*/ 92 w 395"/>
                    <a:gd name="T39" fmla="*/ 311 h 396"/>
                    <a:gd name="T40" fmla="*/ 297 w 395"/>
                    <a:gd name="T41" fmla="*/ 274 h 396"/>
                    <a:gd name="T42" fmla="*/ 232 w 395"/>
                    <a:gd name="T43" fmla="*/ 274 h 396"/>
                    <a:gd name="T44" fmla="*/ 146 w 395"/>
                    <a:gd name="T45" fmla="*/ 273 h 396"/>
                    <a:gd name="T46" fmla="*/ 143 w 395"/>
                    <a:gd name="T47" fmla="*/ 270 h 396"/>
                    <a:gd name="T48" fmla="*/ 127 w 395"/>
                    <a:gd name="T49" fmla="*/ 267 h 396"/>
                    <a:gd name="T50" fmla="*/ 249 w 395"/>
                    <a:gd name="T51" fmla="*/ 261 h 396"/>
                    <a:gd name="T52" fmla="*/ 132 w 395"/>
                    <a:gd name="T53" fmla="*/ 258 h 396"/>
                    <a:gd name="T54" fmla="*/ 127 w 395"/>
                    <a:gd name="T55" fmla="*/ 255 h 396"/>
                    <a:gd name="T56" fmla="*/ 126 w 395"/>
                    <a:gd name="T57" fmla="*/ 250 h 396"/>
                    <a:gd name="T58" fmla="*/ 240 w 395"/>
                    <a:gd name="T59" fmla="*/ 232 h 396"/>
                    <a:gd name="T60" fmla="*/ 243 w 395"/>
                    <a:gd name="T61" fmla="*/ 227 h 396"/>
                    <a:gd name="T62" fmla="*/ 205 w 395"/>
                    <a:gd name="T63" fmla="*/ 270 h 396"/>
                    <a:gd name="T64" fmla="*/ 245 w 395"/>
                    <a:gd name="T65" fmla="*/ 219 h 396"/>
                    <a:gd name="T66" fmla="*/ 135 w 395"/>
                    <a:gd name="T67" fmla="*/ 195 h 396"/>
                    <a:gd name="T68" fmla="*/ 137 w 395"/>
                    <a:gd name="T69" fmla="*/ 192 h 396"/>
                    <a:gd name="T70" fmla="*/ 139 w 395"/>
                    <a:gd name="T71" fmla="*/ 184 h 396"/>
                    <a:gd name="T72" fmla="*/ 191 w 395"/>
                    <a:gd name="T73" fmla="*/ 218 h 396"/>
                    <a:gd name="T74" fmla="*/ 209 w 395"/>
                    <a:gd name="T75" fmla="*/ 216 h 396"/>
                    <a:gd name="T76" fmla="*/ 142 w 395"/>
                    <a:gd name="T77" fmla="*/ 178 h 396"/>
                    <a:gd name="T78" fmla="*/ 237 w 395"/>
                    <a:gd name="T79" fmla="*/ 170 h 396"/>
                    <a:gd name="T80" fmla="*/ 191 w 395"/>
                    <a:gd name="T81" fmla="*/ 170 h 396"/>
                    <a:gd name="T82" fmla="*/ 150 w 395"/>
                    <a:gd name="T83" fmla="*/ 167 h 396"/>
                    <a:gd name="T84" fmla="*/ 213 w 395"/>
                    <a:gd name="T85" fmla="*/ 172 h 396"/>
                    <a:gd name="T86" fmla="*/ 161 w 395"/>
                    <a:gd name="T87" fmla="*/ 228 h 396"/>
                    <a:gd name="T88" fmla="*/ 125 w 395"/>
                    <a:gd name="T89" fmla="*/ 160 h 396"/>
                    <a:gd name="T90" fmla="*/ 255 w 395"/>
                    <a:gd name="T91" fmla="*/ 153 h 396"/>
                    <a:gd name="T92" fmla="*/ 172 w 395"/>
                    <a:gd name="T93" fmla="*/ 152 h 396"/>
                    <a:gd name="T94" fmla="*/ 177 w 395"/>
                    <a:gd name="T95" fmla="*/ 149 h 396"/>
                    <a:gd name="T96" fmla="*/ 180 w 395"/>
                    <a:gd name="T97" fmla="*/ 148 h 396"/>
                    <a:gd name="T98" fmla="*/ 249 w 395"/>
                    <a:gd name="T99" fmla="*/ 146 h 396"/>
                    <a:gd name="T100" fmla="*/ 123 w 395"/>
                    <a:gd name="T101" fmla="*/ 148 h 396"/>
                    <a:gd name="T102" fmla="*/ 151 w 395"/>
                    <a:gd name="T103" fmla="*/ 171 h 396"/>
                    <a:gd name="T104" fmla="*/ 228 w 395"/>
                    <a:gd name="T105" fmla="*/ 176 h 396"/>
                    <a:gd name="T106" fmla="*/ 139 w 395"/>
                    <a:gd name="T107" fmla="*/ 229 h 396"/>
                    <a:gd name="T108" fmla="*/ 125 w 395"/>
                    <a:gd name="T109" fmla="*/ 142 h 396"/>
                    <a:gd name="T110" fmla="*/ 236 w 395"/>
                    <a:gd name="T111" fmla="*/ 136 h 396"/>
                    <a:gd name="T112" fmla="*/ 152 w 395"/>
                    <a:gd name="T113" fmla="*/ 134 h 396"/>
                    <a:gd name="T114" fmla="*/ 160 w 395"/>
                    <a:gd name="T115" fmla="*/ 141 h 396"/>
                    <a:gd name="T116" fmla="*/ 277 w 395"/>
                    <a:gd name="T117" fmla="*/ 134 h 396"/>
                    <a:gd name="T118" fmla="*/ 295 w 395"/>
                    <a:gd name="T119" fmla="*/ 91 h 396"/>
                    <a:gd name="T120" fmla="*/ 116 w 395"/>
                    <a:gd name="T121" fmla="*/ 102 h 396"/>
                    <a:gd name="T122" fmla="*/ 123 w 395"/>
                    <a:gd name="T123" fmla="*/ 59 h 396"/>
                    <a:gd name="T124" fmla="*/ 34 w 395"/>
                    <a:gd name="T125" fmla="*/ 13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396">
                      <a:moveTo>
                        <a:pt x="69" y="235"/>
                      </a:moveTo>
                      <a:cubicBezTo>
                        <a:pt x="66" y="223"/>
                        <a:pt x="64" y="211"/>
                        <a:pt x="65" y="198"/>
                      </a:cubicBezTo>
                      <a:cubicBezTo>
                        <a:pt x="65" y="207"/>
                        <a:pt x="65" y="216"/>
                        <a:pt x="66" y="224"/>
                      </a:cubicBezTo>
                      <a:cubicBezTo>
                        <a:pt x="67" y="228"/>
                        <a:pt x="68" y="232"/>
                        <a:pt x="69" y="235"/>
                      </a:cubicBezTo>
                      <a:cubicBezTo>
                        <a:pt x="69" y="235"/>
                        <a:pt x="69" y="235"/>
                        <a:pt x="69" y="235"/>
                      </a:cubicBezTo>
                      <a:moveTo>
                        <a:pt x="65" y="197"/>
                      </a:moveTo>
                      <a:cubicBezTo>
                        <a:pt x="65" y="195"/>
                        <a:pt x="65" y="192"/>
                        <a:pt x="66" y="190"/>
                      </a:cubicBezTo>
                      <a:cubicBezTo>
                        <a:pt x="66" y="190"/>
                        <a:pt x="66" y="190"/>
                        <a:pt x="66" y="190"/>
                      </a:cubicBezTo>
                      <a:cubicBezTo>
                        <a:pt x="65" y="192"/>
                        <a:pt x="65" y="195"/>
                        <a:pt x="65" y="197"/>
                      </a:cubicBezTo>
                      <a:moveTo>
                        <a:pt x="60" y="238"/>
                      </a:moveTo>
                      <a:cubicBezTo>
                        <a:pt x="60" y="237"/>
                        <a:pt x="60" y="237"/>
                        <a:pt x="60" y="236"/>
                      </a:cubicBezTo>
                      <a:cubicBezTo>
                        <a:pt x="62" y="236"/>
                        <a:pt x="62" y="236"/>
                        <a:pt x="62" y="236"/>
                      </a:cubicBezTo>
                      <a:cubicBezTo>
                        <a:pt x="60" y="225"/>
                        <a:pt x="59" y="215"/>
                        <a:pt x="59" y="204"/>
                      </a:cubicBezTo>
                      <a:cubicBezTo>
                        <a:pt x="59" y="199"/>
                        <a:pt x="59" y="194"/>
                        <a:pt x="59" y="189"/>
                      </a:cubicBezTo>
                      <a:cubicBezTo>
                        <a:pt x="64" y="190"/>
                        <a:pt x="64" y="190"/>
                        <a:pt x="64" y="190"/>
                      </a:cubicBezTo>
                      <a:cubicBezTo>
                        <a:pt x="63" y="205"/>
                        <a:pt x="64" y="220"/>
                        <a:pt x="68" y="236"/>
                      </a:cubicBezTo>
                      <a:cubicBezTo>
                        <a:pt x="60" y="238"/>
                        <a:pt x="60" y="238"/>
                        <a:pt x="60" y="238"/>
                      </a:cubicBezTo>
                      <a:moveTo>
                        <a:pt x="64" y="188"/>
                      </a:moveTo>
                      <a:cubicBezTo>
                        <a:pt x="60" y="188"/>
                        <a:pt x="60" y="188"/>
                        <a:pt x="60" y="188"/>
                      </a:cubicBezTo>
                      <a:cubicBezTo>
                        <a:pt x="60" y="182"/>
                        <a:pt x="61" y="177"/>
                        <a:pt x="62" y="172"/>
                      </a:cubicBezTo>
                      <a:cubicBezTo>
                        <a:pt x="60" y="172"/>
                        <a:pt x="60" y="172"/>
                        <a:pt x="60" y="172"/>
                      </a:cubicBezTo>
                      <a:cubicBezTo>
                        <a:pt x="63" y="159"/>
                        <a:pt x="68" y="147"/>
                        <a:pt x="74" y="137"/>
                      </a:cubicBezTo>
                      <a:cubicBezTo>
                        <a:pt x="80" y="140"/>
                        <a:pt x="80" y="140"/>
                        <a:pt x="80" y="140"/>
                      </a:cubicBezTo>
                      <a:cubicBezTo>
                        <a:pt x="72" y="155"/>
                        <a:pt x="67" y="171"/>
                        <a:pt x="64" y="188"/>
                      </a:cubicBezTo>
                      <a:moveTo>
                        <a:pt x="54" y="187"/>
                      </a:moveTo>
                      <a:cubicBezTo>
                        <a:pt x="51" y="187"/>
                        <a:pt x="51" y="187"/>
                        <a:pt x="51" y="187"/>
                      </a:cubicBezTo>
                      <a:cubicBezTo>
                        <a:pt x="53" y="168"/>
                        <a:pt x="59" y="150"/>
                        <a:pt x="69" y="134"/>
                      </a:cubicBezTo>
                      <a:cubicBezTo>
                        <a:pt x="71" y="135"/>
                        <a:pt x="71" y="135"/>
                        <a:pt x="71" y="135"/>
                      </a:cubicBezTo>
                      <a:cubicBezTo>
                        <a:pt x="62" y="151"/>
                        <a:pt x="56" y="168"/>
                        <a:pt x="54" y="187"/>
                      </a:cubicBezTo>
                      <a:moveTo>
                        <a:pt x="88" y="134"/>
                      </a:moveTo>
                      <a:cubicBezTo>
                        <a:pt x="86" y="134"/>
                        <a:pt x="86" y="134"/>
                        <a:pt x="86" y="134"/>
                      </a:cubicBezTo>
                      <a:cubicBezTo>
                        <a:pt x="85" y="136"/>
                        <a:pt x="83" y="138"/>
                        <a:pt x="82" y="140"/>
                      </a:cubicBezTo>
                      <a:cubicBezTo>
                        <a:pt x="82" y="140"/>
                        <a:pt x="82" y="140"/>
                        <a:pt x="82" y="140"/>
                      </a:cubicBezTo>
                      <a:cubicBezTo>
                        <a:pt x="83" y="138"/>
                        <a:pt x="85" y="136"/>
                        <a:pt x="86" y="134"/>
                      </a:cubicBezTo>
                      <a:cubicBezTo>
                        <a:pt x="85" y="134"/>
                        <a:pt x="85" y="134"/>
                        <a:pt x="85" y="134"/>
                      </a:cubicBezTo>
                      <a:cubicBezTo>
                        <a:pt x="83" y="135"/>
                        <a:pt x="82" y="137"/>
                        <a:pt x="81" y="139"/>
                      </a:cubicBezTo>
                      <a:cubicBezTo>
                        <a:pt x="74" y="136"/>
                        <a:pt x="74" y="136"/>
                        <a:pt x="74" y="136"/>
                      </a:cubicBezTo>
                      <a:cubicBezTo>
                        <a:pt x="75" y="135"/>
                        <a:pt x="75" y="134"/>
                        <a:pt x="75" y="134"/>
                      </a:cubicBezTo>
                      <a:cubicBezTo>
                        <a:pt x="78" y="135"/>
                        <a:pt x="78" y="135"/>
                        <a:pt x="78" y="135"/>
                      </a:cubicBezTo>
                      <a:cubicBezTo>
                        <a:pt x="78" y="135"/>
                        <a:pt x="78" y="134"/>
                        <a:pt x="79" y="134"/>
                      </a:cubicBezTo>
                      <a:cubicBezTo>
                        <a:pt x="72" y="134"/>
                        <a:pt x="72" y="134"/>
                        <a:pt x="72" y="134"/>
                      </a:cubicBezTo>
                      <a:cubicBezTo>
                        <a:pt x="72" y="134"/>
                        <a:pt x="72" y="134"/>
                        <a:pt x="72" y="134"/>
                      </a:cubicBezTo>
                      <a:cubicBezTo>
                        <a:pt x="71" y="134"/>
                        <a:pt x="71" y="134"/>
                        <a:pt x="71" y="134"/>
                      </a:cubicBezTo>
                      <a:cubicBezTo>
                        <a:pt x="67" y="134"/>
                        <a:pt x="67" y="134"/>
                        <a:pt x="67" y="134"/>
                      </a:cubicBezTo>
                      <a:cubicBezTo>
                        <a:pt x="58" y="150"/>
                        <a:pt x="52" y="168"/>
                        <a:pt x="50" y="186"/>
                      </a:cubicBezTo>
                      <a:cubicBezTo>
                        <a:pt x="50" y="188"/>
                        <a:pt x="50" y="188"/>
                        <a:pt x="50" y="188"/>
                      </a:cubicBezTo>
                      <a:cubicBezTo>
                        <a:pt x="54" y="188"/>
                        <a:pt x="54" y="188"/>
                        <a:pt x="54" y="188"/>
                      </a:cubicBezTo>
                      <a:cubicBezTo>
                        <a:pt x="53" y="193"/>
                        <a:pt x="53" y="199"/>
                        <a:pt x="53" y="204"/>
                      </a:cubicBezTo>
                      <a:cubicBezTo>
                        <a:pt x="53" y="216"/>
                        <a:pt x="55" y="227"/>
                        <a:pt x="57" y="238"/>
                      </a:cubicBezTo>
                      <a:cubicBezTo>
                        <a:pt x="53" y="239"/>
                        <a:pt x="53" y="239"/>
                        <a:pt x="53" y="239"/>
                      </a:cubicBezTo>
                      <a:cubicBezTo>
                        <a:pt x="54" y="241"/>
                        <a:pt x="54" y="241"/>
                        <a:pt x="54" y="241"/>
                      </a:cubicBezTo>
                      <a:cubicBezTo>
                        <a:pt x="57" y="252"/>
                        <a:pt x="61" y="264"/>
                        <a:pt x="67" y="274"/>
                      </a:cubicBezTo>
                      <a:cubicBezTo>
                        <a:pt x="69" y="274"/>
                        <a:pt x="69" y="274"/>
                        <a:pt x="69" y="274"/>
                      </a:cubicBezTo>
                      <a:cubicBezTo>
                        <a:pt x="63" y="264"/>
                        <a:pt x="58" y="252"/>
                        <a:pt x="55" y="240"/>
                      </a:cubicBezTo>
                      <a:cubicBezTo>
                        <a:pt x="58" y="240"/>
                        <a:pt x="58" y="240"/>
                        <a:pt x="58" y="240"/>
                      </a:cubicBezTo>
                      <a:cubicBezTo>
                        <a:pt x="61" y="252"/>
                        <a:pt x="66" y="263"/>
                        <a:pt x="72" y="274"/>
                      </a:cubicBezTo>
                      <a:cubicBezTo>
                        <a:pt x="75" y="274"/>
                        <a:pt x="75" y="274"/>
                        <a:pt x="75" y="274"/>
                      </a:cubicBezTo>
                      <a:cubicBezTo>
                        <a:pt x="69" y="263"/>
                        <a:pt x="64" y="251"/>
                        <a:pt x="60" y="239"/>
                      </a:cubicBezTo>
                      <a:cubicBezTo>
                        <a:pt x="68" y="237"/>
                        <a:pt x="68" y="237"/>
                        <a:pt x="68" y="237"/>
                      </a:cubicBezTo>
                      <a:cubicBezTo>
                        <a:pt x="68" y="238"/>
                        <a:pt x="68" y="238"/>
                        <a:pt x="68" y="238"/>
                      </a:cubicBezTo>
                      <a:cubicBezTo>
                        <a:pt x="69" y="237"/>
                        <a:pt x="69" y="237"/>
                        <a:pt x="69" y="237"/>
                      </a:cubicBezTo>
                      <a:cubicBezTo>
                        <a:pt x="69" y="237"/>
                        <a:pt x="69" y="237"/>
                        <a:pt x="69" y="237"/>
                      </a:cubicBezTo>
                      <a:cubicBezTo>
                        <a:pt x="70" y="236"/>
                        <a:pt x="70" y="236"/>
                        <a:pt x="70" y="236"/>
                      </a:cubicBezTo>
                      <a:cubicBezTo>
                        <a:pt x="69" y="232"/>
                        <a:pt x="68" y="228"/>
                        <a:pt x="68" y="224"/>
                      </a:cubicBezTo>
                      <a:cubicBezTo>
                        <a:pt x="66" y="212"/>
                        <a:pt x="66" y="200"/>
                        <a:pt x="67" y="189"/>
                      </a:cubicBezTo>
                      <a:cubicBezTo>
                        <a:pt x="66" y="188"/>
                        <a:pt x="66" y="188"/>
                        <a:pt x="66" y="188"/>
                      </a:cubicBezTo>
                      <a:cubicBezTo>
                        <a:pt x="68" y="172"/>
                        <a:pt x="73" y="156"/>
                        <a:pt x="81" y="141"/>
                      </a:cubicBezTo>
                      <a:cubicBezTo>
                        <a:pt x="83" y="142"/>
                        <a:pt x="83" y="142"/>
                        <a:pt x="83" y="142"/>
                      </a:cubicBezTo>
                      <a:cubicBezTo>
                        <a:pt x="84" y="139"/>
                        <a:pt x="86" y="136"/>
                        <a:pt x="88" y="134"/>
                      </a:cubicBezTo>
                      <a:moveTo>
                        <a:pt x="98" y="134"/>
                      </a:moveTo>
                      <a:cubicBezTo>
                        <a:pt x="93" y="134"/>
                        <a:pt x="93" y="134"/>
                        <a:pt x="93" y="134"/>
                      </a:cubicBezTo>
                      <a:cubicBezTo>
                        <a:pt x="92" y="135"/>
                        <a:pt x="91" y="137"/>
                        <a:pt x="90" y="138"/>
                      </a:cubicBezTo>
                      <a:cubicBezTo>
                        <a:pt x="94" y="140"/>
                        <a:pt x="94" y="140"/>
                        <a:pt x="94" y="140"/>
                      </a:cubicBezTo>
                      <a:cubicBezTo>
                        <a:pt x="95" y="138"/>
                        <a:pt x="97" y="136"/>
                        <a:pt x="98" y="134"/>
                      </a:cubicBezTo>
                      <a:moveTo>
                        <a:pt x="95" y="176"/>
                      </a:moveTo>
                      <a:cubicBezTo>
                        <a:pt x="88" y="174"/>
                        <a:pt x="88" y="174"/>
                        <a:pt x="88" y="174"/>
                      </a:cubicBezTo>
                      <a:cubicBezTo>
                        <a:pt x="93" y="160"/>
                        <a:pt x="99" y="147"/>
                        <a:pt x="108" y="136"/>
                      </a:cubicBezTo>
                      <a:cubicBezTo>
                        <a:pt x="114" y="141"/>
                        <a:pt x="114" y="141"/>
                        <a:pt x="114" y="141"/>
                      </a:cubicBezTo>
                      <a:cubicBezTo>
                        <a:pt x="105" y="151"/>
                        <a:pt x="99" y="163"/>
                        <a:pt x="95" y="176"/>
                      </a:cubicBezTo>
                      <a:moveTo>
                        <a:pt x="122" y="134"/>
                      </a:moveTo>
                      <a:cubicBezTo>
                        <a:pt x="105" y="134"/>
                        <a:pt x="105" y="134"/>
                        <a:pt x="105" y="134"/>
                      </a:cubicBezTo>
                      <a:cubicBezTo>
                        <a:pt x="105" y="134"/>
                        <a:pt x="105" y="134"/>
                        <a:pt x="105" y="134"/>
                      </a:cubicBezTo>
                      <a:cubicBezTo>
                        <a:pt x="96" y="145"/>
                        <a:pt x="89" y="158"/>
                        <a:pt x="85" y="173"/>
                      </a:cubicBezTo>
                      <a:cubicBezTo>
                        <a:pt x="82" y="172"/>
                        <a:pt x="82" y="172"/>
                        <a:pt x="82" y="172"/>
                      </a:cubicBezTo>
                      <a:cubicBezTo>
                        <a:pt x="79" y="182"/>
                        <a:pt x="77" y="193"/>
                        <a:pt x="77" y="204"/>
                      </a:cubicBezTo>
                      <a:cubicBezTo>
                        <a:pt x="77" y="208"/>
                        <a:pt x="77" y="211"/>
                        <a:pt x="78" y="215"/>
                      </a:cubicBezTo>
                      <a:cubicBezTo>
                        <a:pt x="91" y="214"/>
                        <a:pt x="91" y="214"/>
                        <a:pt x="91" y="214"/>
                      </a:cubicBezTo>
                      <a:cubicBezTo>
                        <a:pt x="93" y="233"/>
                        <a:pt x="101" y="252"/>
                        <a:pt x="113" y="266"/>
                      </a:cubicBezTo>
                      <a:cubicBezTo>
                        <a:pt x="107" y="271"/>
                        <a:pt x="107" y="271"/>
                        <a:pt x="107" y="271"/>
                      </a:cubicBezTo>
                      <a:cubicBezTo>
                        <a:pt x="102" y="263"/>
                        <a:pt x="97" y="255"/>
                        <a:pt x="93" y="246"/>
                      </a:cubicBezTo>
                      <a:cubicBezTo>
                        <a:pt x="90" y="248"/>
                        <a:pt x="90" y="248"/>
                        <a:pt x="90" y="248"/>
                      </a:cubicBezTo>
                      <a:cubicBezTo>
                        <a:pt x="93" y="257"/>
                        <a:pt x="99" y="265"/>
                        <a:pt x="105" y="273"/>
                      </a:cubicBezTo>
                      <a:cubicBezTo>
                        <a:pt x="103" y="274"/>
                        <a:pt x="103" y="274"/>
                        <a:pt x="103" y="274"/>
                      </a:cubicBezTo>
                      <a:cubicBezTo>
                        <a:pt x="122" y="274"/>
                        <a:pt x="122" y="274"/>
                        <a:pt x="122" y="274"/>
                      </a:cubicBezTo>
                      <a:cubicBezTo>
                        <a:pt x="119" y="271"/>
                        <a:pt x="116" y="268"/>
                        <a:pt x="114" y="265"/>
                      </a:cubicBezTo>
                      <a:cubicBezTo>
                        <a:pt x="113" y="266"/>
                        <a:pt x="113" y="266"/>
                        <a:pt x="113" y="266"/>
                      </a:cubicBezTo>
                      <a:cubicBezTo>
                        <a:pt x="102" y="251"/>
                        <a:pt x="94" y="233"/>
                        <a:pt x="92" y="214"/>
                      </a:cubicBezTo>
                      <a:cubicBezTo>
                        <a:pt x="93" y="214"/>
                        <a:pt x="93" y="214"/>
                        <a:pt x="93" y="214"/>
                      </a:cubicBezTo>
                      <a:cubicBezTo>
                        <a:pt x="93" y="210"/>
                        <a:pt x="92" y="207"/>
                        <a:pt x="92" y="204"/>
                      </a:cubicBezTo>
                      <a:cubicBezTo>
                        <a:pt x="92" y="194"/>
                        <a:pt x="94" y="185"/>
                        <a:pt x="96" y="176"/>
                      </a:cubicBezTo>
                      <a:cubicBezTo>
                        <a:pt x="96" y="176"/>
                        <a:pt x="96" y="176"/>
                        <a:pt x="96" y="176"/>
                      </a:cubicBezTo>
                      <a:cubicBezTo>
                        <a:pt x="99" y="163"/>
                        <a:pt x="106" y="151"/>
                        <a:pt x="114" y="141"/>
                      </a:cubicBezTo>
                      <a:cubicBezTo>
                        <a:pt x="115" y="141"/>
                        <a:pt x="115" y="141"/>
                        <a:pt x="115" y="141"/>
                      </a:cubicBezTo>
                      <a:cubicBezTo>
                        <a:pt x="117" y="139"/>
                        <a:pt x="119" y="136"/>
                        <a:pt x="122" y="134"/>
                      </a:cubicBezTo>
                      <a:moveTo>
                        <a:pt x="262" y="134"/>
                      </a:moveTo>
                      <a:cubicBezTo>
                        <a:pt x="261" y="134"/>
                        <a:pt x="261" y="134"/>
                        <a:pt x="261" y="134"/>
                      </a:cubicBezTo>
                      <a:cubicBezTo>
                        <a:pt x="261" y="134"/>
                        <a:pt x="261" y="134"/>
                        <a:pt x="261" y="134"/>
                      </a:cubicBezTo>
                      <a:cubicBezTo>
                        <a:pt x="262" y="134"/>
                        <a:pt x="262" y="134"/>
                        <a:pt x="262" y="134"/>
                      </a:cubicBezTo>
                      <a:moveTo>
                        <a:pt x="280" y="264"/>
                      </a:moveTo>
                      <a:cubicBezTo>
                        <a:pt x="274" y="261"/>
                        <a:pt x="274" y="261"/>
                        <a:pt x="274" y="261"/>
                      </a:cubicBezTo>
                      <a:cubicBezTo>
                        <a:pt x="278" y="255"/>
                        <a:pt x="281" y="249"/>
                        <a:pt x="284" y="243"/>
                      </a:cubicBezTo>
                      <a:cubicBezTo>
                        <a:pt x="290" y="246"/>
                        <a:pt x="290" y="246"/>
                        <a:pt x="290" y="246"/>
                      </a:cubicBezTo>
                      <a:cubicBezTo>
                        <a:pt x="287" y="252"/>
                        <a:pt x="284" y="259"/>
                        <a:pt x="280" y="264"/>
                      </a:cubicBezTo>
                      <a:moveTo>
                        <a:pt x="294" y="234"/>
                      </a:moveTo>
                      <a:cubicBezTo>
                        <a:pt x="288" y="232"/>
                        <a:pt x="288" y="232"/>
                        <a:pt x="288" y="232"/>
                      </a:cubicBezTo>
                      <a:cubicBezTo>
                        <a:pt x="288" y="231"/>
                        <a:pt x="288" y="231"/>
                        <a:pt x="288" y="230"/>
                      </a:cubicBezTo>
                      <a:cubicBezTo>
                        <a:pt x="295" y="231"/>
                        <a:pt x="295" y="231"/>
                        <a:pt x="295" y="231"/>
                      </a:cubicBezTo>
                      <a:cubicBezTo>
                        <a:pt x="295" y="232"/>
                        <a:pt x="295" y="233"/>
                        <a:pt x="294" y="234"/>
                      </a:cubicBezTo>
                      <a:moveTo>
                        <a:pt x="263" y="134"/>
                      </a:moveTo>
                      <a:cubicBezTo>
                        <a:pt x="262" y="134"/>
                        <a:pt x="262" y="134"/>
                        <a:pt x="262" y="134"/>
                      </a:cubicBezTo>
                      <a:cubicBezTo>
                        <a:pt x="267" y="138"/>
                        <a:pt x="271" y="144"/>
                        <a:pt x="275" y="149"/>
                      </a:cubicBezTo>
                      <a:cubicBezTo>
                        <a:pt x="274" y="150"/>
                        <a:pt x="274" y="150"/>
                        <a:pt x="274" y="150"/>
                      </a:cubicBezTo>
                      <a:cubicBezTo>
                        <a:pt x="284" y="165"/>
                        <a:pt x="290" y="184"/>
                        <a:pt x="290" y="204"/>
                      </a:cubicBezTo>
                      <a:cubicBezTo>
                        <a:pt x="290" y="213"/>
                        <a:pt x="289" y="221"/>
                        <a:pt x="287" y="229"/>
                      </a:cubicBezTo>
                      <a:cubicBezTo>
                        <a:pt x="288" y="230"/>
                        <a:pt x="288" y="230"/>
                        <a:pt x="288" y="230"/>
                      </a:cubicBezTo>
                      <a:cubicBezTo>
                        <a:pt x="288" y="230"/>
                        <a:pt x="287" y="231"/>
                        <a:pt x="287" y="232"/>
                      </a:cubicBezTo>
                      <a:cubicBezTo>
                        <a:pt x="286" y="232"/>
                        <a:pt x="286" y="232"/>
                        <a:pt x="286" y="232"/>
                      </a:cubicBezTo>
                      <a:cubicBezTo>
                        <a:pt x="285" y="235"/>
                        <a:pt x="284" y="239"/>
                        <a:pt x="282" y="243"/>
                      </a:cubicBezTo>
                      <a:cubicBezTo>
                        <a:pt x="283" y="243"/>
                        <a:pt x="283" y="243"/>
                        <a:pt x="283" y="243"/>
                      </a:cubicBezTo>
                      <a:cubicBezTo>
                        <a:pt x="281" y="249"/>
                        <a:pt x="277" y="255"/>
                        <a:pt x="274" y="260"/>
                      </a:cubicBezTo>
                      <a:cubicBezTo>
                        <a:pt x="273" y="260"/>
                        <a:pt x="273" y="260"/>
                        <a:pt x="273" y="260"/>
                      </a:cubicBezTo>
                      <a:cubicBezTo>
                        <a:pt x="269" y="265"/>
                        <a:pt x="265" y="270"/>
                        <a:pt x="261" y="274"/>
                      </a:cubicBezTo>
                      <a:cubicBezTo>
                        <a:pt x="281" y="274"/>
                        <a:pt x="281" y="274"/>
                        <a:pt x="281" y="274"/>
                      </a:cubicBezTo>
                      <a:cubicBezTo>
                        <a:pt x="283" y="272"/>
                        <a:pt x="284" y="270"/>
                        <a:pt x="285" y="268"/>
                      </a:cubicBezTo>
                      <a:cubicBezTo>
                        <a:pt x="283" y="267"/>
                        <a:pt x="283" y="267"/>
                        <a:pt x="283" y="267"/>
                      </a:cubicBezTo>
                      <a:cubicBezTo>
                        <a:pt x="287" y="261"/>
                        <a:pt x="291" y="254"/>
                        <a:pt x="293" y="247"/>
                      </a:cubicBezTo>
                      <a:cubicBezTo>
                        <a:pt x="296" y="249"/>
                        <a:pt x="296" y="249"/>
                        <a:pt x="296" y="249"/>
                      </a:cubicBezTo>
                      <a:cubicBezTo>
                        <a:pt x="298" y="245"/>
                        <a:pt x="300" y="240"/>
                        <a:pt x="301" y="236"/>
                      </a:cubicBezTo>
                      <a:cubicBezTo>
                        <a:pt x="298" y="235"/>
                        <a:pt x="298" y="235"/>
                        <a:pt x="298" y="235"/>
                      </a:cubicBezTo>
                      <a:cubicBezTo>
                        <a:pt x="298" y="234"/>
                        <a:pt x="298" y="233"/>
                        <a:pt x="299" y="232"/>
                      </a:cubicBezTo>
                      <a:cubicBezTo>
                        <a:pt x="302" y="233"/>
                        <a:pt x="302" y="233"/>
                        <a:pt x="302" y="233"/>
                      </a:cubicBezTo>
                      <a:cubicBezTo>
                        <a:pt x="304" y="224"/>
                        <a:pt x="306" y="214"/>
                        <a:pt x="306" y="204"/>
                      </a:cubicBezTo>
                      <a:cubicBezTo>
                        <a:pt x="306" y="181"/>
                        <a:pt x="299" y="159"/>
                        <a:pt x="287" y="142"/>
                      </a:cubicBezTo>
                      <a:cubicBezTo>
                        <a:pt x="275" y="149"/>
                        <a:pt x="275" y="149"/>
                        <a:pt x="275" y="149"/>
                      </a:cubicBezTo>
                      <a:cubicBezTo>
                        <a:pt x="272" y="144"/>
                        <a:pt x="268" y="138"/>
                        <a:pt x="263" y="134"/>
                      </a:cubicBezTo>
                      <a:moveTo>
                        <a:pt x="277" y="134"/>
                      </a:moveTo>
                      <a:cubicBezTo>
                        <a:pt x="272" y="134"/>
                        <a:pt x="272" y="134"/>
                        <a:pt x="272" y="134"/>
                      </a:cubicBezTo>
                      <a:cubicBezTo>
                        <a:pt x="275" y="137"/>
                        <a:pt x="278" y="140"/>
                        <a:pt x="280" y="144"/>
                      </a:cubicBezTo>
                      <a:cubicBezTo>
                        <a:pt x="283" y="141"/>
                        <a:pt x="283" y="141"/>
                        <a:pt x="283" y="141"/>
                      </a:cubicBezTo>
                      <a:cubicBezTo>
                        <a:pt x="281" y="139"/>
                        <a:pt x="279" y="136"/>
                        <a:pt x="277" y="134"/>
                      </a:cubicBezTo>
                      <a:moveTo>
                        <a:pt x="293" y="134"/>
                      </a:moveTo>
                      <a:cubicBezTo>
                        <a:pt x="291" y="134"/>
                        <a:pt x="291" y="134"/>
                        <a:pt x="291" y="134"/>
                      </a:cubicBezTo>
                      <a:cubicBezTo>
                        <a:pt x="305" y="153"/>
                        <a:pt x="313" y="178"/>
                        <a:pt x="313" y="204"/>
                      </a:cubicBezTo>
                      <a:cubicBezTo>
                        <a:pt x="313" y="220"/>
                        <a:pt x="310" y="235"/>
                        <a:pt x="305" y="249"/>
                      </a:cubicBezTo>
                      <a:cubicBezTo>
                        <a:pt x="306" y="249"/>
                        <a:pt x="306" y="249"/>
                        <a:pt x="306" y="249"/>
                      </a:cubicBezTo>
                      <a:cubicBezTo>
                        <a:pt x="322" y="209"/>
                        <a:pt x="315" y="166"/>
                        <a:pt x="293" y="134"/>
                      </a:cubicBezTo>
                      <a:moveTo>
                        <a:pt x="319" y="264"/>
                      </a:moveTo>
                      <a:cubicBezTo>
                        <a:pt x="317" y="262"/>
                        <a:pt x="317" y="262"/>
                        <a:pt x="317" y="262"/>
                      </a:cubicBezTo>
                      <a:cubicBezTo>
                        <a:pt x="320" y="254"/>
                        <a:pt x="323" y="246"/>
                        <a:pt x="326" y="237"/>
                      </a:cubicBezTo>
                      <a:cubicBezTo>
                        <a:pt x="329" y="237"/>
                        <a:pt x="329" y="237"/>
                        <a:pt x="329" y="237"/>
                      </a:cubicBezTo>
                      <a:cubicBezTo>
                        <a:pt x="326" y="247"/>
                        <a:pt x="323" y="255"/>
                        <a:pt x="319" y="264"/>
                      </a:cubicBezTo>
                      <a:moveTo>
                        <a:pt x="312" y="260"/>
                      </a:moveTo>
                      <a:cubicBezTo>
                        <a:pt x="307" y="258"/>
                        <a:pt x="307" y="258"/>
                        <a:pt x="307" y="258"/>
                      </a:cubicBezTo>
                      <a:cubicBezTo>
                        <a:pt x="311" y="250"/>
                        <a:pt x="313" y="242"/>
                        <a:pt x="316" y="234"/>
                      </a:cubicBezTo>
                      <a:cubicBezTo>
                        <a:pt x="320" y="235"/>
                        <a:pt x="320" y="235"/>
                        <a:pt x="320" y="235"/>
                      </a:cubicBezTo>
                      <a:cubicBezTo>
                        <a:pt x="318" y="244"/>
                        <a:pt x="315" y="252"/>
                        <a:pt x="312" y="260"/>
                      </a:cubicBezTo>
                      <a:moveTo>
                        <a:pt x="315" y="233"/>
                      </a:moveTo>
                      <a:cubicBezTo>
                        <a:pt x="315" y="233"/>
                        <a:pt x="315" y="233"/>
                        <a:pt x="315" y="233"/>
                      </a:cubicBezTo>
                      <a:cubicBezTo>
                        <a:pt x="315" y="229"/>
                        <a:pt x="316" y="225"/>
                        <a:pt x="317" y="222"/>
                      </a:cubicBezTo>
                      <a:cubicBezTo>
                        <a:pt x="316" y="225"/>
                        <a:pt x="315" y="229"/>
                        <a:pt x="315" y="233"/>
                      </a:cubicBezTo>
                      <a:moveTo>
                        <a:pt x="321" y="234"/>
                      </a:moveTo>
                      <a:cubicBezTo>
                        <a:pt x="316" y="233"/>
                        <a:pt x="316" y="233"/>
                        <a:pt x="316" y="233"/>
                      </a:cubicBezTo>
                      <a:cubicBezTo>
                        <a:pt x="317" y="229"/>
                        <a:pt x="318" y="225"/>
                        <a:pt x="318" y="221"/>
                      </a:cubicBezTo>
                      <a:cubicBezTo>
                        <a:pt x="323" y="221"/>
                        <a:pt x="323" y="221"/>
                        <a:pt x="323" y="221"/>
                      </a:cubicBezTo>
                      <a:cubicBezTo>
                        <a:pt x="322" y="226"/>
                        <a:pt x="322" y="230"/>
                        <a:pt x="321" y="234"/>
                      </a:cubicBezTo>
                      <a:moveTo>
                        <a:pt x="332" y="221"/>
                      </a:moveTo>
                      <a:cubicBezTo>
                        <a:pt x="329" y="221"/>
                        <a:pt x="329" y="221"/>
                        <a:pt x="329" y="221"/>
                      </a:cubicBezTo>
                      <a:cubicBezTo>
                        <a:pt x="329" y="220"/>
                        <a:pt x="329" y="218"/>
                        <a:pt x="329" y="217"/>
                      </a:cubicBezTo>
                      <a:cubicBezTo>
                        <a:pt x="332" y="218"/>
                        <a:pt x="332" y="218"/>
                        <a:pt x="332" y="218"/>
                      </a:cubicBezTo>
                      <a:cubicBezTo>
                        <a:pt x="332" y="219"/>
                        <a:pt x="332" y="220"/>
                        <a:pt x="332" y="221"/>
                      </a:cubicBezTo>
                      <a:moveTo>
                        <a:pt x="323" y="220"/>
                      </a:moveTo>
                      <a:cubicBezTo>
                        <a:pt x="318" y="220"/>
                        <a:pt x="318" y="220"/>
                        <a:pt x="318" y="220"/>
                      </a:cubicBezTo>
                      <a:cubicBezTo>
                        <a:pt x="318" y="218"/>
                        <a:pt x="318" y="217"/>
                        <a:pt x="319" y="216"/>
                      </a:cubicBezTo>
                      <a:cubicBezTo>
                        <a:pt x="324" y="217"/>
                        <a:pt x="324" y="217"/>
                        <a:pt x="324" y="217"/>
                      </a:cubicBezTo>
                      <a:cubicBezTo>
                        <a:pt x="323" y="218"/>
                        <a:pt x="323" y="219"/>
                        <a:pt x="323" y="220"/>
                      </a:cubicBezTo>
                      <a:moveTo>
                        <a:pt x="317" y="215"/>
                      </a:moveTo>
                      <a:cubicBezTo>
                        <a:pt x="318" y="213"/>
                        <a:pt x="318" y="212"/>
                        <a:pt x="318" y="210"/>
                      </a:cubicBezTo>
                      <a:cubicBezTo>
                        <a:pt x="318" y="212"/>
                        <a:pt x="318" y="213"/>
                        <a:pt x="317" y="215"/>
                      </a:cubicBezTo>
                      <a:cubicBezTo>
                        <a:pt x="317" y="215"/>
                        <a:pt x="317" y="215"/>
                        <a:pt x="317" y="215"/>
                      </a:cubicBezTo>
                      <a:moveTo>
                        <a:pt x="310" y="134"/>
                      </a:moveTo>
                      <a:cubicBezTo>
                        <a:pt x="304" y="134"/>
                        <a:pt x="304" y="134"/>
                        <a:pt x="304" y="134"/>
                      </a:cubicBezTo>
                      <a:cubicBezTo>
                        <a:pt x="317" y="154"/>
                        <a:pt x="324" y="178"/>
                        <a:pt x="324" y="204"/>
                      </a:cubicBezTo>
                      <a:cubicBezTo>
                        <a:pt x="324" y="208"/>
                        <a:pt x="324" y="212"/>
                        <a:pt x="324" y="215"/>
                      </a:cubicBezTo>
                      <a:cubicBezTo>
                        <a:pt x="319" y="215"/>
                        <a:pt x="319" y="215"/>
                        <a:pt x="319" y="215"/>
                      </a:cubicBezTo>
                      <a:cubicBezTo>
                        <a:pt x="320" y="200"/>
                        <a:pt x="319" y="185"/>
                        <a:pt x="315" y="170"/>
                      </a:cubicBezTo>
                      <a:cubicBezTo>
                        <a:pt x="314" y="170"/>
                        <a:pt x="314" y="170"/>
                        <a:pt x="314" y="170"/>
                      </a:cubicBezTo>
                      <a:cubicBezTo>
                        <a:pt x="317" y="182"/>
                        <a:pt x="318" y="195"/>
                        <a:pt x="318" y="207"/>
                      </a:cubicBezTo>
                      <a:cubicBezTo>
                        <a:pt x="318" y="199"/>
                        <a:pt x="318" y="191"/>
                        <a:pt x="316" y="183"/>
                      </a:cubicBezTo>
                      <a:cubicBezTo>
                        <a:pt x="313" y="165"/>
                        <a:pt x="307" y="149"/>
                        <a:pt x="297" y="134"/>
                      </a:cubicBezTo>
                      <a:cubicBezTo>
                        <a:pt x="295" y="134"/>
                        <a:pt x="295" y="134"/>
                        <a:pt x="295" y="134"/>
                      </a:cubicBezTo>
                      <a:cubicBezTo>
                        <a:pt x="305" y="148"/>
                        <a:pt x="312" y="165"/>
                        <a:pt x="315" y="184"/>
                      </a:cubicBezTo>
                      <a:cubicBezTo>
                        <a:pt x="317" y="195"/>
                        <a:pt x="317" y="205"/>
                        <a:pt x="316" y="216"/>
                      </a:cubicBezTo>
                      <a:cubicBezTo>
                        <a:pt x="317" y="216"/>
                        <a:pt x="317" y="216"/>
                        <a:pt x="317" y="216"/>
                      </a:cubicBezTo>
                      <a:cubicBezTo>
                        <a:pt x="317" y="217"/>
                        <a:pt x="317" y="218"/>
                        <a:pt x="317" y="219"/>
                      </a:cubicBezTo>
                      <a:cubicBezTo>
                        <a:pt x="316" y="219"/>
                        <a:pt x="316" y="219"/>
                        <a:pt x="316" y="219"/>
                      </a:cubicBezTo>
                      <a:cubicBezTo>
                        <a:pt x="315" y="224"/>
                        <a:pt x="314" y="229"/>
                        <a:pt x="313" y="234"/>
                      </a:cubicBezTo>
                      <a:cubicBezTo>
                        <a:pt x="314" y="234"/>
                        <a:pt x="314" y="234"/>
                        <a:pt x="314" y="234"/>
                      </a:cubicBezTo>
                      <a:cubicBezTo>
                        <a:pt x="312" y="242"/>
                        <a:pt x="310" y="250"/>
                        <a:pt x="306" y="258"/>
                      </a:cubicBezTo>
                      <a:cubicBezTo>
                        <a:pt x="305" y="257"/>
                        <a:pt x="305" y="257"/>
                        <a:pt x="305" y="257"/>
                      </a:cubicBezTo>
                      <a:cubicBezTo>
                        <a:pt x="302" y="263"/>
                        <a:pt x="299" y="269"/>
                        <a:pt x="295" y="274"/>
                      </a:cubicBezTo>
                      <a:cubicBezTo>
                        <a:pt x="297" y="274"/>
                        <a:pt x="297" y="274"/>
                        <a:pt x="297" y="274"/>
                      </a:cubicBezTo>
                      <a:cubicBezTo>
                        <a:pt x="300" y="269"/>
                        <a:pt x="303" y="264"/>
                        <a:pt x="305" y="259"/>
                      </a:cubicBezTo>
                      <a:cubicBezTo>
                        <a:pt x="305" y="259"/>
                        <a:pt x="305" y="259"/>
                        <a:pt x="305" y="259"/>
                      </a:cubicBezTo>
                      <a:cubicBezTo>
                        <a:pt x="303" y="264"/>
                        <a:pt x="300" y="269"/>
                        <a:pt x="297" y="274"/>
                      </a:cubicBezTo>
                      <a:cubicBezTo>
                        <a:pt x="298" y="274"/>
                        <a:pt x="298" y="274"/>
                        <a:pt x="298" y="274"/>
                      </a:cubicBezTo>
                      <a:cubicBezTo>
                        <a:pt x="301" y="269"/>
                        <a:pt x="304" y="264"/>
                        <a:pt x="307" y="259"/>
                      </a:cubicBezTo>
                      <a:cubicBezTo>
                        <a:pt x="311" y="261"/>
                        <a:pt x="311" y="261"/>
                        <a:pt x="311" y="261"/>
                      </a:cubicBezTo>
                      <a:cubicBezTo>
                        <a:pt x="309" y="266"/>
                        <a:pt x="307" y="270"/>
                        <a:pt x="304" y="274"/>
                      </a:cubicBezTo>
                      <a:cubicBezTo>
                        <a:pt x="310" y="274"/>
                        <a:pt x="310" y="274"/>
                        <a:pt x="310" y="274"/>
                      </a:cubicBezTo>
                      <a:cubicBezTo>
                        <a:pt x="312" y="271"/>
                        <a:pt x="314" y="267"/>
                        <a:pt x="316" y="264"/>
                      </a:cubicBezTo>
                      <a:cubicBezTo>
                        <a:pt x="320" y="265"/>
                        <a:pt x="320" y="265"/>
                        <a:pt x="320" y="265"/>
                      </a:cubicBezTo>
                      <a:cubicBezTo>
                        <a:pt x="321" y="264"/>
                        <a:pt x="321" y="264"/>
                        <a:pt x="321" y="264"/>
                      </a:cubicBezTo>
                      <a:cubicBezTo>
                        <a:pt x="325" y="256"/>
                        <a:pt x="328" y="247"/>
                        <a:pt x="330" y="238"/>
                      </a:cubicBezTo>
                      <a:cubicBezTo>
                        <a:pt x="330" y="237"/>
                        <a:pt x="330" y="237"/>
                        <a:pt x="330" y="237"/>
                      </a:cubicBezTo>
                      <a:cubicBezTo>
                        <a:pt x="326" y="235"/>
                        <a:pt x="326" y="235"/>
                        <a:pt x="326" y="235"/>
                      </a:cubicBezTo>
                      <a:cubicBezTo>
                        <a:pt x="327" y="231"/>
                        <a:pt x="328" y="227"/>
                        <a:pt x="328" y="222"/>
                      </a:cubicBezTo>
                      <a:cubicBezTo>
                        <a:pt x="333" y="223"/>
                        <a:pt x="333" y="223"/>
                        <a:pt x="333" y="223"/>
                      </a:cubicBezTo>
                      <a:cubicBezTo>
                        <a:pt x="333" y="221"/>
                        <a:pt x="333" y="221"/>
                        <a:pt x="333" y="221"/>
                      </a:cubicBezTo>
                      <a:cubicBezTo>
                        <a:pt x="333" y="220"/>
                        <a:pt x="333" y="219"/>
                        <a:pt x="333" y="218"/>
                      </a:cubicBezTo>
                      <a:cubicBezTo>
                        <a:pt x="334" y="216"/>
                        <a:pt x="334" y="216"/>
                        <a:pt x="334" y="216"/>
                      </a:cubicBezTo>
                      <a:cubicBezTo>
                        <a:pt x="329" y="216"/>
                        <a:pt x="329" y="216"/>
                        <a:pt x="329" y="216"/>
                      </a:cubicBezTo>
                      <a:cubicBezTo>
                        <a:pt x="329" y="212"/>
                        <a:pt x="330" y="208"/>
                        <a:pt x="330" y="204"/>
                      </a:cubicBezTo>
                      <a:cubicBezTo>
                        <a:pt x="330" y="178"/>
                        <a:pt x="323" y="154"/>
                        <a:pt x="310" y="134"/>
                      </a:cubicBezTo>
                      <a:moveTo>
                        <a:pt x="356" y="226"/>
                      </a:moveTo>
                      <a:cubicBezTo>
                        <a:pt x="350" y="225"/>
                        <a:pt x="350" y="225"/>
                        <a:pt x="350" y="225"/>
                      </a:cubicBezTo>
                      <a:cubicBezTo>
                        <a:pt x="350" y="224"/>
                        <a:pt x="351" y="222"/>
                        <a:pt x="351" y="221"/>
                      </a:cubicBezTo>
                      <a:cubicBezTo>
                        <a:pt x="356" y="222"/>
                        <a:pt x="356" y="222"/>
                        <a:pt x="356" y="222"/>
                      </a:cubicBezTo>
                      <a:cubicBezTo>
                        <a:pt x="356" y="223"/>
                        <a:pt x="356" y="225"/>
                        <a:pt x="356" y="226"/>
                      </a:cubicBezTo>
                      <a:moveTo>
                        <a:pt x="345" y="134"/>
                      </a:moveTo>
                      <a:cubicBezTo>
                        <a:pt x="320" y="134"/>
                        <a:pt x="320" y="134"/>
                        <a:pt x="320" y="134"/>
                      </a:cubicBezTo>
                      <a:cubicBezTo>
                        <a:pt x="328" y="148"/>
                        <a:pt x="333" y="164"/>
                        <a:pt x="336" y="182"/>
                      </a:cubicBezTo>
                      <a:cubicBezTo>
                        <a:pt x="338" y="195"/>
                        <a:pt x="338" y="207"/>
                        <a:pt x="337" y="220"/>
                      </a:cubicBezTo>
                      <a:cubicBezTo>
                        <a:pt x="349" y="221"/>
                        <a:pt x="349" y="221"/>
                        <a:pt x="349" y="221"/>
                      </a:cubicBezTo>
                      <a:cubicBezTo>
                        <a:pt x="349" y="222"/>
                        <a:pt x="349" y="224"/>
                        <a:pt x="349" y="225"/>
                      </a:cubicBezTo>
                      <a:cubicBezTo>
                        <a:pt x="343" y="224"/>
                        <a:pt x="343" y="224"/>
                        <a:pt x="343" y="224"/>
                      </a:cubicBezTo>
                      <a:cubicBezTo>
                        <a:pt x="343" y="223"/>
                        <a:pt x="344" y="222"/>
                        <a:pt x="344" y="221"/>
                      </a:cubicBezTo>
                      <a:cubicBezTo>
                        <a:pt x="342" y="221"/>
                        <a:pt x="342" y="221"/>
                        <a:pt x="342" y="221"/>
                      </a:cubicBezTo>
                      <a:cubicBezTo>
                        <a:pt x="342" y="222"/>
                        <a:pt x="342" y="223"/>
                        <a:pt x="342" y="224"/>
                      </a:cubicBezTo>
                      <a:cubicBezTo>
                        <a:pt x="336" y="223"/>
                        <a:pt x="336" y="223"/>
                        <a:pt x="336" y="223"/>
                      </a:cubicBezTo>
                      <a:cubicBezTo>
                        <a:pt x="336" y="229"/>
                        <a:pt x="334" y="235"/>
                        <a:pt x="333" y="240"/>
                      </a:cubicBezTo>
                      <a:cubicBezTo>
                        <a:pt x="338" y="242"/>
                        <a:pt x="338" y="242"/>
                        <a:pt x="338" y="242"/>
                      </a:cubicBezTo>
                      <a:cubicBezTo>
                        <a:pt x="338" y="242"/>
                        <a:pt x="338" y="242"/>
                        <a:pt x="338" y="242"/>
                      </a:cubicBezTo>
                      <a:cubicBezTo>
                        <a:pt x="340" y="242"/>
                        <a:pt x="340" y="242"/>
                        <a:pt x="340" y="242"/>
                      </a:cubicBezTo>
                      <a:cubicBezTo>
                        <a:pt x="340" y="242"/>
                        <a:pt x="340" y="242"/>
                        <a:pt x="340" y="242"/>
                      </a:cubicBezTo>
                      <a:cubicBezTo>
                        <a:pt x="345" y="243"/>
                        <a:pt x="345" y="243"/>
                        <a:pt x="345" y="243"/>
                      </a:cubicBezTo>
                      <a:cubicBezTo>
                        <a:pt x="343" y="254"/>
                        <a:pt x="339" y="263"/>
                        <a:pt x="335" y="273"/>
                      </a:cubicBezTo>
                      <a:cubicBezTo>
                        <a:pt x="329" y="270"/>
                        <a:pt x="329" y="270"/>
                        <a:pt x="329" y="270"/>
                      </a:cubicBezTo>
                      <a:cubicBezTo>
                        <a:pt x="330" y="269"/>
                        <a:pt x="330" y="269"/>
                        <a:pt x="331" y="268"/>
                      </a:cubicBezTo>
                      <a:cubicBezTo>
                        <a:pt x="329" y="267"/>
                        <a:pt x="329" y="267"/>
                        <a:pt x="329" y="267"/>
                      </a:cubicBezTo>
                      <a:cubicBezTo>
                        <a:pt x="329" y="268"/>
                        <a:pt x="329" y="269"/>
                        <a:pt x="328" y="270"/>
                      </a:cubicBezTo>
                      <a:cubicBezTo>
                        <a:pt x="323" y="267"/>
                        <a:pt x="323" y="267"/>
                        <a:pt x="323" y="267"/>
                      </a:cubicBezTo>
                      <a:cubicBezTo>
                        <a:pt x="322" y="270"/>
                        <a:pt x="321" y="272"/>
                        <a:pt x="320" y="274"/>
                      </a:cubicBezTo>
                      <a:cubicBezTo>
                        <a:pt x="337" y="274"/>
                        <a:pt x="337" y="274"/>
                        <a:pt x="337" y="274"/>
                      </a:cubicBezTo>
                      <a:cubicBezTo>
                        <a:pt x="336" y="273"/>
                        <a:pt x="336" y="273"/>
                        <a:pt x="336" y="273"/>
                      </a:cubicBezTo>
                      <a:cubicBezTo>
                        <a:pt x="340" y="264"/>
                        <a:pt x="344" y="254"/>
                        <a:pt x="347" y="244"/>
                      </a:cubicBezTo>
                      <a:cubicBezTo>
                        <a:pt x="352" y="245"/>
                        <a:pt x="352" y="245"/>
                        <a:pt x="352" y="245"/>
                      </a:cubicBezTo>
                      <a:cubicBezTo>
                        <a:pt x="350" y="252"/>
                        <a:pt x="348" y="258"/>
                        <a:pt x="346" y="265"/>
                      </a:cubicBezTo>
                      <a:cubicBezTo>
                        <a:pt x="347" y="265"/>
                        <a:pt x="347" y="265"/>
                        <a:pt x="347" y="265"/>
                      </a:cubicBezTo>
                      <a:cubicBezTo>
                        <a:pt x="350" y="259"/>
                        <a:pt x="352" y="252"/>
                        <a:pt x="354" y="245"/>
                      </a:cubicBezTo>
                      <a:cubicBezTo>
                        <a:pt x="355" y="246"/>
                        <a:pt x="355" y="246"/>
                        <a:pt x="355" y="246"/>
                      </a:cubicBezTo>
                      <a:cubicBezTo>
                        <a:pt x="357" y="239"/>
                        <a:pt x="358" y="233"/>
                        <a:pt x="359" y="226"/>
                      </a:cubicBezTo>
                      <a:cubicBezTo>
                        <a:pt x="357" y="226"/>
                        <a:pt x="357" y="226"/>
                        <a:pt x="357" y="226"/>
                      </a:cubicBezTo>
                      <a:cubicBezTo>
                        <a:pt x="358" y="225"/>
                        <a:pt x="358" y="223"/>
                        <a:pt x="358" y="222"/>
                      </a:cubicBezTo>
                      <a:cubicBezTo>
                        <a:pt x="359" y="222"/>
                        <a:pt x="359" y="222"/>
                        <a:pt x="359" y="222"/>
                      </a:cubicBezTo>
                      <a:cubicBezTo>
                        <a:pt x="361" y="208"/>
                        <a:pt x="360" y="193"/>
                        <a:pt x="358" y="178"/>
                      </a:cubicBezTo>
                      <a:cubicBezTo>
                        <a:pt x="356" y="162"/>
                        <a:pt x="351" y="147"/>
                        <a:pt x="345" y="134"/>
                      </a:cubicBezTo>
                      <a:moveTo>
                        <a:pt x="374" y="134"/>
                      </a:moveTo>
                      <a:cubicBezTo>
                        <a:pt x="373" y="134"/>
                        <a:pt x="373" y="134"/>
                        <a:pt x="373" y="134"/>
                      </a:cubicBezTo>
                      <a:cubicBezTo>
                        <a:pt x="381" y="155"/>
                        <a:pt x="385" y="177"/>
                        <a:pt x="386" y="201"/>
                      </a:cubicBezTo>
                      <a:cubicBezTo>
                        <a:pt x="387" y="201"/>
                        <a:pt x="387" y="201"/>
                        <a:pt x="387" y="201"/>
                      </a:cubicBezTo>
                      <a:cubicBezTo>
                        <a:pt x="387" y="177"/>
                        <a:pt x="382" y="155"/>
                        <a:pt x="374" y="134"/>
                      </a:cubicBezTo>
                      <a:moveTo>
                        <a:pt x="382" y="134"/>
                      </a:moveTo>
                      <a:cubicBezTo>
                        <a:pt x="381" y="134"/>
                        <a:pt x="381" y="134"/>
                        <a:pt x="381" y="134"/>
                      </a:cubicBezTo>
                      <a:cubicBezTo>
                        <a:pt x="389" y="156"/>
                        <a:pt x="394" y="179"/>
                        <a:pt x="394" y="204"/>
                      </a:cubicBezTo>
                      <a:cubicBezTo>
                        <a:pt x="394" y="229"/>
                        <a:pt x="389" y="252"/>
                        <a:pt x="381" y="274"/>
                      </a:cubicBezTo>
                      <a:cubicBezTo>
                        <a:pt x="382" y="274"/>
                        <a:pt x="382" y="274"/>
                        <a:pt x="382" y="274"/>
                      </a:cubicBezTo>
                      <a:cubicBezTo>
                        <a:pt x="390" y="252"/>
                        <a:pt x="395" y="229"/>
                        <a:pt x="395" y="204"/>
                      </a:cubicBezTo>
                      <a:cubicBezTo>
                        <a:pt x="395" y="179"/>
                        <a:pt x="390" y="156"/>
                        <a:pt x="382" y="134"/>
                      </a:cubicBezTo>
                      <a:moveTo>
                        <a:pt x="133" y="133"/>
                      </a:moveTo>
                      <a:cubicBezTo>
                        <a:pt x="133" y="133"/>
                        <a:pt x="133" y="133"/>
                        <a:pt x="133" y="134"/>
                      </a:cubicBezTo>
                      <a:cubicBezTo>
                        <a:pt x="133" y="134"/>
                        <a:pt x="133" y="134"/>
                        <a:pt x="133" y="134"/>
                      </a:cubicBezTo>
                      <a:cubicBezTo>
                        <a:pt x="133" y="133"/>
                        <a:pt x="133" y="133"/>
                        <a:pt x="133" y="133"/>
                      </a:cubicBezTo>
                      <a:moveTo>
                        <a:pt x="250" y="133"/>
                      </a:moveTo>
                      <a:cubicBezTo>
                        <a:pt x="249" y="134"/>
                        <a:pt x="249" y="134"/>
                        <a:pt x="249" y="134"/>
                      </a:cubicBezTo>
                      <a:cubicBezTo>
                        <a:pt x="250" y="134"/>
                        <a:pt x="250" y="134"/>
                        <a:pt x="250" y="134"/>
                      </a:cubicBezTo>
                      <a:cubicBezTo>
                        <a:pt x="250" y="133"/>
                        <a:pt x="250" y="133"/>
                        <a:pt x="250" y="133"/>
                      </a:cubicBezTo>
                      <a:moveTo>
                        <a:pt x="233" y="133"/>
                      </a:move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4"/>
                        <a:pt x="232" y="134"/>
                        <a:pt x="232" y="134"/>
                      </a:cubicBezTo>
                      <a:cubicBezTo>
                        <a:pt x="232" y="134"/>
                        <a:pt x="232" y="134"/>
                        <a:pt x="232" y="134"/>
                      </a:cubicBezTo>
                      <a:cubicBezTo>
                        <a:pt x="233" y="133"/>
                        <a:pt x="233" y="133"/>
                        <a:pt x="233" y="133"/>
                      </a:cubicBezTo>
                      <a:cubicBezTo>
                        <a:pt x="233" y="133"/>
                        <a:pt x="233" y="133"/>
                        <a:pt x="233" y="133"/>
                      </a:cubicBezTo>
                      <a:moveTo>
                        <a:pt x="151" y="133"/>
                      </a:moveTo>
                      <a:cubicBezTo>
                        <a:pt x="151" y="133"/>
                        <a:pt x="151" y="133"/>
                        <a:pt x="151" y="133"/>
                      </a:cubicBezTo>
                      <a:cubicBezTo>
                        <a:pt x="150" y="133"/>
                        <a:pt x="150" y="133"/>
                        <a:pt x="150" y="133"/>
                      </a:cubicBezTo>
                      <a:cubicBezTo>
                        <a:pt x="150" y="134"/>
                        <a:pt x="150" y="134"/>
                        <a:pt x="150" y="134"/>
                      </a:cubicBezTo>
                      <a:cubicBezTo>
                        <a:pt x="151" y="134"/>
                        <a:pt x="151" y="134"/>
                        <a:pt x="151" y="134"/>
                      </a:cubicBezTo>
                      <a:cubicBezTo>
                        <a:pt x="151" y="134"/>
                        <a:pt x="151" y="134"/>
                        <a:pt x="151" y="134"/>
                      </a:cubicBezTo>
                      <a:cubicBezTo>
                        <a:pt x="150" y="133"/>
                        <a:pt x="150" y="133"/>
                        <a:pt x="150" y="133"/>
                      </a:cubicBezTo>
                      <a:cubicBezTo>
                        <a:pt x="150" y="133"/>
                        <a:pt x="150" y="133"/>
                        <a:pt x="150" y="133"/>
                      </a:cubicBezTo>
                      <a:cubicBezTo>
                        <a:pt x="151" y="133"/>
                        <a:pt x="151" y="133"/>
                        <a:pt x="151" y="133"/>
                      </a:cubicBezTo>
                      <a:cubicBezTo>
                        <a:pt x="151" y="133"/>
                        <a:pt x="151" y="133"/>
                        <a:pt x="151" y="133"/>
                      </a:cubicBezTo>
                      <a:cubicBezTo>
                        <a:pt x="151" y="133"/>
                        <a:pt x="151" y="133"/>
                        <a:pt x="151" y="133"/>
                      </a:cubicBezTo>
                      <a:cubicBezTo>
                        <a:pt x="151" y="133"/>
                        <a:pt x="151" y="133"/>
                        <a:pt x="151" y="133"/>
                      </a:cubicBezTo>
                      <a:cubicBezTo>
                        <a:pt x="152" y="133"/>
                        <a:pt x="152" y="133"/>
                        <a:pt x="152" y="133"/>
                      </a:cubicBezTo>
                      <a:cubicBezTo>
                        <a:pt x="152" y="134"/>
                        <a:pt x="152" y="134"/>
                        <a:pt x="152" y="134"/>
                      </a:cubicBezTo>
                      <a:cubicBezTo>
                        <a:pt x="152" y="134"/>
                        <a:pt x="152" y="134"/>
                        <a:pt x="152" y="134"/>
                      </a:cubicBezTo>
                      <a:cubicBezTo>
                        <a:pt x="152" y="133"/>
                        <a:pt x="152" y="133"/>
                        <a:pt x="152" y="133"/>
                      </a:cubicBezTo>
                      <a:cubicBezTo>
                        <a:pt x="151" y="133"/>
                        <a:pt x="151" y="133"/>
                        <a:pt x="151" y="133"/>
                      </a:cubicBezTo>
                      <a:moveTo>
                        <a:pt x="228" y="133"/>
                      </a:moveTo>
                      <a:cubicBezTo>
                        <a:pt x="228" y="133"/>
                        <a:pt x="228" y="133"/>
                        <a:pt x="228" y="133"/>
                      </a:cubicBezTo>
                      <a:cubicBezTo>
                        <a:pt x="228" y="133"/>
                        <a:pt x="228" y="133"/>
                        <a:pt x="228" y="133"/>
                      </a:cubicBezTo>
                      <a:cubicBezTo>
                        <a:pt x="228" y="132"/>
                        <a:pt x="228" y="132"/>
                        <a:pt x="228" y="132"/>
                      </a:cubicBezTo>
                      <a:cubicBezTo>
                        <a:pt x="228" y="132"/>
                        <a:pt x="228" y="132"/>
                        <a:pt x="228" y="132"/>
                      </a:cubicBezTo>
                      <a:cubicBezTo>
                        <a:pt x="228" y="132"/>
                        <a:pt x="228" y="132"/>
                        <a:pt x="228" y="132"/>
                      </a:cubicBezTo>
                      <a:cubicBezTo>
                        <a:pt x="228" y="131"/>
                        <a:pt x="228" y="131"/>
                        <a:pt x="228" y="131"/>
                      </a:cubicBezTo>
                      <a:cubicBezTo>
                        <a:pt x="228" y="131"/>
                        <a:pt x="228" y="131"/>
                        <a:pt x="228" y="131"/>
                      </a:cubicBezTo>
                      <a:cubicBezTo>
                        <a:pt x="229" y="131"/>
                        <a:pt x="229" y="131"/>
                        <a:pt x="229" y="131"/>
                      </a:cubicBezTo>
                      <a:cubicBezTo>
                        <a:pt x="229" y="131"/>
                        <a:pt x="229" y="131"/>
                        <a:pt x="229" y="131"/>
                      </a:cubicBezTo>
                      <a:cubicBezTo>
                        <a:pt x="229" y="131"/>
                        <a:pt x="229" y="131"/>
                        <a:pt x="229" y="131"/>
                      </a:cubicBezTo>
                      <a:cubicBezTo>
                        <a:pt x="229" y="131"/>
                        <a:pt x="229" y="131"/>
                        <a:pt x="229" y="131"/>
                      </a:cubicBezTo>
                      <a:cubicBezTo>
                        <a:pt x="229" y="132"/>
                        <a:pt x="229" y="132"/>
                        <a:pt x="229" y="132"/>
                      </a:cubicBezTo>
                      <a:cubicBezTo>
                        <a:pt x="229" y="132"/>
                        <a:pt x="229" y="132"/>
                        <a:pt x="229" y="132"/>
                      </a:cubicBezTo>
                      <a:cubicBezTo>
                        <a:pt x="229" y="132"/>
                        <a:pt x="229" y="132"/>
                        <a:pt x="229" y="132"/>
                      </a:cubicBezTo>
                      <a:cubicBezTo>
                        <a:pt x="228" y="133"/>
                        <a:pt x="228" y="133"/>
                        <a:pt x="228" y="133"/>
                      </a:cubicBezTo>
                      <a:cubicBezTo>
                        <a:pt x="228" y="133"/>
                        <a:pt x="228" y="133"/>
                        <a:pt x="228" y="133"/>
                      </a:cubicBezTo>
                      <a:moveTo>
                        <a:pt x="228" y="131"/>
                      </a:moveTo>
                      <a:cubicBezTo>
                        <a:pt x="228" y="132"/>
                        <a:pt x="228" y="132"/>
                        <a:pt x="228" y="132"/>
                      </a:cubicBezTo>
                      <a:cubicBezTo>
                        <a:pt x="227" y="132"/>
                        <a:pt x="227" y="132"/>
                        <a:pt x="227" y="132"/>
                      </a:cubicBezTo>
                      <a:cubicBezTo>
                        <a:pt x="228" y="133"/>
                        <a:pt x="228" y="133"/>
                        <a:pt x="228" y="133"/>
                      </a:cubicBezTo>
                      <a:cubicBezTo>
                        <a:pt x="228" y="133"/>
                        <a:pt x="228" y="133"/>
                        <a:pt x="228" y="133"/>
                      </a:cubicBezTo>
                      <a:cubicBezTo>
                        <a:pt x="229" y="133"/>
                        <a:pt x="229" y="133"/>
                        <a:pt x="229" y="132"/>
                      </a:cubicBezTo>
                      <a:cubicBezTo>
                        <a:pt x="229" y="131"/>
                        <a:pt x="229" y="131"/>
                        <a:pt x="229" y="131"/>
                      </a:cubicBezTo>
                      <a:cubicBezTo>
                        <a:pt x="229" y="131"/>
                        <a:pt x="229" y="131"/>
                        <a:pt x="229" y="131"/>
                      </a:cubicBezTo>
                      <a:cubicBezTo>
                        <a:pt x="228" y="131"/>
                        <a:pt x="228" y="131"/>
                        <a:pt x="228" y="131"/>
                      </a:cubicBezTo>
                      <a:moveTo>
                        <a:pt x="155" y="131"/>
                      </a:move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5" y="132"/>
                        <a:pt x="155" y="132"/>
                        <a:pt x="155" y="132"/>
                      </a:cubicBezTo>
                      <a:cubicBezTo>
                        <a:pt x="155" y="133"/>
                        <a:pt x="155" y="133"/>
                        <a:pt x="155" y="133"/>
                      </a:cubicBezTo>
                      <a:cubicBezTo>
                        <a:pt x="155" y="133"/>
                        <a:pt x="155" y="133"/>
                        <a:pt x="155" y="133"/>
                      </a:cubicBezTo>
                      <a:cubicBezTo>
                        <a:pt x="156" y="132"/>
                        <a:pt x="156" y="132"/>
                        <a:pt x="156" y="132"/>
                      </a:cubicBezTo>
                      <a:cubicBezTo>
                        <a:pt x="156" y="132"/>
                        <a:pt x="156" y="132"/>
                        <a:pt x="156" y="132"/>
                      </a:cubicBezTo>
                      <a:cubicBezTo>
                        <a:pt x="155" y="132"/>
                        <a:pt x="155" y="132"/>
                        <a:pt x="155" y="132"/>
                      </a:cubicBezTo>
                      <a:cubicBezTo>
                        <a:pt x="155" y="131"/>
                        <a:pt x="155" y="131"/>
                        <a:pt x="155" y="131"/>
                      </a:cubicBezTo>
                      <a:moveTo>
                        <a:pt x="137" y="130"/>
                      </a:moveTo>
                      <a:cubicBezTo>
                        <a:pt x="136" y="131"/>
                        <a:pt x="135" y="131"/>
                        <a:pt x="134" y="132"/>
                      </a:cubicBezTo>
                      <a:cubicBezTo>
                        <a:pt x="135" y="133"/>
                        <a:pt x="135" y="133"/>
                        <a:pt x="135" y="133"/>
                      </a:cubicBezTo>
                      <a:cubicBezTo>
                        <a:pt x="136" y="132"/>
                        <a:pt x="136" y="132"/>
                        <a:pt x="137" y="131"/>
                      </a:cubicBezTo>
                      <a:cubicBezTo>
                        <a:pt x="137" y="130"/>
                        <a:pt x="137" y="130"/>
                        <a:pt x="137" y="130"/>
                      </a:cubicBezTo>
                      <a:moveTo>
                        <a:pt x="246" y="130"/>
                      </a:moveTo>
                      <a:cubicBezTo>
                        <a:pt x="245" y="131"/>
                        <a:pt x="245" y="131"/>
                        <a:pt x="245" y="131"/>
                      </a:cubicBezTo>
                      <a:cubicBezTo>
                        <a:pt x="246" y="132"/>
                        <a:pt x="247" y="132"/>
                        <a:pt x="248" y="133"/>
                      </a:cubicBezTo>
                      <a:cubicBezTo>
                        <a:pt x="248" y="132"/>
                        <a:pt x="248" y="132"/>
                        <a:pt x="248" y="132"/>
                      </a:cubicBezTo>
                      <a:cubicBezTo>
                        <a:pt x="248" y="131"/>
                        <a:pt x="247" y="131"/>
                        <a:pt x="246" y="130"/>
                      </a:cubicBezTo>
                      <a:moveTo>
                        <a:pt x="224" y="131"/>
                      </a:moveTo>
                      <a:cubicBezTo>
                        <a:pt x="224" y="131"/>
                        <a:pt x="224" y="131"/>
                        <a:pt x="224" y="131"/>
                      </a:cubicBezTo>
                      <a:cubicBezTo>
                        <a:pt x="224" y="131"/>
                        <a:pt x="224" y="131"/>
                        <a:pt x="224" y="131"/>
                      </a:cubicBezTo>
                      <a:cubicBezTo>
                        <a:pt x="224" y="131"/>
                        <a:pt x="224" y="131"/>
                        <a:pt x="224" y="131"/>
                      </a:cubicBezTo>
                      <a:cubicBezTo>
                        <a:pt x="224" y="130"/>
                        <a:pt x="224" y="130"/>
                        <a:pt x="224" y="130"/>
                      </a:cubicBezTo>
                      <a:cubicBezTo>
                        <a:pt x="224" y="130"/>
                        <a:pt x="224" y="130"/>
                        <a:pt x="224" y="130"/>
                      </a:cubicBezTo>
                      <a:cubicBezTo>
                        <a:pt x="224" y="130"/>
                        <a:pt x="224" y="130"/>
                        <a:pt x="224" y="130"/>
                      </a:cubicBezTo>
                      <a:cubicBezTo>
                        <a:pt x="224" y="129"/>
                        <a:pt x="224" y="129"/>
                        <a:pt x="224" y="129"/>
                      </a:cubicBezTo>
                      <a:cubicBezTo>
                        <a:pt x="225" y="129"/>
                        <a:pt x="225" y="129"/>
                        <a:pt x="225" y="129"/>
                      </a:cubicBezTo>
                      <a:cubicBezTo>
                        <a:pt x="225" y="129"/>
                        <a:pt x="225" y="129"/>
                        <a:pt x="225" y="129"/>
                      </a:cubicBezTo>
                      <a:cubicBezTo>
                        <a:pt x="225" y="129"/>
                        <a:pt x="225" y="129"/>
                        <a:pt x="225" y="129"/>
                      </a:cubicBezTo>
                      <a:cubicBezTo>
                        <a:pt x="225" y="130"/>
                        <a:pt x="225" y="130"/>
                        <a:pt x="225" y="130"/>
                      </a:cubicBezTo>
                      <a:cubicBezTo>
                        <a:pt x="225" y="130"/>
                        <a:pt x="225" y="130"/>
                        <a:pt x="225" y="130"/>
                      </a:cubicBezTo>
                      <a:cubicBezTo>
                        <a:pt x="225" y="130"/>
                        <a:pt x="225" y="130"/>
                        <a:pt x="225" y="130"/>
                      </a:cubicBezTo>
                      <a:cubicBezTo>
                        <a:pt x="225" y="131"/>
                        <a:pt x="225" y="131"/>
                        <a:pt x="225" y="131"/>
                      </a:cubicBezTo>
                      <a:cubicBezTo>
                        <a:pt x="225" y="131"/>
                        <a:pt x="225" y="131"/>
                        <a:pt x="225" y="131"/>
                      </a:cubicBezTo>
                      <a:cubicBezTo>
                        <a:pt x="224" y="131"/>
                        <a:pt x="224" y="131"/>
                        <a:pt x="224" y="131"/>
                      </a:cubicBezTo>
                      <a:moveTo>
                        <a:pt x="225" y="129"/>
                      </a:moveTo>
                      <a:cubicBezTo>
                        <a:pt x="224" y="129"/>
                        <a:pt x="224" y="129"/>
                        <a:pt x="224" y="129"/>
                      </a:cubicBezTo>
                      <a:cubicBezTo>
                        <a:pt x="224" y="129"/>
                        <a:pt x="224" y="129"/>
                        <a:pt x="224" y="130"/>
                      </a:cubicBezTo>
                      <a:cubicBezTo>
                        <a:pt x="224" y="130"/>
                        <a:pt x="224" y="130"/>
                        <a:pt x="224" y="131"/>
                      </a:cubicBezTo>
                      <a:cubicBezTo>
                        <a:pt x="224" y="131"/>
                        <a:pt x="224" y="131"/>
                        <a:pt x="224" y="131"/>
                      </a:cubicBezTo>
                      <a:cubicBezTo>
                        <a:pt x="225" y="131"/>
                        <a:pt x="225" y="131"/>
                        <a:pt x="225" y="131"/>
                      </a:cubicBezTo>
                      <a:cubicBezTo>
                        <a:pt x="225" y="131"/>
                        <a:pt x="225" y="131"/>
                        <a:pt x="225" y="130"/>
                      </a:cubicBezTo>
                      <a:cubicBezTo>
                        <a:pt x="225" y="130"/>
                        <a:pt x="225" y="130"/>
                        <a:pt x="225" y="129"/>
                      </a:cubicBezTo>
                      <a:cubicBezTo>
                        <a:pt x="225" y="129"/>
                        <a:pt x="225" y="129"/>
                        <a:pt x="225" y="129"/>
                      </a:cubicBezTo>
                      <a:moveTo>
                        <a:pt x="159" y="131"/>
                      </a:moveTo>
                      <a:cubicBezTo>
                        <a:pt x="159" y="131"/>
                        <a:pt x="159" y="131"/>
                        <a:pt x="159" y="131"/>
                      </a:cubicBezTo>
                      <a:cubicBezTo>
                        <a:pt x="158" y="130"/>
                        <a:pt x="158" y="130"/>
                        <a:pt x="158" y="130"/>
                      </a:cubicBezTo>
                      <a:cubicBezTo>
                        <a:pt x="158" y="130"/>
                        <a:pt x="158" y="130"/>
                        <a:pt x="158" y="130"/>
                      </a:cubicBezTo>
                      <a:cubicBezTo>
                        <a:pt x="158" y="130"/>
                        <a:pt x="158" y="130"/>
                        <a:pt x="158" y="130"/>
                      </a:cubicBezTo>
                      <a:cubicBezTo>
                        <a:pt x="158" y="129"/>
                        <a:pt x="158" y="129"/>
                        <a:pt x="158" y="129"/>
                      </a:cubicBezTo>
                      <a:cubicBezTo>
                        <a:pt x="158" y="129"/>
                        <a:pt x="158" y="129"/>
                        <a:pt x="158" y="129"/>
                      </a:cubicBezTo>
                      <a:cubicBezTo>
                        <a:pt x="158" y="129"/>
                        <a:pt x="158" y="129"/>
                        <a:pt x="158" y="129"/>
                      </a:cubicBezTo>
                      <a:cubicBezTo>
                        <a:pt x="159" y="129"/>
                        <a:pt x="159" y="129"/>
                        <a:pt x="159" y="129"/>
                      </a:cubicBezTo>
                      <a:cubicBezTo>
                        <a:pt x="159" y="129"/>
                        <a:pt x="159" y="129"/>
                        <a:pt x="159" y="129"/>
                      </a:cubicBezTo>
                      <a:cubicBezTo>
                        <a:pt x="159" y="129"/>
                        <a:pt x="159" y="129"/>
                        <a:pt x="159" y="129"/>
                      </a:cubicBezTo>
                      <a:cubicBezTo>
                        <a:pt x="159" y="130"/>
                        <a:pt x="159" y="130"/>
                        <a:pt x="159" y="130"/>
                      </a:cubicBezTo>
                      <a:cubicBezTo>
                        <a:pt x="159" y="130"/>
                        <a:pt x="159" y="130"/>
                        <a:pt x="159" y="130"/>
                      </a:cubicBezTo>
                      <a:cubicBezTo>
                        <a:pt x="159" y="130"/>
                        <a:pt x="159" y="130"/>
                        <a:pt x="159" y="130"/>
                      </a:cubicBezTo>
                      <a:cubicBezTo>
                        <a:pt x="159" y="131"/>
                        <a:pt x="159" y="131"/>
                        <a:pt x="159" y="131"/>
                      </a:cubicBezTo>
                      <a:cubicBezTo>
                        <a:pt x="159" y="131"/>
                        <a:pt x="159" y="131"/>
                        <a:pt x="159" y="131"/>
                      </a:cubicBezTo>
                      <a:cubicBezTo>
                        <a:pt x="159" y="131"/>
                        <a:pt x="159" y="131"/>
                        <a:pt x="159" y="131"/>
                      </a:cubicBezTo>
                      <a:moveTo>
                        <a:pt x="158" y="129"/>
                      </a:moveTo>
                      <a:cubicBezTo>
                        <a:pt x="158" y="129"/>
                        <a:pt x="158" y="129"/>
                        <a:pt x="158" y="129"/>
                      </a:cubicBezTo>
                      <a:cubicBezTo>
                        <a:pt x="158" y="129"/>
                        <a:pt x="158" y="130"/>
                        <a:pt x="158" y="130"/>
                      </a:cubicBezTo>
                      <a:cubicBezTo>
                        <a:pt x="158" y="131"/>
                        <a:pt x="158" y="131"/>
                        <a:pt x="159" y="131"/>
                      </a:cubicBezTo>
                      <a:cubicBezTo>
                        <a:pt x="159" y="131"/>
                        <a:pt x="159" y="131"/>
                        <a:pt x="159" y="131"/>
                      </a:cubicBezTo>
                      <a:cubicBezTo>
                        <a:pt x="160" y="130"/>
                        <a:pt x="160" y="130"/>
                        <a:pt x="160" y="130"/>
                      </a:cubicBezTo>
                      <a:cubicBezTo>
                        <a:pt x="160" y="130"/>
                        <a:pt x="160" y="130"/>
                        <a:pt x="159" y="129"/>
                      </a:cubicBezTo>
                      <a:cubicBezTo>
                        <a:pt x="159" y="129"/>
                        <a:pt x="159" y="129"/>
                        <a:pt x="159" y="129"/>
                      </a:cubicBezTo>
                      <a:cubicBezTo>
                        <a:pt x="158" y="129"/>
                        <a:pt x="158" y="129"/>
                        <a:pt x="158" y="129"/>
                      </a:cubicBezTo>
                      <a:moveTo>
                        <a:pt x="141" y="128"/>
                      </a:moveTo>
                      <a:cubicBezTo>
                        <a:pt x="140" y="128"/>
                        <a:pt x="139" y="129"/>
                        <a:pt x="138" y="129"/>
                      </a:cubicBezTo>
                      <a:cubicBezTo>
                        <a:pt x="139" y="130"/>
                        <a:pt x="139" y="130"/>
                        <a:pt x="139" y="130"/>
                      </a:cubicBezTo>
                      <a:cubicBezTo>
                        <a:pt x="140" y="129"/>
                        <a:pt x="140" y="129"/>
                        <a:pt x="141" y="128"/>
                      </a:cubicBezTo>
                      <a:cubicBezTo>
                        <a:pt x="141" y="128"/>
                        <a:pt x="141" y="128"/>
                        <a:pt x="141" y="128"/>
                      </a:cubicBezTo>
                      <a:moveTo>
                        <a:pt x="242" y="127"/>
                      </a:moveTo>
                      <a:cubicBezTo>
                        <a:pt x="242" y="128"/>
                        <a:pt x="242" y="128"/>
                        <a:pt x="242" y="128"/>
                      </a:cubicBezTo>
                      <a:cubicBezTo>
                        <a:pt x="242" y="129"/>
                        <a:pt x="243" y="129"/>
                        <a:pt x="244" y="130"/>
                      </a:cubicBezTo>
                      <a:cubicBezTo>
                        <a:pt x="244" y="129"/>
                        <a:pt x="244" y="129"/>
                        <a:pt x="244" y="129"/>
                      </a:cubicBezTo>
                      <a:cubicBezTo>
                        <a:pt x="244" y="129"/>
                        <a:pt x="243" y="128"/>
                        <a:pt x="242" y="127"/>
                      </a:cubicBezTo>
                      <a:moveTo>
                        <a:pt x="221" y="127"/>
                      </a:moveTo>
                      <a:cubicBezTo>
                        <a:pt x="221" y="127"/>
                        <a:pt x="221" y="127"/>
                        <a:pt x="221" y="127"/>
                      </a:cubicBezTo>
                      <a:cubicBezTo>
                        <a:pt x="221" y="128"/>
                        <a:pt x="221" y="128"/>
                        <a:pt x="221" y="128"/>
                      </a:cubicBezTo>
                      <a:cubicBezTo>
                        <a:pt x="221" y="127"/>
                        <a:pt x="221" y="127"/>
                        <a:pt x="221" y="127"/>
                      </a:cubicBezTo>
                      <a:cubicBezTo>
                        <a:pt x="220" y="127"/>
                        <a:pt x="220" y="127"/>
                        <a:pt x="220" y="127"/>
                      </a:cubicBezTo>
                      <a:cubicBezTo>
                        <a:pt x="220" y="128"/>
                        <a:pt x="220" y="128"/>
                        <a:pt x="220" y="128"/>
                      </a:cubicBezTo>
                      <a:cubicBezTo>
                        <a:pt x="221" y="128"/>
                        <a:pt x="221" y="128"/>
                        <a:pt x="221" y="128"/>
                      </a:cubicBezTo>
                      <a:cubicBezTo>
                        <a:pt x="220" y="129"/>
                        <a:pt x="220" y="129"/>
                        <a:pt x="220" y="129"/>
                      </a:cubicBezTo>
                      <a:cubicBezTo>
                        <a:pt x="220" y="129"/>
                        <a:pt x="220" y="129"/>
                        <a:pt x="220" y="129"/>
                      </a:cubicBezTo>
                      <a:cubicBezTo>
                        <a:pt x="220" y="129"/>
                        <a:pt x="220" y="129"/>
                        <a:pt x="220" y="129"/>
                      </a:cubicBezTo>
                      <a:cubicBezTo>
                        <a:pt x="221" y="130"/>
                        <a:pt x="221" y="130"/>
                        <a:pt x="221" y="130"/>
                      </a:cubicBezTo>
                      <a:cubicBezTo>
                        <a:pt x="221" y="129"/>
                        <a:pt x="221" y="129"/>
                        <a:pt x="221" y="129"/>
                      </a:cubicBezTo>
                      <a:cubicBezTo>
                        <a:pt x="220" y="129"/>
                        <a:pt x="220" y="129"/>
                        <a:pt x="220" y="129"/>
                      </a:cubicBezTo>
                      <a:cubicBezTo>
                        <a:pt x="221" y="127"/>
                        <a:pt x="221" y="127"/>
                        <a:pt x="221" y="127"/>
                      </a:cubicBezTo>
                      <a:cubicBezTo>
                        <a:pt x="221" y="127"/>
                        <a:pt x="221" y="127"/>
                        <a:pt x="221" y="127"/>
                      </a:cubicBezTo>
                      <a:moveTo>
                        <a:pt x="163" y="129"/>
                      </a:moveTo>
                      <a:cubicBezTo>
                        <a:pt x="163" y="129"/>
                        <a:pt x="163" y="129"/>
                        <a:pt x="163" y="129"/>
                      </a:cubicBezTo>
                      <a:cubicBezTo>
                        <a:pt x="162" y="129"/>
                        <a:pt x="162" y="129"/>
                        <a:pt x="162" y="129"/>
                      </a:cubicBezTo>
                      <a:cubicBezTo>
                        <a:pt x="162" y="128"/>
                        <a:pt x="162" y="128"/>
                        <a:pt x="162" y="128"/>
                      </a:cubicBezTo>
                      <a:cubicBezTo>
                        <a:pt x="162" y="128"/>
                        <a:pt x="162" y="128"/>
                        <a:pt x="162" y="128"/>
                      </a:cubicBezTo>
                      <a:cubicBezTo>
                        <a:pt x="162" y="128"/>
                        <a:pt x="162" y="128"/>
                        <a:pt x="162" y="128"/>
                      </a:cubicBezTo>
                      <a:cubicBezTo>
                        <a:pt x="162" y="127"/>
                        <a:pt x="162" y="127"/>
                        <a:pt x="162" y="127"/>
                      </a:cubicBezTo>
                      <a:cubicBezTo>
                        <a:pt x="162" y="127"/>
                        <a:pt x="162" y="127"/>
                        <a:pt x="162" y="127"/>
                      </a:cubicBezTo>
                      <a:cubicBezTo>
                        <a:pt x="163" y="127"/>
                        <a:pt x="163" y="127"/>
                        <a:pt x="163" y="127"/>
                      </a:cubicBezTo>
                      <a:cubicBezTo>
                        <a:pt x="163" y="127"/>
                        <a:pt x="163" y="127"/>
                        <a:pt x="163" y="127"/>
                      </a:cubicBezTo>
                      <a:cubicBezTo>
                        <a:pt x="163" y="128"/>
                        <a:pt x="163" y="128"/>
                        <a:pt x="163" y="128"/>
                      </a:cubicBezTo>
                      <a:cubicBezTo>
                        <a:pt x="163" y="128"/>
                        <a:pt x="163" y="128"/>
                        <a:pt x="163" y="128"/>
                      </a:cubicBezTo>
                      <a:cubicBezTo>
                        <a:pt x="163" y="128"/>
                        <a:pt x="163" y="128"/>
                        <a:pt x="163" y="128"/>
                      </a:cubicBezTo>
                      <a:cubicBezTo>
                        <a:pt x="163" y="129"/>
                        <a:pt x="163" y="129"/>
                        <a:pt x="163" y="129"/>
                      </a:cubicBezTo>
                      <a:cubicBezTo>
                        <a:pt x="163" y="129"/>
                        <a:pt x="163" y="129"/>
                        <a:pt x="163" y="129"/>
                      </a:cubicBezTo>
                      <a:cubicBezTo>
                        <a:pt x="163" y="129"/>
                        <a:pt x="163" y="129"/>
                        <a:pt x="163" y="129"/>
                      </a:cubicBezTo>
                      <a:cubicBezTo>
                        <a:pt x="163" y="129"/>
                        <a:pt x="163" y="129"/>
                        <a:pt x="163" y="129"/>
                      </a:cubicBezTo>
                      <a:moveTo>
                        <a:pt x="162" y="127"/>
                      </a:moveTo>
                      <a:cubicBezTo>
                        <a:pt x="162" y="128"/>
                        <a:pt x="162" y="128"/>
                        <a:pt x="162" y="128"/>
                      </a:cubicBezTo>
                      <a:cubicBezTo>
                        <a:pt x="162" y="128"/>
                        <a:pt x="162" y="128"/>
                        <a:pt x="162" y="128"/>
                      </a:cubicBezTo>
                      <a:cubicBezTo>
                        <a:pt x="162" y="129"/>
                        <a:pt x="162" y="129"/>
                        <a:pt x="162" y="129"/>
                      </a:cubicBezTo>
                      <a:cubicBezTo>
                        <a:pt x="163" y="129"/>
                        <a:pt x="163" y="129"/>
                        <a:pt x="163" y="129"/>
                      </a:cubicBezTo>
                      <a:cubicBezTo>
                        <a:pt x="163" y="129"/>
                        <a:pt x="163" y="129"/>
                        <a:pt x="163" y="129"/>
                      </a:cubicBezTo>
                      <a:cubicBezTo>
                        <a:pt x="164" y="129"/>
                        <a:pt x="164" y="128"/>
                        <a:pt x="163" y="128"/>
                      </a:cubicBezTo>
                      <a:cubicBezTo>
                        <a:pt x="163" y="128"/>
                        <a:pt x="163" y="127"/>
                        <a:pt x="163" y="127"/>
                      </a:cubicBezTo>
                      <a:cubicBezTo>
                        <a:pt x="162" y="127"/>
                        <a:pt x="162" y="127"/>
                        <a:pt x="162" y="127"/>
                      </a:cubicBezTo>
                      <a:moveTo>
                        <a:pt x="191" y="126"/>
                      </a:moveTo>
                      <a:cubicBezTo>
                        <a:pt x="185" y="126"/>
                        <a:pt x="178" y="127"/>
                        <a:pt x="172" y="128"/>
                      </a:cubicBezTo>
                      <a:cubicBezTo>
                        <a:pt x="172" y="130"/>
                        <a:pt x="172" y="130"/>
                        <a:pt x="172" y="130"/>
                      </a:cubicBezTo>
                      <a:cubicBezTo>
                        <a:pt x="169" y="131"/>
                        <a:pt x="165" y="132"/>
                        <a:pt x="161" y="134"/>
                      </a:cubicBezTo>
                      <a:cubicBezTo>
                        <a:pt x="163" y="134"/>
                        <a:pt x="163" y="134"/>
                        <a:pt x="163" y="134"/>
                      </a:cubicBezTo>
                      <a:cubicBezTo>
                        <a:pt x="166" y="132"/>
                        <a:pt x="169" y="131"/>
                        <a:pt x="173" y="130"/>
                      </a:cubicBezTo>
                      <a:cubicBezTo>
                        <a:pt x="173" y="134"/>
                        <a:pt x="173" y="134"/>
                        <a:pt x="173" y="134"/>
                      </a:cubicBezTo>
                      <a:cubicBezTo>
                        <a:pt x="225" y="134"/>
                        <a:pt x="225" y="134"/>
                        <a:pt x="225" y="134"/>
                      </a:cubicBezTo>
                      <a:cubicBezTo>
                        <a:pt x="215" y="129"/>
                        <a:pt x="203" y="126"/>
                        <a:pt x="191" y="126"/>
                      </a:cubicBezTo>
                      <a:moveTo>
                        <a:pt x="217" y="128"/>
                      </a:moveTo>
                      <a:cubicBezTo>
                        <a:pt x="216" y="128"/>
                        <a:pt x="216" y="128"/>
                        <a:pt x="216" y="128"/>
                      </a:cubicBezTo>
                      <a:cubicBezTo>
                        <a:pt x="216" y="128"/>
                        <a:pt x="216" y="128"/>
                        <a:pt x="216" y="128"/>
                      </a:cubicBezTo>
                      <a:cubicBezTo>
                        <a:pt x="216" y="128"/>
                        <a:pt x="216" y="128"/>
                        <a:pt x="216" y="128"/>
                      </a:cubicBezTo>
                      <a:cubicBezTo>
                        <a:pt x="216" y="127"/>
                        <a:pt x="216" y="127"/>
                        <a:pt x="216" y="127"/>
                      </a:cubicBezTo>
                      <a:cubicBezTo>
                        <a:pt x="216" y="127"/>
                        <a:pt x="216" y="127"/>
                        <a:pt x="216" y="127"/>
                      </a:cubicBezTo>
                      <a:cubicBezTo>
                        <a:pt x="216" y="126"/>
                        <a:pt x="216" y="126"/>
                        <a:pt x="216" y="126"/>
                      </a:cubicBezTo>
                      <a:cubicBezTo>
                        <a:pt x="216" y="126"/>
                        <a:pt x="216" y="126"/>
                        <a:pt x="216" y="126"/>
                      </a:cubicBezTo>
                      <a:cubicBezTo>
                        <a:pt x="217" y="126"/>
                        <a:pt x="217" y="126"/>
                        <a:pt x="217" y="126"/>
                      </a:cubicBezTo>
                      <a:cubicBezTo>
                        <a:pt x="217" y="126"/>
                        <a:pt x="217" y="126"/>
                        <a:pt x="217" y="126"/>
                      </a:cubicBezTo>
                      <a:cubicBezTo>
                        <a:pt x="217" y="126"/>
                        <a:pt x="217" y="126"/>
                        <a:pt x="217" y="126"/>
                      </a:cubicBezTo>
                      <a:cubicBezTo>
                        <a:pt x="217" y="126"/>
                        <a:pt x="217" y="126"/>
                        <a:pt x="217" y="126"/>
                      </a:cubicBezTo>
                      <a:cubicBezTo>
                        <a:pt x="217" y="127"/>
                        <a:pt x="217" y="127"/>
                        <a:pt x="217" y="127"/>
                      </a:cubicBezTo>
                      <a:cubicBezTo>
                        <a:pt x="217" y="127"/>
                        <a:pt x="217" y="127"/>
                        <a:pt x="217" y="127"/>
                      </a:cubicBezTo>
                      <a:cubicBezTo>
                        <a:pt x="217" y="128"/>
                        <a:pt x="217" y="128"/>
                        <a:pt x="217" y="128"/>
                      </a:cubicBezTo>
                      <a:cubicBezTo>
                        <a:pt x="217" y="128"/>
                        <a:pt x="217" y="128"/>
                        <a:pt x="217" y="128"/>
                      </a:cubicBezTo>
                      <a:cubicBezTo>
                        <a:pt x="217" y="128"/>
                        <a:pt x="217" y="128"/>
                        <a:pt x="217" y="128"/>
                      </a:cubicBezTo>
                      <a:moveTo>
                        <a:pt x="217" y="126"/>
                      </a:moveTo>
                      <a:cubicBezTo>
                        <a:pt x="216" y="126"/>
                        <a:pt x="216" y="126"/>
                        <a:pt x="216" y="126"/>
                      </a:cubicBezTo>
                      <a:cubicBezTo>
                        <a:pt x="216" y="126"/>
                        <a:pt x="216" y="126"/>
                        <a:pt x="216" y="127"/>
                      </a:cubicBezTo>
                      <a:cubicBezTo>
                        <a:pt x="216" y="127"/>
                        <a:pt x="216" y="127"/>
                        <a:pt x="216" y="128"/>
                      </a:cubicBezTo>
                      <a:cubicBezTo>
                        <a:pt x="216" y="128"/>
                        <a:pt x="216" y="128"/>
                        <a:pt x="216" y="128"/>
                      </a:cubicBezTo>
                      <a:cubicBezTo>
                        <a:pt x="217" y="128"/>
                        <a:pt x="217" y="128"/>
                        <a:pt x="217" y="128"/>
                      </a:cubicBezTo>
                      <a:cubicBezTo>
                        <a:pt x="217" y="128"/>
                        <a:pt x="217" y="128"/>
                        <a:pt x="217" y="127"/>
                      </a:cubicBezTo>
                      <a:cubicBezTo>
                        <a:pt x="218" y="127"/>
                        <a:pt x="218" y="127"/>
                        <a:pt x="217" y="126"/>
                      </a:cubicBezTo>
                      <a:cubicBezTo>
                        <a:pt x="217" y="126"/>
                        <a:pt x="217" y="126"/>
                        <a:pt x="217" y="126"/>
                      </a:cubicBezTo>
                      <a:moveTo>
                        <a:pt x="166" y="126"/>
                      </a:move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7" y="128"/>
                        <a:pt x="167" y="128"/>
                        <a:pt x="167" y="128"/>
                      </a:cubicBezTo>
                      <a:cubicBezTo>
                        <a:pt x="166" y="128"/>
                        <a:pt x="166" y="128"/>
                        <a:pt x="166" y="128"/>
                      </a:cubicBezTo>
                      <a:cubicBezTo>
                        <a:pt x="166" y="128"/>
                        <a:pt x="166" y="128"/>
                        <a:pt x="166" y="128"/>
                      </a:cubicBezTo>
                      <a:cubicBezTo>
                        <a:pt x="168" y="128"/>
                        <a:pt x="168" y="128"/>
                        <a:pt x="168" y="128"/>
                      </a:cubicBezTo>
                      <a:cubicBezTo>
                        <a:pt x="168" y="127"/>
                        <a:pt x="168" y="127"/>
                        <a:pt x="168" y="127"/>
                      </a:cubicBezTo>
                      <a:cubicBezTo>
                        <a:pt x="167" y="128"/>
                        <a:pt x="167" y="128"/>
                        <a:pt x="167" y="128"/>
                      </a:cubicBezTo>
                      <a:cubicBezTo>
                        <a:pt x="166" y="126"/>
                        <a:pt x="166" y="126"/>
                        <a:pt x="166" y="126"/>
                      </a:cubicBezTo>
                      <a:moveTo>
                        <a:pt x="145" y="125"/>
                      </a:moveTo>
                      <a:cubicBezTo>
                        <a:pt x="144" y="125"/>
                        <a:pt x="143" y="126"/>
                        <a:pt x="142" y="127"/>
                      </a:cubicBezTo>
                      <a:cubicBezTo>
                        <a:pt x="143" y="127"/>
                        <a:pt x="143" y="127"/>
                        <a:pt x="143" y="127"/>
                      </a:cubicBezTo>
                      <a:cubicBezTo>
                        <a:pt x="143" y="127"/>
                        <a:pt x="144" y="126"/>
                        <a:pt x="145" y="126"/>
                      </a:cubicBezTo>
                      <a:cubicBezTo>
                        <a:pt x="145" y="125"/>
                        <a:pt x="145" y="125"/>
                        <a:pt x="145" y="125"/>
                      </a:cubicBezTo>
                      <a:moveTo>
                        <a:pt x="238" y="125"/>
                      </a:moveTo>
                      <a:cubicBezTo>
                        <a:pt x="238" y="126"/>
                        <a:pt x="238" y="126"/>
                        <a:pt x="238" y="126"/>
                      </a:cubicBezTo>
                      <a:cubicBezTo>
                        <a:pt x="238" y="126"/>
                        <a:pt x="239" y="127"/>
                        <a:pt x="240" y="127"/>
                      </a:cubicBezTo>
                      <a:cubicBezTo>
                        <a:pt x="241" y="126"/>
                        <a:pt x="241" y="126"/>
                        <a:pt x="241" y="126"/>
                      </a:cubicBezTo>
                      <a:cubicBezTo>
                        <a:pt x="240" y="126"/>
                        <a:pt x="239" y="125"/>
                        <a:pt x="238" y="125"/>
                      </a:cubicBezTo>
                      <a:moveTo>
                        <a:pt x="213" y="125"/>
                      </a:moveTo>
                      <a:cubicBezTo>
                        <a:pt x="213" y="125"/>
                        <a:pt x="213" y="125"/>
                        <a:pt x="213" y="125"/>
                      </a:cubicBezTo>
                      <a:cubicBezTo>
                        <a:pt x="213" y="125"/>
                        <a:pt x="213" y="125"/>
                        <a:pt x="213" y="125"/>
                      </a:cubicBezTo>
                      <a:cubicBezTo>
                        <a:pt x="212" y="125"/>
                        <a:pt x="212" y="125"/>
                        <a:pt x="212" y="125"/>
                      </a:cubicBezTo>
                      <a:cubicBezTo>
                        <a:pt x="212" y="125"/>
                        <a:pt x="212" y="125"/>
                        <a:pt x="212" y="125"/>
                      </a:cubicBezTo>
                      <a:cubicBezTo>
                        <a:pt x="212" y="125"/>
                        <a:pt x="212" y="125"/>
                        <a:pt x="212" y="125"/>
                      </a:cubicBezTo>
                      <a:cubicBezTo>
                        <a:pt x="213" y="125"/>
                        <a:pt x="213" y="125"/>
                        <a:pt x="213" y="125"/>
                      </a:cubicBezTo>
                      <a:cubicBezTo>
                        <a:pt x="212" y="127"/>
                        <a:pt x="212" y="127"/>
                        <a:pt x="212" y="127"/>
                      </a:cubicBezTo>
                      <a:cubicBezTo>
                        <a:pt x="212" y="126"/>
                        <a:pt x="212" y="126"/>
                        <a:pt x="212" y="126"/>
                      </a:cubicBezTo>
                      <a:cubicBezTo>
                        <a:pt x="212" y="127"/>
                        <a:pt x="212" y="127"/>
                        <a:pt x="212" y="127"/>
                      </a:cubicBezTo>
                      <a:cubicBezTo>
                        <a:pt x="213" y="127"/>
                        <a:pt x="213" y="127"/>
                        <a:pt x="213" y="127"/>
                      </a:cubicBezTo>
                      <a:cubicBezTo>
                        <a:pt x="213" y="127"/>
                        <a:pt x="213" y="127"/>
                        <a:pt x="213" y="127"/>
                      </a:cubicBezTo>
                      <a:cubicBezTo>
                        <a:pt x="213" y="127"/>
                        <a:pt x="213" y="127"/>
                        <a:pt x="213" y="127"/>
                      </a:cubicBezTo>
                      <a:cubicBezTo>
                        <a:pt x="213" y="125"/>
                        <a:pt x="213" y="125"/>
                        <a:pt x="213" y="125"/>
                      </a:cubicBezTo>
                      <a:cubicBezTo>
                        <a:pt x="213" y="125"/>
                        <a:pt x="213" y="125"/>
                        <a:pt x="213" y="125"/>
                      </a:cubicBezTo>
                      <a:moveTo>
                        <a:pt x="171" y="127"/>
                      </a:moveTo>
                      <a:cubicBezTo>
                        <a:pt x="170" y="126"/>
                        <a:pt x="170" y="126"/>
                        <a:pt x="170" y="126"/>
                      </a:cubicBezTo>
                      <a:cubicBezTo>
                        <a:pt x="170" y="126"/>
                        <a:pt x="170" y="126"/>
                        <a:pt x="170" y="126"/>
                      </a:cubicBezTo>
                      <a:cubicBezTo>
                        <a:pt x="170" y="126"/>
                        <a:pt x="170" y="126"/>
                        <a:pt x="170" y="126"/>
                      </a:cubicBezTo>
                      <a:cubicBezTo>
                        <a:pt x="170" y="125"/>
                        <a:pt x="170" y="125"/>
                        <a:pt x="170" y="125"/>
                      </a:cubicBezTo>
                      <a:cubicBezTo>
                        <a:pt x="170" y="125"/>
                        <a:pt x="170" y="125"/>
                        <a:pt x="170" y="125"/>
                      </a:cubicBezTo>
                      <a:cubicBezTo>
                        <a:pt x="170" y="125"/>
                        <a:pt x="170" y="125"/>
                        <a:pt x="170" y="125"/>
                      </a:cubicBezTo>
                      <a:cubicBezTo>
                        <a:pt x="170" y="125"/>
                        <a:pt x="170" y="125"/>
                        <a:pt x="170" y="125"/>
                      </a:cubicBezTo>
                      <a:cubicBezTo>
                        <a:pt x="171" y="125"/>
                        <a:pt x="171" y="125"/>
                        <a:pt x="171" y="125"/>
                      </a:cubicBezTo>
                      <a:cubicBezTo>
                        <a:pt x="171" y="125"/>
                        <a:pt x="171" y="125"/>
                        <a:pt x="171" y="125"/>
                      </a:cubicBezTo>
                      <a:cubicBezTo>
                        <a:pt x="171" y="125"/>
                        <a:pt x="171" y="125"/>
                        <a:pt x="171" y="125"/>
                      </a:cubicBezTo>
                      <a:cubicBezTo>
                        <a:pt x="171" y="125"/>
                        <a:pt x="171" y="125"/>
                        <a:pt x="171" y="125"/>
                      </a:cubicBezTo>
                      <a:cubicBezTo>
                        <a:pt x="171" y="126"/>
                        <a:pt x="171" y="126"/>
                        <a:pt x="171" y="126"/>
                      </a:cubicBezTo>
                      <a:cubicBezTo>
                        <a:pt x="171" y="126"/>
                        <a:pt x="171" y="126"/>
                        <a:pt x="171" y="126"/>
                      </a:cubicBezTo>
                      <a:cubicBezTo>
                        <a:pt x="171" y="126"/>
                        <a:pt x="171" y="126"/>
                        <a:pt x="171" y="126"/>
                      </a:cubicBezTo>
                      <a:cubicBezTo>
                        <a:pt x="171" y="127"/>
                        <a:pt x="171" y="127"/>
                        <a:pt x="171" y="127"/>
                      </a:cubicBezTo>
                      <a:cubicBezTo>
                        <a:pt x="171" y="127"/>
                        <a:pt x="171" y="127"/>
                        <a:pt x="171" y="127"/>
                      </a:cubicBezTo>
                      <a:moveTo>
                        <a:pt x="170" y="124"/>
                      </a:moveTo>
                      <a:cubicBezTo>
                        <a:pt x="170" y="125"/>
                        <a:pt x="170" y="125"/>
                        <a:pt x="170" y="125"/>
                      </a:cubicBezTo>
                      <a:cubicBezTo>
                        <a:pt x="170" y="125"/>
                        <a:pt x="170" y="125"/>
                        <a:pt x="170" y="126"/>
                      </a:cubicBezTo>
                      <a:cubicBezTo>
                        <a:pt x="170" y="126"/>
                        <a:pt x="170" y="126"/>
                        <a:pt x="170" y="127"/>
                      </a:cubicBezTo>
                      <a:cubicBezTo>
                        <a:pt x="171" y="127"/>
                        <a:pt x="171" y="127"/>
                        <a:pt x="171" y="127"/>
                      </a:cubicBezTo>
                      <a:cubicBezTo>
                        <a:pt x="171" y="126"/>
                        <a:pt x="171" y="126"/>
                        <a:pt x="171" y="126"/>
                      </a:cubicBezTo>
                      <a:cubicBezTo>
                        <a:pt x="172" y="126"/>
                        <a:pt x="172" y="126"/>
                        <a:pt x="171" y="125"/>
                      </a:cubicBezTo>
                      <a:cubicBezTo>
                        <a:pt x="171" y="125"/>
                        <a:pt x="171" y="125"/>
                        <a:pt x="171" y="125"/>
                      </a:cubicBezTo>
                      <a:cubicBezTo>
                        <a:pt x="170" y="124"/>
                        <a:pt x="170" y="124"/>
                        <a:pt x="170" y="124"/>
                      </a:cubicBezTo>
                      <a:moveTo>
                        <a:pt x="209" y="124"/>
                      </a:moveTo>
                      <a:cubicBezTo>
                        <a:pt x="209" y="124"/>
                        <a:pt x="209" y="124"/>
                        <a:pt x="209" y="124"/>
                      </a:cubicBezTo>
                      <a:cubicBezTo>
                        <a:pt x="208" y="124"/>
                        <a:pt x="208" y="124"/>
                        <a:pt x="208" y="124"/>
                      </a:cubicBezTo>
                      <a:cubicBezTo>
                        <a:pt x="208" y="124"/>
                        <a:pt x="208" y="124"/>
                        <a:pt x="208" y="124"/>
                      </a:cubicBezTo>
                      <a:cubicBezTo>
                        <a:pt x="208" y="124"/>
                        <a:pt x="208" y="124"/>
                        <a:pt x="208" y="124"/>
                      </a:cubicBezTo>
                      <a:cubicBezTo>
                        <a:pt x="208" y="124"/>
                        <a:pt x="208" y="124"/>
                        <a:pt x="208" y="124"/>
                      </a:cubicBezTo>
                      <a:cubicBezTo>
                        <a:pt x="209" y="124"/>
                        <a:pt x="209" y="124"/>
                        <a:pt x="209" y="124"/>
                      </a:cubicBezTo>
                      <a:cubicBezTo>
                        <a:pt x="208" y="126"/>
                        <a:pt x="208" y="126"/>
                        <a:pt x="208" y="126"/>
                      </a:cubicBezTo>
                      <a:cubicBezTo>
                        <a:pt x="208" y="126"/>
                        <a:pt x="208" y="126"/>
                        <a:pt x="208" y="126"/>
                      </a:cubicBezTo>
                      <a:cubicBezTo>
                        <a:pt x="208" y="126"/>
                        <a:pt x="208" y="126"/>
                        <a:pt x="208" y="126"/>
                      </a:cubicBezTo>
                      <a:cubicBezTo>
                        <a:pt x="209" y="126"/>
                        <a:pt x="209" y="126"/>
                        <a:pt x="209" y="126"/>
                      </a:cubicBezTo>
                      <a:cubicBezTo>
                        <a:pt x="209" y="126"/>
                        <a:pt x="209" y="126"/>
                        <a:pt x="209" y="126"/>
                      </a:cubicBezTo>
                      <a:cubicBezTo>
                        <a:pt x="208" y="126"/>
                        <a:pt x="208" y="126"/>
                        <a:pt x="208" y="126"/>
                      </a:cubicBezTo>
                      <a:cubicBezTo>
                        <a:pt x="209" y="124"/>
                        <a:pt x="209" y="124"/>
                        <a:pt x="209" y="124"/>
                      </a:cubicBezTo>
                      <a:cubicBezTo>
                        <a:pt x="209" y="124"/>
                        <a:pt x="209" y="124"/>
                        <a:pt x="209" y="124"/>
                      </a:cubicBezTo>
                      <a:moveTo>
                        <a:pt x="175" y="126"/>
                      </a:moveTo>
                      <a:cubicBezTo>
                        <a:pt x="175" y="126"/>
                        <a:pt x="175" y="126"/>
                        <a:pt x="175" y="126"/>
                      </a:cubicBezTo>
                      <a:cubicBezTo>
                        <a:pt x="175" y="125"/>
                        <a:pt x="175" y="125"/>
                        <a:pt x="175" y="125"/>
                      </a:cubicBezTo>
                      <a:cubicBezTo>
                        <a:pt x="174" y="125"/>
                        <a:pt x="174" y="125"/>
                        <a:pt x="174" y="125"/>
                      </a:cubicBezTo>
                      <a:cubicBezTo>
                        <a:pt x="174" y="125"/>
                        <a:pt x="174" y="125"/>
                        <a:pt x="174" y="125"/>
                      </a:cubicBezTo>
                      <a:cubicBezTo>
                        <a:pt x="174" y="124"/>
                        <a:pt x="174" y="124"/>
                        <a:pt x="174" y="124"/>
                      </a:cubicBezTo>
                      <a:cubicBezTo>
                        <a:pt x="174" y="124"/>
                        <a:pt x="174" y="124"/>
                        <a:pt x="174" y="124"/>
                      </a:cubicBezTo>
                      <a:cubicBezTo>
                        <a:pt x="174" y="124"/>
                        <a:pt x="174" y="124"/>
                        <a:pt x="174" y="124"/>
                      </a:cubicBezTo>
                      <a:cubicBezTo>
                        <a:pt x="175" y="124"/>
                        <a:pt x="175" y="124"/>
                        <a:pt x="175" y="124"/>
                      </a:cubicBezTo>
                      <a:cubicBezTo>
                        <a:pt x="175" y="124"/>
                        <a:pt x="175" y="124"/>
                        <a:pt x="175" y="124"/>
                      </a:cubicBezTo>
                      <a:cubicBezTo>
                        <a:pt x="175" y="124"/>
                        <a:pt x="175" y="124"/>
                        <a:pt x="175" y="124"/>
                      </a:cubicBezTo>
                      <a:cubicBezTo>
                        <a:pt x="175" y="124"/>
                        <a:pt x="175" y="124"/>
                        <a:pt x="175" y="124"/>
                      </a:cubicBezTo>
                      <a:cubicBezTo>
                        <a:pt x="175" y="125"/>
                        <a:pt x="175" y="125"/>
                        <a:pt x="175" y="125"/>
                      </a:cubicBezTo>
                      <a:cubicBezTo>
                        <a:pt x="175" y="125"/>
                        <a:pt x="175" y="125"/>
                        <a:pt x="175" y="125"/>
                      </a:cubicBezTo>
                      <a:cubicBezTo>
                        <a:pt x="175" y="125"/>
                        <a:pt x="175" y="125"/>
                        <a:pt x="175" y="125"/>
                      </a:cubicBezTo>
                      <a:cubicBezTo>
                        <a:pt x="175" y="125"/>
                        <a:pt x="175" y="125"/>
                        <a:pt x="175" y="125"/>
                      </a:cubicBezTo>
                      <a:cubicBezTo>
                        <a:pt x="175" y="126"/>
                        <a:pt x="175" y="126"/>
                        <a:pt x="175" y="126"/>
                      </a:cubicBezTo>
                      <a:moveTo>
                        <a:pt x="175" y="123"/>
                      </a:moveTo>
                      <a:cubicBezTo>
                        <a:pt x="174" y="124"/>
                        <a:pt x="174" y="124"/>
                        <a:pt x="174" y="124"/>
                      </a:cubicBezTo>
                      <a:cubicBezTo>
                        <a:pt x="174" y="124"/>
                        <a:pt x="174" y="124"/>
                        <a:pt x="174" y="125"/>
                      </a:cubicBezTo>
                      <a:cubicBezTo>
                        <a:pt x="174" y="125"/>
                        <a:pt x="174" y="125"/>
                        <a:pt x="174" y="126"/>
                      </a:cubicBezTo>
                      <a:cubicBezTo>
                        <a:pt x="175" y="126"/>
                        <a:pt x="175" y="126"/>
                        <a:pt x="175" y="126"/>
                      </a:cubicBezTo>
                      <a:cubicBezTo>
                        <a:pt x="176" y="125"/>
                        <a:pt x="176" y="125"/>
                        <a:pt x="176" y="125"/>
                      </a:cubicBezTo>
                      <a:cubicBezTo>
                        <a:pt x="176" y="125"/>
                        <a:pt x="176" y="125"/>
                        <a:pt x="176" y="124"/>
                      </a:cubicBezTo>
                      <a:cubicBezTo>
                        <a:pt x="175" y="124"/>
                        <a:pt x="175" y="124"/>
                        <a:pt x="175" y="124"/>
                      </a:cubicBezTo>
                      <a:cubicBezTo>
                        <a:pt x="175" y="123"/>
                        <a:pt x="175" y="123"/>
                        <a:pt x="175" y="123"/>
                      </a:cubicBezTo>
                      <a:moveTo>
                        <a:pt x="204" y="125"/>
                      </a:moveTo>
                      <a:cubicBezTo>
                        <a:pt x="204" y="125"/>
                        <a:pt x="204" y="125"/>
                        <a:pt x="204" y="125"/>
                      </a:cubicBezTo>
                      <a:cubicBezTo>
                        <a:pt x="204" y="125"/>
                        <a:pt x="204" y="125"/>
                        <a:pt x="204" y="125"/>
                      </a:cubicBezTo>
                      <a:cubicBezTo>
                        <a:pt x="204" y="124"/>
                        <a:pt x="204" y="124"/>
                        <a:pt x="204" y="124"/>
                      </a:cubicBezTo>
                      <a:cubicBezTo>
                        <a:pt x="204" y="124"/>
                        <a:pt x="204" y="124"/>
                        <a:pt x="204" y="124"/>
                      </a:cubicBezTo>
                      <a:cubicBezTo>
                        <a:pt x="204" y="124"/>
                        <a:pt x="204" y="124"/>
                        <a:pt x="204" y="124"/>
                      </a:cubicBezTo>
                      <a:cubicBezTo>
                        <a:pt x="204" y="123"/>
                        <a:pt x="204" y="123"/>
                        <a:pt x="204" y="123"/>
                      </a:cubicBezTo>
                      <a:cubicBezTo>
                        <a:pt x="204" y="123"/>
                        <a:pt x="204" y="123"/>
                        <a:pt x="204" y="123"/>
                      </a:cubicBezTo>
                      <a:cubicBezTo>
                        <a:pt x="204" y="123"/>
                        <a:pt x="204" y="123"/>
                        <a:pt x="204" y="123"/>
                      </a:cubicBezTo>
                      <a:cubicBezTo>
                        <a:pt x="205" y="123"/>
                        <a:pt x="205" y="123"/>
                        <a:pt x="205" y="123"/>
                      </a:cubicBezTo>
                      <a:cubicBezTo>
                        <a:pt x="205" y="123"/>
                        <a:pt x="205" y="123"/>
                        <a:pt x="205" y="123"/>
                      </a:cubicBezTo>
                      <a:cubicBezTo>
                        <a:pt x="205" y="124"/>
                        <a:pt x="205" y="124"/>
                        <a:pt x="205" y="124"/>
                      </a:cubicBezTo>
                      <a:cubicBezTo>
                        <a:pt x="205" y="124"/>
                        <a:pt x="205" y="124"/>
                        <a:pt x="205" y="124"/>
                      </a:cubicBezTo>
                      <a:cubicBezTo>
                        <a:pt x="205" y="124"/>
                        <a:pt x="205" y="124"/>
                        <a:pt x="205" y="124"/>
                      </a:cubicBezTo>
                      <a:cubicBezTo>
                        <a:pt x="205" y="125"/>
                        <a:pt x="205" y="125"/>
                        <a:pt x="205" y="125"/>
                      </a:cubicBezTo>
                      <a:cubicBezTo>
                        <a:pt x="204" y="125"/>
                        <a:pt x="204" y="125"/>
                        <a:pt x="204" y="125"/>
                      </a:cubicBezTo>
                      <a:cubicBezTo>
                        <a:pt x="204" y="125"/>
                        <a:pt x="204" y="125"/>
                        <a:pt x="204" y="125"/>
                      </a:cubicBezTo>
                      <a:moveTo>
                        <a:pt x="204" y="123"/>
                      </a:moveTo>
                      <a:cubicBezTo>
                        <a:pt x="204" y="123"/>
                        <a:pt x="204" y="123"/>
                        <a:pt x="204" y="123"/>
                      </a:cubicBezTo>
                      <a:cubicBezTo>
                        <a:pt x="204" y="123"/>
                        <a:pt x="204" y="123"/>
                        <a:pt x="204" y="124"/>
                      </a:cubicBezTo>
                      <a:cubicBezTo>
                        <a:pt x="203" y="124"/>
                        <a:pt x="203" y="125"/>
                        <a:pt x="204" y="125"/>
                      </a:cubicBezTo>
                      <a:cubicBezTo>
                        <a:pt x="204" y="125"/>
                        <a:pt x="204" y="125"/>
                        <a:pt x="204" y="125"/>
                      </a:cubicBezTo>
                      <a:cubicBezTo>
                        <a:pt x="205" y="125"/>
                        <a:pt x="205" y="125"/>
                        <a:pt x="205" y="125"/>
                      </a:cubicBezTo>
                      <a:cubicBezTo>
                        <a:pt x="205" y="125"/>
                        <a:pt x="205" y="125"/>
                        <a:pt x="205" y="124"/>
                      </a:cubicBezTo>
                      <a:cubicBezTo>
                        <a:pt x="205" y="124"/>
                        <a:pt x="205" y="123"/>
                        <a:pt x="205" y="123"/>
                      </a:cubicBezTo>
                      <a:cubicBezTo>
                        <a:pt x="204" y="123"/>
                        <a:pt x="204" y="123"/>
                        <a:pt x="204" y="123"/>
                      </a:cubicBezTo>
                      <a:moveTo>
                        <a:pt x="179" y="123"/>
                      </a:moveTo>
                      <a:cubicBezTo>
                        <a:pt x="179" y="123"/>
                        <a:pt x="179" y="123"/>
                        <a:pt x="179" y="123"/>
                      </a:cubicBezTo>
                      <a:cubicBezTo>
                        <a:pt x="179" y="123"/>
                        <a:pt x="179" y="123"/>
                        <a:pt x="179" y="123"/>
                      </a:cubicBezTo>
                      <a:cubicBezTo>
                        <a:pt x="179" y="123"/>
                        <a:pt x="179" y="123"/>
                        <a:pt x="179" y="123"/>
                      </a:cubicBezTo>
                      <a:cubicBezTo>
                        <a:pt x="178" y="123"/>
                        <a:pt x="178" y="123"/>
                        <a:pt x="178" y="123"/>
                      </a:cubicBezTo>
                      <a:cubicBezTo>
                        <a:pt x="178" y="123"/>
                        <a:pt x="178" y="123"/>
                        <a:pt x="178" y="123"/>
                      </a:cubicBezTo>
                      <a:cubicBezTo>
                        <a:pt x="178" y="123"/>
                        <a:pt x="178" y="123"/>
                        <a:pt x="178" y="123"/>
                      </a:cubicBezTo>
                      <a:cubicBezTo>
                        <a:pt x="179" y="123"/>
                        <a:pt x="179" y="123"/>
                        <a:pt x="179" y="123"/>
                      </a:cubicBezTo>
                      <a:cubicBezTo>
                        <a:pt x="179" y="125"/>
                        <a:pt x="179" y="125"/>
                        <a:pt x="179" y="125"/>
                      </a:cubicBezTo>
                      <a:cubicBezTo>
                        <a:pt x="179" y="125"/>
                        <a:pt x="179" y="125"/>
                        <a:pt x="179" y="125"/>
                      </a:cubicBezTo>
                      <a:cubicBezTo>
                        <a:pt x="179" y="125"/>
                        <a:pt x="179" y="125"/>
                        <a:pt x="179" y="125"/>
                      </a:cubicBezTo>
                      <a:cubicBezTo>
                        <a:pt x="180" y="125"/>
                        <a:pt x="180" y="125"/>
                        <a:pt x="180" y="125"/>
                      </a:cubicBezTo>
                      <a:cubicBezTo>
                        <a:pt x="180" y="125"/>
                        <a:pt x="180" y="125"/>
                        <a:pt x="180" y="125"/>
                      </a:cubicBezTo>
                      <a:cubicBezTo>
                        <a:pt x="179" y="125"/>
                        <a:pt x="179" y="125"/>
                        <a:pt x="179" y="125"/>
                      </a:cubicBezTo>
                      <a:cubicBezTo>
                        <a:pt x="179" y="123"/>
                        <a:pt x="179" y="123"/>
                        <a:pt x="179" y="123"/>
                      </a:cubicBezTo>
                      <a:moveTo>
                        <a:pt x="149" y="123"/>
                      </a:moveTo>
                      <a:cubicBezTo>
                        <a:pt x="148" y="123"/>
                        <a:pt x="147" y="124"/>
                        <a:pt x="146" y="124"/>
                      </a:cubicBezTo>
                      <a:cubicBezTo>
                        <a:pt x="147" y="125"/>
                        <a:pt x="147" y="125"/>
                        <a:pt x="147" y="125"/>
                      </a:cubicBezTo>
                      <a:cubicBezTo>
                        <a:pt x="148" y="124"/>
                        <a:pt x="148" y="124"/>
                        <a:pt x="149" y="123"/>
                      </a:cubicBezTo>
                      <a:cubicBezTo>
                        <a:pt x="149" y="123"/>
                        <a:pt x="149" y="123"/>
                        <a:pt x="149" y="123"/>
                      </a:cubicBezTo>
                      <a:moveTo>
                        <a:pt x="234" y="123"/>
                      </a:moveTo>
                      <a:cubicBezTo>
                        <a:pt x="233" y="123"/>
                        <a:pt x="233" y="123"/>
                        <a:pt x="233" y="123"/>
                      </a:cubicBezTo>
                      <a:cubicBezTo>
                        <a:pt x="234" y="124"/>
                        <a:pt x="235" y="124"/>
                        <a:pt x="236" y="125"/>
                      </a:cubicBezTo>
                      <a:cubicBezTo>
                        <a:pt x="236" y="124"/>
                        <a:pt x="236" y="124"/>
                        <a:pt x="236" y="124"/>
                      </a:cubicBezTo>
                      <a:cubicBezTo>
                        <a:pt x="236" y="124"/>
                        <a:pt x="235" y="123"/>
                        <a:pt x="234" y="123"/>
                      </a:cubicBezTo>
                      <a:moveTo>
                        <a:pt x="200" y="122"/>
                      </a:moveTo>
                      <a:cubicBezTo>
                        <a:pt x="200" y="122"/>
                        <a:pt x="200" y="122"/>
                        <a:pt x="200" y="122"/>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4"/>
                        <a:pt x="200" y="124"/>
                        <a:pt x="200" y="124"/>
                      </a:cubicBezTo>
                      <a:cubicBezTo>
                        <a:pt x="199" y="124"/>
                        <a:pt x="199" y="124"/>
                        <a:pt x="199" y="124"/>
                      </a:cubicBezTo>
                      <a:cubicBezTo>
                        <a:pt x="199" y="124"/>
                        <a:pt x="199" y="124"/>
                        <a:pt x="199" y="124"/>
                      </a:cubicBezTo>
                      <a:cubicBezTo>
                        <a:pt x="201" y="125"/>
                        <a:pt x="201" y="125"/>
                        <a:pt x="201" y="125"/>
                      </a:cubicBezTo>
                      <a:cubicBezTo>
                        <a:pt x="201" y="124"/>
                        <a:pt x="201" y="124"/>
                        <a:pt x="201" y="124"/>
                      </a:cubicBezTo>
                      <a:cubicBezTo>
                        <a:pt x="200" y="124"/>
                        <a:pt x="200" y="124"/>
                        <a:pt x="200" y="124"/>
                      </a:cubicBezTo>
                      <a:cubicBezTo>
                        <a:pt x="200" y="122"/>
                        <a:pt x="200" y="122"/>
                        <a:pt x="200" y="122"/>
                      </a:cubicBezTo>
                      <a:cubicBezTo>
                        <a:pt x="200" y="122"/>
                        <a:pt x="200" y="122"/>
                        <a:pt x="200" y="122"/>
                      </a:cubicBezTo>
                      <a:moveTo>
                        <a:pt x="183" y="124"/>
                      </a:moveTo>
                      <a:cubicBezTo>
                        <a:pt x="183" y="124"/>
                        <a:pt x="183" y="124"/>
                        <a:pt x="183" y="124"/>
                      </a:cubicBezTo>
                      <a:cubicBezTo>
                        <a:pt x="183" y="124"/>
                        <a:pt x="183" y="124"/>
                        <a:pt x="183" y="124"/>
                      </a:cubicBezTo>
                      <a:cubicBezTo>
                        <a:pt x="183" y="124"/>
                        <a:pt x="183" y="124"/>
                        <a:pt x="183" y="124"/>
                      </a:cubicBezTo>
                      <a:cubicBezTo>
                        <a:pt x="183" y="123"/>
                        <a:pt x="183" y="123"/>
                        <a:pt x="183" y="123"/>
                      </a:cubicBezTo>
                      <a:cubicBezTo>
                        <a:pt x="183" y="123"/>
                        <a:pt x="183" y="123"/>
                        <a:pt x="183" y="123"/>
                      </a:cubicBezTo>
                      <a:cubicBezTo>
                        <a:pt x="183" y="123"/>
                        <a:pt x="183" y="123"/>
                        <a:pt x="183" y="123"/>
                      </a:cubicBezTo>
                      <a:cubicBezTo>
                        <a:pt x="183" y="123"/>
                        <a:pt x="183" y="123"/>
                        <a:pt x="183" y="123"/>
                      </a:cubicBezTo>
                      <a:cubicBezTo>
                        <a:pt x="183" y="122"/>
                        <a:pt x="183" y="122"/>
                        <a:pt x="183" y="122"/>
                      </a:cubicBezTo>
                      <a:cubicBezTo>
                        <a:pt x="183" y="122"/>
                        <a:pt x="183" y="122"/>
                        <a:pt x="183" y="122"/>
                      </a:cubicBezTo>
                      <a:cubicBezTo>
                        <a:pt x="183" y="123"/>
                        <a:pt x="183" y="123"/>
                        <a:pt x="183" y="123"/>
                      </a:cubicBezTo>
                      <a:cubicBezTo>
                        <a:pt x="184" y="123"/>
                        <a:pt x="184" y="123"/>
                        <a:pt x="184" y="123"/>
                      </a:cubicBezTo>
                      <a:cubicBezTo>
                        <a:pt x="184" y="123"/>
                        <a:pt x="184" y="123"/>
                        <a:pt x="184" y="123"/>
                      </a:cubicBezTo>
                      <a:cubicBezTo>
                        <a:pt x="184" y="124"/>
                        <a:pt x="184" y="124"/>
                        <a:pt x="184" y="124"/>
                      </a:cubicBezTo>
                      <a:cubicBezTo>
                        <a:pt x="184" y="124"/>
                        <a:pt x="184" y="124"/>
                        <a:pt x="184" y="124"/>
                      </a:cubicBezTo>
                      <a:cubicBezTo>
                        <a:pt x="184" y="124"/>
                        <a:pt x="184" y="124"/>
                        <a:pt x="184" y="124"/>
                      </a:cubicBezTo>
                      <a:cubicBezTo>
                        <a:pt x="183" y="124"/>
                        <a:pt x="183" y="124"/>
                        <a:pt x="183" y="124"/>
                      </a:cubicBezTo>
                      <a:moveTo>
                        <a:pt x="183" y="122"/>
                      </a:moveTo>
                      <a:cubicBezTo>
                        <a:pt x="182" y="123"/>
                        <a:pt x="182" y="123"/>
                        <a:pt x="182" y="123"/>
                      </a:cubicBezTo>
                      <a:cubicBezTo>
                        <a:pt x="182" y="123"/>
                        <a:pt x="182" y="123"/>
                        <a:pt x="182" y="123"/>
                      </a:cubicBezTo>
                      <a:cubicBezTo>
                        <a:pt x="182" y="124"/>
                        <a:pt x="183" y="124"/>
                        <a:pt x="183" y="124"/>
                      </a:cubicBezTo>
                      <a:cubicBezTo>
                        <a:pt x="183" y="125"/>
                        <a:pt x="183" y="125"/>
                        <a:pt x="183" y="125"/>
                      </a:cubicBezTo>
                      <a:cubicBezTo>
                        <a:pt x="184" y="124"/>
                        <a:pt x="184" y="124"/>
                        <a:pt x="184" y="124"/>
                      </a:cubicBezTo>
                      <a:cubicBezTo>
                        <a:pt x="184" y="124"/>
                        <a:pt x="184" y="124"/>
                        <a:pt x="184" y="123"/>
                      </a:cubicBezTo>
                      <a:cubicBezTo>
                        <a:pt x="184" y="123"/>
                        <a:pt x="184" y="123"/>
                        <a:pt x="184" y="122"/>
                      </a:cubicBezTo>
                      <a:cubicBezTo>
                        <a:pt x="183" y="122"/>
                        <a:pt x="183" y="122"/>
                        <a:pt x="183" y="122"/>
                      </a:cubicBezTo>
                      <a:moveTo>
                        <a:pt x="196" y="124"/>
                      </a:moveTo>
                      <a:cubicBezTo>
                        <a:pt x="196" y="124"/>
                        <a:pt x="196" y="124"/>
                        <a:pt x="196" y="124"/>
                      </a:cubicBezTo>
                      <a:cubicBezTo>
                        <a:pt x="195" y="124"/>
                        <a:pt x="195" y="124"/>
                        <a:pt x="195" y="124"/>
                      </a:cubicBezTo>
                      <a:cubicBezTo>
                        <a:pt x="195" y="123"/>
                        <a:pt x="195" y="123"/>
                        <a:pt x="195" y="123"/>
                      </a:cubicBezTo>
                      <a:cubicBezTo>
                        <a:pt x="195" y="123"/>
                        <a:pt x="195" y="123"/>
                        <a:pt x="195" y="123"/>
                      </a:cubicBezTo>
                      <a:cubicBezTo>
                        <a:pt x="195" y="123"/>
                        <a:pt x="195" y="123"/>
                        <a:pt x="195" y="123"/>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3"/>
                        <a:pt x="196" y="123"/>
                        <a:pt x="196" y="123"/>
                      </a:cubicBezTo>
                      <a:cubicBezTo>
                        <a:pt x="196" y="123"/>
                        <a:pt x="196" y="123"/>
                        <a:pt x="196" y="123"/>
                      </a:cubicBezTo>
                      <a:cubicBezTo>
                        <a:pt x="196" y="123"/>
                        <a:pt x="196" y="123"/>
                        <a:pt x="196" y="123"/>
                      </a:cubicBezTo>
                      <a:cubicBezTo>
                        <a:pt x="196" y="124"/>
                        <a:pt x="196" y="124"/>
                        <a:pt x="196" y="124"/>
                      </a:cubicBezTo>
                      <a:cubicBezTo>
                        <a:pt x="196" y="124"/>
                        <a:pt x="196" y="124"/>
                        <a:pt x="196" y="124"/>
                      </a:cubicBezTo>
                      <a:cubicBezTo>
                        <a:pt x="196" y="124"/>
                        <a:pt x="196" y="124"/>
                        <a:pt x="196" y="124"/>
                      </a:cubicBezTo>
                      <a:moveTo>
                        <a:pt x="196" y="122"/>
                      </a:moveTo>
                      <a:cubicBezTo>
                        <a:pt x="195" y="122"/>
                        <a:pt x="195" y="122"/>
                        <a:pt x="195" y="122"/>
                      </a:cubicBezTo>
                      <a:cubicBezTo>
                        <a:pt x="195" y="122"/>
                        <a:pt x="195" y="123"/>
                        <a:pt x="195" y="123"/>
                      </a:cubicBezTo>
                      <a:cubicBezTo>
                        <a:pt x="195" y="123"/>
                        <a:pt x="195" y="124"/>
                        <a:pt x="195" y="124"/>
                      </a:cubicBezTo>
                      <a:cubicBezTo>
                        <a:pt x="196" y="124"/>
                        <a:pt x="196" y="124"/>
                        <a:pt x="196" y="124"/>
                      </a:cubicBezTo>
                      <a:cubicBezTo>
                        <a:pt x="196" y="124"/>
                        <a:pt x="196" y="124"/>
                        <a:pt x="196" y="124"/>
                      </a:cubicBezTo>
                      <a:cubicBezTo>
                        <a:pt x="197" y="124"/>
                        <a:pt x="197" y="124"/>
                        <a:pt x="197" y="123"/>
                      </a:cubicBezTo>
                      <a:cubicBezTo>
                        <a:pt x="197" y="123"/>
                        <a:pt x="197" y="122"/>
                        <a:pt x="197" y="122"/>
                      </a:cubicBezTo>
                      <a:cubicBezTo>
                        <a:pt x="196" y="122"/>
                        <a:pt x="196" y="122"/>
                        <a:pt x="196" y="122"/>
                      </a:cubicBezTo>
                      <a:moveTo>
                        <a:pt x="188" y="122"/>
                      </a:move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4"/>
                        <a:pt x="187" y="124"/>
                        <a:pt x="187" y="124"/>
                      </a:cubicBezTo>
                      <a:cubicBezTo>
                        <a:pt x="187" y="124"/>
                        <a:pt x="187" y="124"/>
                        <a:pt x="187" y="124"/>
                      </a:cubicBezTo>
                      <a:cubicBezTo>
                        <a:pt x="187" y="124"/>
                        <a:pt x="187" y="124"/>
                        <a:pt x="187" y="124"/>
                      </a:cubicBezTo>
                      <a:cubicBezTo>
                        <a:pt x="188" y="124"/>
                        <a:pt x="188" y="124"/>
                        <a:pt x="188" y="124"/>
                      </a:cubicBezTo>
                      <a:cubicBezTo>
                        <a:pt x="188" y="124"/>
                        <a:pt x="188" y="124"/>
                        <a:pt x="188" y="124"/>
                      </a:cubicBezTo>
                      <a:cubicBezTo>
                        <a:pt x="188" y="124"/>
                        <a:pt x="188" y="124"/>
                        <a:pt x="188" y="124"/>
                      </a:cubicBezTo>
                      <a:cubicBezTo>
                        <a:pt x="188" y="122"/>
                        <a:pt x="188" y="122"/>
                        <a:pt x="188" y="122"/>
                      </a:cubicBezTo>
                      <a:moveTo>
                        <a:pt x="192" y="122"/>
                      </a:moveTo>
                      <a:cubicBezTo>
                        <a:pt x="192" y="122"/>
                        <a:pt x="192" y="122"/>
                        <a:pt x="192" y="122"/>
                      </a:cubicBezTo>
                      <a:cubicBezTo>
                        <a:pt x="192" y="122"/>
                        <a:pt x="192" y="122"/>
                        <a:pt x="192" y="122"/>
                      </a:cubicBezTo>
                      <a:cubicBezTo>
                        <a:pt x="191" y="122"/>
                        <a:pt x="191" y="122"/>
                        <a:pt x="191" y="122"/>
                      </a:cubicBezTo>
                      <a:cubicBezTo>
                        <a:pt x="191" y="122"/>
                        <a:pt x="191" y="122"/>
                        <a:pt x="191" y="122"/>
                      </a:cubicBezTo>
                      <a:cubicBezTo>
                        <a:pt x="191" y="122"/>
                        <a:pt x="191" y="122"/>
                        <a:pt x="191" y="122"/>
                      </a:cubicBezTo>
                      <a:cubicBezTo>
                        <a:pt x="191" y="122"/>
                        <a:pt x="191" y="122"/>
                        <a:pt x="191" y="122"/>
                      </a:cubicBezTo>
                      <a:cubicBezTo>
                        <a:pt x="192" y="122"/>
                        <a:pt x="192" y="122"/>
                        <a:pt x="192" y="122"/>
                      </a:cubicBezTo>
                      <a:cubicBezTo>
                        <a:pt x="192" y="124"/>
                        <a:pt x="192" y="124"/>
                        <a:pt x="192" y="124"/>
                      </a:cubicBezTo>
                      <a:cubicBezTo>
                        <a:pt x="191" y="124"/>
                        <a:pt x="191" y="124"/>
                        <a:pt x="191" y="124"/>
                      </a:cubicBezTo>
                      <a:cubicBezTo>
                        <a:pt x="191" y="124"/>
                        <a:pt x="191" y="124"/>
                        <a:pt x="191" y="124"/>
                      </a:cubicBezTo>
                      <a:cubicBezTo>
                        <a:pt x="192" y="124"/>
                        <a:pt x="192" y="124"/>
                        <a:pt x="192" y="124"/>
                      </a:cubicBezTo>
                      <a:cubicBezTo>
                        <a:pt x="192" y="124"/>
                        <a:pt x="192" y="124"/>
                        <a:pt x="192" y="124"/>
                      </a:cubicBezTo>
                      <a:cubicBezTo>
                        <a:pt x="192" y="124"/>
                        <a:pt x="192" y="124"/>
                        <a:pt x="192" y="124"/>
                      </a:cubicBezTo>
                      <a:cubicBezTo>
                        <a:pt x="192" y="122"/>
                        <a:pt x="192" y="122"/>
                        <a:pt x="192" y="122"/>
                      </a:cubicBezTo>
                      <a:moveTo>
                        <a:pt x="153" y="120"/>
                      </a:moveTo>
                      <a:cubicBezTo>
                        <a:pt x="152" y="121"/>
                        <a:pt x="151" y="121"/>
                        <a:pt x="151" y="122"/>
                      </a:cubicBezTo>
                      <a:cubicBezTo>
                        <a:pt x="151" y="123"/>
                        <a:pt x="151" y="123"/>
                        <a:pt x="151" y="123"/>
                      </a:cubicBezTo>
                      <a:cubicBezTo>
                        <a:pt x="152" y="122"/>
                        <a:pt x="153" y="122"/>
                        <a:pt x="154" y="121"/>
                      </a:cubicBezTo>
                      <a:cubicBezTo>
                        <a:pt x="153" y="120"/>
                        <a:pt x="153" y="120"/>
                        <a:pt x="153" y="120"/>
                      </a:cubicBezTo>
                      <a:moveTo>
                        <a:pt x="229" y="120"/>
                      </a:moveTo>
                      <a:cubicBezTo>
                        <a:pt x="229" y="121"/>
                        <a:pt x="229" y="121"/>
                        <a:pt x="229" y="121"/>
                      </a:cubicBezTo>
                      <a:cubicBezTo>
                        <a:pt x="230" y="122"/>
                        <a:pt x="231" y="122"/>
                        <a:pt x="232" y="123"/>
                      </a:cubicBezTo>
                      <a:cubicBezTo>
                        <a:pt x="232" y="122"/>
                        <a:pt x="232" y="122"/>
                        <a:pt x="232" y="122"/>
                      </a:cubicBezTo>
                      <a:cubicBezTo>
                        <a:pt x="231" y="121"/>
                        <a:pt x="230" y="121"/>
                        <a:pt x="229" y="120"/>
                      </a:cubicBezTo>
                      <a:moveTo>
                        <a:pt x="158" y="119"/>
                      </a:moveTo>
                      <a:cubicBezTo>
                        <a:pt x="157" y="119"/>
                        <a:pt x="156" y="119"/>
                        <a:pt x="155" y="120"/>
                      </a:cubicBezTo>
                      <a:cubicBezTo>
                        <a:pt x="155" y="121"/>
                        <a:pt x="155" y="121"/>
                        <a:pt x="155" y="121"/>
                      </a:cubicBezTo>
                      <a:cubicBezTo>
                        <a:pt x="156" y="120"/>
                        <a:pt x="157" y="120"/>
                        <a:pt x="158" y="119"/>
                      </a:cubicBezTo>
                      <a:cubicBezTo>
                        <a:pt x="158" y="119"/>
                        <a:pt x="158" y="119"/>
                        <a:pt x="158" y="119"/>
                      </a:cubicBezTo>
                      <a:moveTo>
                        <a:pt x="225" y="119"/>
                      </a:moveTo>
                      <a:cubicBezTo>
                        <a:pt x="225" y="119"/>
                        <a:pt x="225" y="119"/>
                        <a:pt x="225" y="119"/>
                      </a:cubicBezTo>
                      <a:cubicBezTo>
                        <a:pt x="226" y="120"/>
                        <a:pt x="227" y="120"/>
                        <a:pt x="227" y="121"/>
                      </a:cubicBezTo>
                      <a:cubicBezTo>
                        <a:pt x="228" y="120"/>
                        <a:pt x="228" y="120"/>
                        <a:pt x="228" y="120"/>
                      </a:cubicBezTo>
                      <a:cubicBezTo>
                        <a:pt x="227" y="119"/>
                        <a:pt x="226" y="119"/>
                        <a:pt x="225" y="119"/>
                      </a:cubicBezTo>
                      <a:moveTo>
                        <a:pt x="213" y="118"/>
                      </a:moveTo>
                      <a:cubicBezTo>
                        <a:pt x="212" y="121"/>
                        <a:pt x="212" y="121"/>
                        <a:pt x="212" y="121"/>
                      </a:cubicBezTo>
                      <a:cubicBezTo>
                        <a:pt x="222" y="124"/>
                        <a:pt x="231" y="128"/>
                        <a:pt x="240" y="134"/>
                      </a:cubicBezTo>
                      <a:cubicBezTo>
                        <a:pt x="245" y="134"/>
                        <a:pt x="245" y="134"/>
                        <a:pt x="245" y="134"/>
                      </a:cubicBezTo>
                      <a:cubicBezTo>
                        <a:pt x="241" y="131"/>
                        <a:pt x="237" y="129"/>
                        <a:pt x="233" y="126"/>
                      </a:cubicBezTo>
                      <a:cubicBezTo>
                        <a:pt x="227" y="123"/>
                        <a:pt x="220" y="120"/>
                        <a:pt x="213" y="118"/>
                      </a:cubicBezTo>
                      <a:moveTo>
                        <a:pt x="170" y="118"/>
                      </a:moveTo>
                      <a:cubicBezTo>
                        <a:pt x="166" y="119"/>
                        <a:pt x="162" y="121"/>
                        <a:pt x="158" y="122"/>
                      </a:cubicBezTo>
                      <a:cubicBezTo>
                        <a:pt x="159" y="125"/>
                        <a:pt x="159" y="125"/>
                        <a:pt x="159" y="125"/>
                      </a:cubicBezTo>
                      <a:cubicBezTo>
                        <a:pt x="163" y="124"/>
                        <a:pt x="167" y="122"/>
                        <a:pt x="171" y="121"/>
                      </a:cubicBezTo>
                      <a:cubicBezTo>
                        <a:pt x="170" y="118"/>
                        <a:pt x="170" y="118"/>
                        <a:pt x="170" y="118"/>
                      </a:cubicBezTo>
                      <a:moveTo>
                        <a:pt x="162" y="117"/>
                      </a:moveTo>
                      <a:cubicBezTo>
                        <a:pt x="161" y="117"/>
                        <a:pt x="160" y="118"/>
                        <a:pt x="159" y="118"/>
                      </a:cubicBezTo>
                      <a:cubicBezTo>
                        <a:pt x="160" y="119"/>
                        <a:pt x="160" y="119"/>
                        <a:pt x="160" y="119"/>
                      </a:cubicBezTo>
                      <a:cubicBezTo>
                        <a:pt x="161" y="118"/>
                        <a:pt x="162" y="118"/>
                        <a:pt x="162" y="118"/>
                      </a:cubicBezTo>
                      <a:cubicBezTo>
                        <a:pt x="162" y="117"/>
                        <a:pt x="162" y="117"/>
                        <a:pt x="162" y="117"/>
                      </a:cubicBezTo>
                      <a:moveTo>
                        <a:pt x="221" y="117"/>
                      </a:moveTo>
                      <a:cubicBezTo>
                        <a:pt x="220" y="118"/>
                        <a:pt x="220" y="118"/>
                        <a:pt x="220" y="118"/>
                      </a:cubicBezTo>
                      <a:cubicBezTo>
                        <a:pt x="221" y="118"/>
                        <a:pt x="222" y="118"/>
                        <a:pt x="223" y="119"/>
                      </a:cubicBezTo>
                      <a:cubicBezTo>
                        <a:pt x="223" y="118"/>
                        <a:pt x="223" y="118"/>
                        <a:pt x="223" y="118"/>
                      </a:cubicBezTo>
                      <a:cubicBezTo>
                        <a:pt x="222" y="118"/>
                        <a:pt x="221" y="117"/>
                        <a:pt x="221" y="117"/>
                      </a:cubicBezTo>
                      <a:moveTo>
                        <a:pt x="191" y="116"/>
                      </a:moveTo>
                      <a:cubicBezTo>
                        <a:pt x="187" y="116"/>
                        <a:pt x="183" y="116"/>
                        <a:pt x="178" y="117"/>
                      </a:cubicBezTo>
                      <a:cubicBezTo>
                        <a:pt x="179" y="120"/>
                        <a:pt x="179" y="120"/>
                        <a:pt x="179" y="120"/>
                      </a:cubicBezTo>
                      <a:cubicBezTo>
                        <a:pt x="183" y="119"/>
                        <a:pt x="187" y="119"/>
                        <a:pt x="191" y="119"/>
                      </a:cubicBezTo>
                      <a:cubicBezTo>
                        <a:pt x="192" y="119"/>
                        <a:pt x="193" y="119"/>
                        <a:pt x="194" y="119"/>
                      </a:cubicBezTo>
                      <a:cubicBezTo>
                        <a:pt x="194" y="116"/>
                        <a:pt x="194" y="116"/>
                        <a:pt x="194" y="116"/>
                      </a:cubicBezTo>
                      <a:cubicBezTo>
                        <a:pt x="193" y="116"/>
                        <a:pt x="192" y="116"/>
                        <a:pt x="191" y="116"/>
                      </a:cubicBezTo>
                      <a:moveTo>
                        <a:pt x="167" y="116"/>
                      </a:moveTo>
                      <a:cubicBezTo>
                        <a:pt x="166" y="116"/>
                        <a:pt x="165" y="116"/>
                        <a:pt x="164" y="116"/>
                      </a:cubicBezTo>
                      <a:cubicBezTo>
                        <a:pt x="164" y="117"/>
                        <a:pt x="164" y="117"/>
                        <a:pt x="164" y="117"/>
                      </a:cubicBezTo>
                      <a:cubicBezTo>
                        <a:pt x="165" y="117"/>
                        <a:pt x="166" y="117"/>
                        <a:pt x="167" y="116"/>
                      </a:cubicBezTo>
                      <a:cubicBezTo>
                        <a:pt x="167" y="116"/>
                        <a:pt x="167" y="116"/>
                        <a:pt x="167" y="116"/>
                      </a:cubicBezTo>
                      <a:moveTo>
                        <a:pt x="216" y="116"/>
                      </a:moveTo>
                      <a:cubicBezTo>
                        <a:pt x="216" y="116"/>
                        <a:pt x="216" y="116"/>
                        <a:pt x="216" y="116"/>
                      </a:cubicBezTo>
                      <a:cubicBezTo>
                        <a:pt x="217" y="117"/>
                        <a:pt x="218" y="117"/>
                        <a:pt x="219" y="117"/>
                      </a:cubicBezTo>
                      <a:cubicBezTo>
                        <a:pt x="219" y="116"/>
                        <a:pt x="219" y="116"/>
                        <a:pt x="219" y="116"/>
                      </a:cubicBezTo>
                      <a:cubicBezTo>
                        <a:pt x="218" y="116"/>
                        <a:pt x="217" y="116"/>
                        <a:pt x="216" y="116"/>
                      </a:cubicBezTo>
                      <a:moveTo>
                        <a:pt x="171" y="114"/>
                      </a:moveTo>
                      <a:cubicBezTo>
                        <a:pt x="170" y="115"/>
                        <a:pt x="169" y="115"/>
                        <a:pt x="168" y="115"/>
                      </a:cubicBezTo>
                      <a:cubicBezTo>
                        <a:pt x="169" y="116"/>
                        <a:pt x="169" y="116"/>
                        <a:pt x="169" y="116"/>
                      </a:cubicBezTo>
                      <a:cubicBezTo>
                        <a:pt x="170" y="116"/>
                        <a:pt x="171" y="115"/>
                        <a:pt x="172" y="115"/>
                      </a:cubicBezTo>
                      <a:cubicBezTo>
                        <a:pt x="171" y="114"/>
                        <a:pt x="171" y="114"/>
                        <a:pt x="171" y="114"/>
                      </a:cubicBezTo>
                      <a:moveTo>
                        <a:pt x="211" y="114"/>
                      </a:moveTo>
                      <a:cubicBezTo>
                        <a:pt x="211" y="115"/>
                        <a:pt x="211" y="115"/>
                        <a:pt x="211" y="115"/>
                      </a:cubicBezTo>
                      <a:cubicBezTo>
                        <a:pt x="212" y="115"/>
                        <a:pt x="213" y="116"/>
                        <a:pt x="214" y="116"/>
                      </a:cubicBezTo>
                      <a:cubicBezTo>
                        <a:pt x="214" y="115"/>
                        <a:pt x="214" y="115"/>
                        <a:pt x="214" y="115"/>
                      </a:cubicBezTo>
                      <a:cubicBezTo>
                        <a:pt x="213" y="115"/>
                        <a:pt x="212" y="115"/>
                        <a:pt x="211" y="114"/>
                      </a:cubicBezTo>
                      <a:moveTo>
                        <a:pt x="176" y="113"/>
                      </a:moveTo>
                      <a:cubicBezTo>
                        <a:pt x="175" y="114"/>
                        <a:pt x="174" y="114"/>
                        <a:pt x="173" y="114"/>
                      </a:cubicBezTo>
                      <a:cubicBezTo>
                        <a:pt x="173" y="115"/>
                        <a:pt x="173" y="115"/>
                        <a:pt x="173" y="115"/>
                      </a:cubicBezTo>
                      <a:cubicBezTo>
                        <a:pt x="174" y="115"/>
                        <a:pt x="175" y="115"/>
                        <a:pt x="176" y="114"/>
                      </a:cubicBezTo>
                      <a:cubicBezTo>
                        <a:pt x="176" y="113"/>
                        <a:pt x="176" y="113"/>
                        <a:pt x="176" y="113"/>
                      </a:cubicBezTo>
                      <a:moveTo>
                        <a:pt x="207" y="113"/>
                      </a:moveTo>
                      <a:cubicBezTo>
                        <a:pt x="206" y="114"/>
                        <a:pt x="206" y="114"/>
                        <a:pt x="206" y="114"/>
                      </a:cubicBezTo>
                      <a:cubicBezTo>
                        <a:pt x="207" y="115"/>
                        <a:pt x="208" y="115"/>
                        <a:pt x="209" y="115"/>
                      </a:cubicBezTo>
                      <a:cubicBezTo>
                        <a:pt x="210" y="114"/>
                        <a:pt x="210" y="114"/>
                        <a:pt x="210" y="114"/>
                      </a:cubicBezTo>
                      <a:cubicBezTo>
                        <a:pt x="209" y="114"/>
                        <a:pt x="208" y="114"/>
                        <a:pt x="207" y="113"/>
                      </a:cubicBezTo>
                      <a:moveTo>
                        <a:pt x="181" y="113"/>
                      </a:moveTo>
                      <a:cubicBezTo>
                        <a:pt x="180" y="113"/>
                        <a:pt x="179" y="113"/>
                        <a:pt x="178" y="113"/>
                      </a:cubicBezTo>
                      <a:cubicBezTo>
                        <a:pt x="178" y="114"/>
                        <a:pt x="178" y="114"/>
                        <a:pt x="178" y="114"/>
                      </a:cubicBezTo>
                      <a:cubicBezTo>
                        <a:pt x="179" y="114"/>
                        <a:pt x="180" y="114"/>
                        <a:pt x="181" y="114"/>
                      </a:cubicBezTo>
                      <a:cubicBezTo>
                        <a:pt x="181" y="113"/>
                        <a:pt x="181" y="113"/>
                        <a:pt x="181" y="113"/>
                      </a:cubicBezTo>
                      <a:moveTo>
                        <a:pt x="202" y="113"/>
                      </a:moveTo>
                      <a:cubicBezTo>
                        <a:pt x="202" y="114"/>
                        <a:pt x="202" y="114"/>
                        <a:pt x="202" y="114"/>
                      </a:cubicBezTo>
                      <a:cubicBezTo>
                        <a:pt x="203" y="114"/>
                        <a:pt x="204" y="114"/>
                        <a:pt x="205" y="114"/>
                      </a:cubicBezTo>
                      <a:cubicBezTo>
                        <a:pt x="205" y="113"/>
                        <a:pt x="205" y="113"/>
                        <a:pt x="205" y="113"/>
                      </a:cubicBezTo>
                      <a:cubicBezTo>
                        <a:pt x="204" y="113"/>
                        <a:pt x="203" y="113"/>
                        <a:pt x="202" y="113"/>
                      </a:cubicBezTo>
                      <a:moveTo>
                        <a:pt x="186" y="112"/>
                      </a:moveTo>
                      <a:cubicBezTo>
                        <a:pt x="185" y="112"/>
                        <a:pt x="184" y="113"/>
                        <a:pt x="183" y="113"/>
                      </a:cubicBezTo>
                      <a:cubicBezTo>
                        <a:pt x="183" y="114"/>
                        <a:pt x="183" y="114"/>
                        <a:pt x="183" y="114"/>
                      </a:cubicBezTo>
                      <a:cubicBezTo>
                        <a:pt x="184" y="113"/>
                        <a:pt x="185" y="113"/>
                        <a:pt x="186" y="113"/>
                      </a:cubicBezTo>
                      <a:cubicBezTo>
                        <a:pt x="186" y="112"/>
                        <a:pt x="186" y="112"/>
                        <a:pt x="186" y="112"/>
                      </a:cubicBezTo>
                      <a:moveTo>
                        <a:pt x="197" y="112"/>
                      </a:moveTo>
                      <a:cubicBezTo>
                        <a:pt x="197" y="113"/>
                        <a:pt x="197" y="113"/>
                        <a:pt x="197" y="113"/>
                      </a:cubicBezTo>
                      <a:cubicBezTo>
                        <a:pt x="198" y="113"/>
                        <a:pt x="199" y="113"/>
                        <a:pt x="200" y="114"/>
                      </a:cubicBezTo>
                      <a:cubicBezTo>
                        <a:pt x="200" y="113"/>
                        <a:pt x="200" y="113"/>
                        <a:pt x="200" y="113"/>
                      </a:cubicBezTo>
                      <a:cubicBezTo>
                        <a:pt x="199" y="112"/>
                        <a:pt x="198" y="112"/>
                        <a:pt x="197" y="112"/>
                      </a:cubicBezTo>
                      <a:moveTo>
                        <a:pt x="190" y="112"/>
                      </a:moveTo>
                      <a:cubicBezTo>
                        <a:pt x="189" y="112"/>
                        <a:pt x="188" y="112"/>
                        <a:pt x="187" y="112"/>
                      </a:cubicBezTo>
                      <a:cubicBezTo>
                        <a:pt x="187" y="113"/>
                        <a:pt x="187" y="113"/>
                        <a:pt x="187" y="113"/>
                      </a:cubicBezTo>
                      <a:cubicBezTo>
                        <a:pt x="188" y="113"/>
                        <a:pt x="189" y="113"/>
                        <a:pt x="190" y="113"/>
                      </a:cubicBezTo>
                      <a:cubicBezTo>
                        <a:pt x="190" y="112"/>
                        <a:pt x="190" y="112"/>
                        <a:pt x="190" y="112"/>
                      </a:cubicBezTo>
                      <a:moveTo>
                        <a:pt x="192" y="112"/>
                      </a:moveTo>
                      <a:cubicBezTo>
                        <a:pt x="192" y="113"/>
                        <a:pt x="192" y="113"/>
                        <a:pt x="192" y="113"/>
                      </a:cubicBezTo>
                      <a:cubicBezTo>
                        <a:pt x="193" y="113"/>
                        <a:pt x="194" y="113"/>
                        <a:pt x="195" y="113"/>
                      </a:cubicBezTo>
                      <a:cubicBezTo>
                        <a:pt x="195" y="112"/>
                        <a:pt x="195" y="112"/>
                        <a:pt x="195" y="112"/>
                      </a:cubicBezTo>
                      <a:cubicBezTo>
                        <a:pt x="194" y="112"/>
                        <a:pt x="193" y="112"/>
                        <a:pt x="192" y="112"/>
                      </a:cubicBezTo>
                      <a:moveTo>
                        <a:pt x="191" y="109"/>
                      </a:moveTo>
                      <a:cubicBezTo>
                        <a:pt x="167" y="109"/>
                        <a:pt x="145" y="118"/>
                        <a:pt x="128" y="134"/>
                      </a:cubicBezTo>
                      <a:cubicBezTo>
                        <a:pt x="129" y="134"/>
                        <a:pt x="129" y="134"/>
                        <a:pt x="129" y="134"/>
                      </a:cubicBezTo>
                      <a:cubicBezTo>
                        <a:pt x="146" y="119"/>
                        <a:pt x="168" y="110"/>
                        <a:pt x="191" y="110"/>
                      </a:cubicBezTo>
                      <a:cubicBezTo>
                        <a:pt x="215" y="110"/>
                        <a:pt x="237" y="119"/>
                        <a:pt x="253" y="134"/>
                      </a:cubicBezTo>
                      <a:cubicBezTo>
                        <a:pt x="255" y="134"/>
                        <a:pt x="255" y="134"/>
                        <a:pt x="255" y="134"/>
                      </a:cubicBezTo>
                      <a:cubicBezTo>
                        <a:pt x="238" y="118"/>
                        <a:pt x="216" y="109"/>
                        <a:pt x="191" y="109"/>
                      </a:cubicBezTo>
                      <a:moveTo>
                        <a:pt x="236" y="92"/>
                      </a:moveTo>
                      <a:cubicBezTo>
                        <a:pt x="235" y="96"/>
                        <a:pt x="235" y="96"/>
                        <a:pt x="235" y="96"/>
                      </a:cubicBezTo>
                      <a:cubicBezTo>
                        <a:pt x="244" y="99"/>
                        <a:pt x="252" y="104"/>
                        <a:pt x="259" y="109"/>
                      </a:cubicBezTo>
                      <a:cubicBezTo>
                        <a:pt x="259" y="104"/>
                        <a:pt x="259" y="104"/>
                        <a:pt x="259" y="104"/>
                      </a:cubicBezTo>
                      <a:cubicBezTo>
                        <a:pt x="255" y="102"/>
                        <a:pt x="251" y="99"/>
                        <a:pt x="247" y="97"/>
                      </a:cubicBezTo>
                      <a:cubicBezTo>
                        <a:pt x="243" y="95"/>
                        <a:pt x="240" y="93"/>
                        <a:pt x="236" y="92"/>
                      </a:cubicBezTo>
                      <a:moveTo>
                        <a:pt x="191" y="90"/>
                      </a:moveTo>
                      <a:cubicBezTo>
                        <a:pt x="182" y="90"/>
                        <a:pt x="172" y="91"/>
                        <a:pt x="163" y="93"/>
                      </a:cubicBezTo>
                      <a:cubicBezTo>
                        <a:pt x="167" y="107"/>
                        <a:pt x="167" y="107"/>
                        <a:pt x="167" y="107"/>
                      </a:cubicBezTo>
                      <a:cubicBezTo>
                        <a:pt x="160" y="108"/>
                        <a:pt x="153" y="111"/>
                        <a:pt x="146" y="114"/>
                      </a:cubicBezTo>
                      <a:cubicBezTo>
                        <a:pt x="140" y="102"/>
                        <a:pt x="140" y="102"/>
                        <a:pt x="140" y="102"/>
                      </a:cubicBezTo>
                      <a:cubicBezTo>
                        <a:pt x="134" y="105"/>
                        <a:pt x="129" y="108"/>
                        <a:pt x="123" y="112"/>
                      </a:cubicBezTo>
                      <a:cubicBezTo>
                        <a:pt x="123" y="114"/>
                        <a:pt x="123" y="114"/>
                        <a:pt x="123" y="114"/>
                      </a:cubicBezTo>
                      <a:cubicBezTo>
                        <a:pt x="124" y="115"/>
                        <a:pt x="124" y="115"/>
                        <a:pt x="124" y="115"/>
                      </a:cubicBezTo>
                      <a:cubicBezTo>
                        <a:pt x="124" y="116"/>
                        <a:pt x="124" y="116"/>
                        <a:pt x="123" y="116"/>
                      </a:cubicBezTo>
                      <a:cubicBezTo>
                        <a:pt x="123" y="121"/>
                        <a:pt x="123" y="121"/>
                        <a:pt x="123" y="121"/>
                      </a:cubicBezTo>
                      <a:cubicBezTo>
                        <a:pt x="124" y="120"/>
                        <a:pt x="126" y="119"/>
                        <a:pt x="127" y="118"/>
                      </a:cubicBezTo>
                      <a:cubicBezTo>
                        <a:pt x="131" y="124"/>
                        <a:pt x="131" y="124"/>
                        <a:pt x="131" y="124"/>
                      </a:cubicBezTo>
                      <a:cubicBezTo>
                        <a:pt x="128" y="126"/>
                        <a:pt x="126" y="128"/>
                        <a:pt x="123" y="130"/>
                      </a:cubicBezTo>
                      <a:cubicBezTo>
                        <a:pt x="123" y="130"/>
                        <a:pt x="123" y="130"/>
                        <a:pt x="123" y="130"/>
                      </a:cubicBezTo>
                      <a:cubicBezTo>
                        <a:pt x="123" y="132"/>
                        <a:pt x="123" y="132"/>
                        <a:pt x="123" y="132"/>
                      </a:cubicBezTo>
                      <a:cubicBezTo>
                        <a:pt x="124" y="132"/>
                        <a:pt x="124" y="131"/>
                        <a:pt x="124" y="131"/>
                      </a:cubicBezTo>
                      <a:cubicBezTo>
                        <a:pt x="124" y="130"/>
                        <a:pt x="124" y="130"/>
                        <a:pt x="124" y="130"/>
                      </a:cubicBezTo>
                      <a:cubicBezTo>
                        <a:pt x="126" y="128"/>
                        <a:pt x="129" y="126"/>
                        <a:pt x="131" y="124"/>
                      </a:cubicBezTo>
                      <a:cubicBezTo>
                        <a:pt x="132" y="125"/>
                        <a:pt x="132" y="125"/>
                        <a:pt x="132" y="125"/>
                      </a:cubicBezTo>
                      <a:cubicBezTo>
                        <a:pt x="137" y="121"/>
                        <a:pt x="142" y="118"/>
                        <a:pt x="147" y="115"/>
                      </a:cubicBezTo>
                      <a:cubicBezTo>
                        <a:pt x="147" y="115"/>
                        <a:pt x="147" y="115"/>
                        <a:pt x="147" y="115"/>
                      </a:cubicBezTo>
                      <a:cubicBezTo>
                        <a:pt x="153" y="111"/>
                        <a:pt x="160" y="109"/>
                        <a:pt x="167" y="107"/>
                      </a:cubicBezTo>
                      <a:cubicBezTo>
                        <a:pt x="167" y="108"/>
                        <a:pt x="167" y="108"/>
                        <a:pt x="167" y="108"/>
                      </a:cubicBezTo>
                      <a:cubicBezTo>
                        <a:pt x="175" y="106"/>
                        <a:pt x="183" y="105"/>
                        <a:pt x="191" y="105"/>
                      </a:cubicBezTo>
                      <a:cubicBezTo>
                        <a:pt x="209" y="105"/>
                        <a:pt x="226" y="110"/>
                        <a:pt x="240" y="118"/>
                      </a:cubicBezTo>
                      <a:cubicBezTo>
                        <a:pt x="240" y="117"/>
                        <a:pt x="240" y="117"/>
                        <a:pt x="240" y="117"/>
                      </a:cubicBezTo>
                      <a:cubicBezTo>
                        <a:pt x="243" y="118"/>
                        <a:pt x="246" y="120"/>
                        <a:pt x="248" y="122"/>
                      </a:cubicBezTo>
                      <a:cubicBezTo>
                        <a:pt x="247" y="122"/>
                        <a:pt x="247" y="122"/>
                        <a:pt x="247" y="122"/>
                      </a:cubicBezTo>
                      <a:cubicBezTo>
                        <a:pt x="252" y="125"/>
                        <a:pt x="256" y="128"/>
                        <a:pt x="259" y="132"/>
                      </a:cubicBezTo>
                      <a:cubicBezTo>
                        <a:pt x="259" y="112"/>
                        <a:pt x="259" y="112"/>
                        <a:pt x="259" y="112"/>
                      </a:cubicBezTo>
                      <a:cubicBezTo>
                        <a:pt x="258" y="111"/>
                        <a:pt x="257" y="111"/>
                        <a:pt x="256" y="110"/>
                      </a:cubicBezTo>
                      <a:cubicBezTo>
                        <a:pt x="248" y="121"/>
                        <a:pt x="248" y="121"/>
                        <a:pt x="248" y="121"/>
                      </a:cubicBezTo>
                      <a:cubicBezTo>
                        <a:pt x="246" y="120"/>
                        <a:pt x="243" y="118"/>
                        <a:pt x="241" y="116"/>
                      </a:cubicBezTo>
                      <a:cubicBezTo>
                        <a:pt x="247" y="104"/>
                        <a:pt x="247" y="104"/>
                        <a:pt x="247" y="104"/>
                      </a:cubicBezTo>
                      <a:cubicBezTo>
                        <a:pt x="231" y="95"/>
                        <a:pt x="212" y="90"/>
                        <a:pt x="191" y="90"/>
                      </a:cubicBezTo>
                      <a:moveTo>
                        <a:pt x="237" y="89"/>
                      </a:moveTo>
                      <a:cubicBezTo>
                        <a:pt x="236" y="90"/>
                        <a:pt x="236" y="90"/>
                        <a:pt x="236" y="90"/>
                      </a:cubicBezTo>
                      <a:cubicBezTo>
                        <a:pt x="244" y="94"/>
                        <a:pt x="252" y="98"/>
                        <a:pt x="259" y="102"/>
                      </a:cubicBezTo>
                      <a:cubicBezTo>
                        <a:pt x="259" y="101"/>
                        <a:pt x="259" y="101"/>
                        <a:pt x="259" y="101"/>
                      </a:cubicBezTo>
                      <a:cubicBezTo>
                        <a:pt x="252" y="96"/>
                        <a:pt x="245" y="92"/>
                        <a:pt x="237" y="89"/>
                      </a:cubicBezTo>
                      <a:moveTo>
                        <a:pt x="168" y="86"/>
                      </a:moveTo>
                      <a:cubicBezTo>
                        <a:pt x="152" y="89"/>
                        <a:pt x="137" y="95"/>
                        <a:pt x="123" y="104"/>
                      </a:cubicBezTo>
                      <a:cubicBezTo>
                        <a:pt x="123" y="109"/>
                        <a:pt x="123" y="109"/>
                        <a:pt x="123" y="109"/>
                      </a:cubicBezTo>
                      <a:cubicBezTo>
                        <a:pt x="137" y="100"/>
                        <a:pt x="152" y="93"/>
                        <a:pt x="169" y="89"/>
                      </a:cubicBezTo>
                      <a:cubicBezTo>
                        <a:pt x="168" y="86"/>
                        <a:pt x="168" y="86"/>
                        <a:pt x="168" y="86"/>
                      </a:cubicBezTo>
                      <a:moveTo>
                        <a:pt x="141" y="86"/>
                      </a:moveTo>
                      <a:cubicBezTo>
                        <a:pt x="139" y="82"/>
                        <a:pt x="139" y="82"/>
                        <a:pt x="139" y="82"/>
                      </a:cubicBezTo>
                      <a:cubicBezTo>
                        <a:pt x="155" y="75"/>
                        <a:pt x="173" y="71"/>
                        <a:pt x="191" y="71"/>
                      </a:cubicBezTo>
                      <a:cubicBezTo>
                        <a:pt x="202" y="71"/>
                        <a:pt x="213" y="72"/>
                        <a:pt x="223" y="75"/>
                      </a:cubicBezTo>
                      <a:cubicBezTo>
                        <a:pt x="224" y="72"/>
                        <a:pt x="224" y="72"/>
                        <a:pt x="224" y="72"/>
                      </a:cubicBezTo>
                      <a:cubicBezTo>
                        <a:pt x="228" y="73"/>
                        <a:pt x="232" y="75"/>
                        <a:pt x="237" y="76"/>
                      </a:cubicBezTo>
                      <a:cubicBezTo>
                        <a:pt x="234" y="85"/>
                        <a:pt x="234" y="85"/>
                        <a:pt x="234" y="85"/>
                      </a:cubicBezTo>
                      <a:cubicBezTo>
                        <a:pt x="220" y="80"/>
                        <a:pt x="206" y="77"/>
                        <a:pt x="191" y="77"/>
                      </a:cubicBezTo>
                      <a:cubicBezTo>
                        <a:pt x="185" y="77"/>
                        <a:pt x="178" y="78"/>
                        <a:pt x="171" y="79"/>
                      </a:cubicBezTo>
                      <a:cubicBezTo>
                        <a:pt x="161" y="81"/>
                        <a:pt x="151" y="83"/>
                        <a:pt x="142" y="87"/>
                      </a:cubicBezTo>
                      <a:cubicBezTo>
                        <a:pt x="142" y="87"/>
                        <a:pt x="142" y="87"/>
                        <a:pt x="142" y="87"/>
                      </a:cubicBezTo>
                      <a:cubicBezTo>
                        <a:pt x="147" y="85"/>
                        <a:pt x="152" y="83"/>
                        <a:pt x="158" y="82"/>
                      </a:cubicBezTo>
                      <a:cubicBezTo>
                        <a:pt x="158" y="81"/>
                        <a:pt x="158" y="81"/>
                        <a:pt x="158" y="81"/>
                      </a:cubicBezTo>
                      <a:cubicBezTo>
                        <a:pt x="158" y="81"/>
                        <a:pt x="158" y="81"/>
                        <a:pt x="158" y="81"/>
                      </a:cubicBezTo>
                      <a:cubicBezTo>
                        <a:pt x="152" y="82"/>
                        <a:pt x="147" y="84"/>
                        <a:pt x="141" y="86"/>
                      </a:cubicBezTo>
                      <a:moveTo>
                        <a:pt x="250" y="79"/>
                      </a:moveTo>
                      <a:cubicBezTo>
                        <a:pt x="247" y="77"/>
                        <a:pt x="243" y="75"/>
                        <a:pt x="239" y="74"/>
                      </a:cubicBezTo>
                      <a:cubicBezTo>
                        <a:pt x="240" y="71"/>
                        <a:pt x="240" y="71"/>
                        <a:pt x="240" y="71"/>
                      </a:cubicBezTo>
                      <a:cubicBezTo>
                        <a:pt x="244" y="72"/>
                        <a:pt x="248" y="74"/>
                        <a:pt x="252" y="76"/>
                      </a:cubicBezTo>
                      <a:cubicBezTo>
                        <a:pt x="250" y="79"/>
                        <a:pt x="250" y="79"/>
                        <a:pt x="250" y="79"/>
                      </a:cubicBezTo>
                      <a:moveTo>
                        <a:pt x="191" y="66"/>
                      </a:moveTo>
                      <a:cubicBezTo>
                        <a:pt x="172" y="66"/>
                        <a:pt x="154" y="70"/>
                        <a:pt x="137" y="77"/>
                      </a:cubicBezTo>
                      <a:cubicBezTo>
                        <a:pt x="135" y="73"/>
                        <a:pt x="135" y="73"/>
                        <a:pt x="135" y="73"/>
                      </a:cubicBezTo>
                      <a:cubicBezTo>
                        <a:pt x="134" y="73"/>
                        <a:pt x="134" y="73"/>
                        <a:pt x="134" y="73"/>
                      </a:cubicBezTo>
                      <a:cubicBezTo>
                        <a:pt x="131" y="75"/>
                        <a:pt x="127" y="76"/>
                        <a:pt x="123" y="78"/>
                      </a:cubicBezTo>
                      <a:cubicBezTo>
                        <a:pt x="123" y="80"/>
                        <a:pt x="123" y="80"/>
                        <a:pt x="123" y="80"/>
                      </a:cubicBezTo>
                      <a:cubicBezTo>
                        <a:pt x="127" y="78"/>
                        <a:pt x="131" y="76"/>
                        <a:pt x="135" y="74"/>
                      </a:cubicBezTo>
                      <a:cubicBezTo>
                        <a:pt x="136" y="77"/>
                        <a:pt x="136" y="77"/>
                        <a:pt x="136" y="77"/>
                      </a:cubicBezTo>
                      <a:cubicBezTo>
                        <a:pt x="132" y="79"/>
                        <a:pt x="127" y="81"/>
                        <a:pt x="123" y="84"/>
                      </a:cubicBezTo>
                      <a:cubicBezTo>
                        <a:pt x="123" y="87"/>
                        <a:pt x="123" y="87"/>
                        <a:pt x="123" y="87"/>
                      </a:cubicBezTo>
                      <a:cubicBezTo>
                        <a:pt x="124" y="86"/>
                        <a:pt x="125" y="86"/>
                        <a:pt x="126" y="85"/>
                      </a:cubicBezTo>
                      <a:cubicBezTo>
                        <a:pt x="127" y="87"/>
                        <a:pt x="127" y="87"/>
                        <a:pt x="127" y="87"/>
                      </a:cubicBezTo>
                      <a:cubicBezTo>
                        <a:pt x="131" y="86"/>
                        <a:pt x="134" y="84"/>
                        <a:pt x="138" y="82"/>
                      </a:cubicBezTo>
                      <a:cubicBezTo>
                        <a:pt x="140" y="87"/>
                        <a:pt x="140" y="87"/>
                        <a:pt x="140" y="87"/>
                      </a:cubicBezTo>
                      <a:cubicBezTo>
                        <a:pt x="134" y="89"/>
                        <a:pt x="129" y="92"/>
                        <a:pt x="123" y="96"/>
                      </a:cubicBezTo>
                      <a:cubicBezTo>
                        <a:pt x="123" y="97"/>
                        <a:pt x="123" y="97"/>
                        <a:pt x="123" y="97"/>
                      </a:cubicBezTo>
                      <a:cubicBezTo>
                        <a:pt x="129" y="93"/>
                        <a:pt x="135" y="90"/>
                        <a:pt x="141" y="88"/>
                      </a:cubicBezTo>
                      <a:cubicBezTo>
                        <a:pt x="141" y="89"/>
                        <a:pt x="141" y="89"/>
                        <a:pt x="141" y="89"/>
                      </a:cubicBezTo>
                      <a:cubicBezTo>
                        <a:pt x="151" y="85"/>
                        <a:pt x="161" y="82"/>
                        <a:pt x="171" y="80"/>
                      </a:cubicBezTo>
                      <a:cubicBezTo>
                        <a:pt x="178" y="79"/>
                        <a:pt x="185" y="79"/>
                        <a:pt x="191" y="79"/>
                      </a:cubicBezTo>
                      <a:cubicBezTo>
                        <a:pt x="206" y="79"/>
                        <a:pt x="221" y="81"/>
                        <a:pt x="234" y="86"/>
                      </a:cubicBezTo>
                      <a:cubicBezTo>
                        <a:pt x="238" y="77"/>
                        <a:pt x="238" y="77"/>
                        <a:pt x="238" y="77"/>
                      </a:cubicBezTo>
                      <a:cubicBezTo>
                        <a:pt x="242" y="78"/>
                        <a:pt x="245" y="80"/>
                        <a:pt x="249" y="81"/>
                      </a:cubicBezTo>
                      <a:cubicBezTo>
                        <a:pt x="245" y="91"/>
                        <a:pt x="245" y="91"/>
                        <a:pt x="245" y="91"/>
                      </a:cubicBezTo>
                      <a:cubicBezTo>
                        <a:pt x="250" y="93"/>
                        <a:pt x="255" y="96"/>
                        <a:pt x="259" y="99"/>
                      </a:cubicBezTo>
                      <a:cubicBezTo>
                        <a:pt x="259" y="97"/>
                        <a:pt x="259" y="97"/>
                        <a:pt x="259" y="97"/>
                      </a:cubicBezTo>
                      <a:cubicBezTo>
                        <a:pt x="255" y="94"/>
                        <a:pt x="251" y="92"/>
                        <a:pt x="246" y="90"/>
                      </a:cubicBezTo>
                      <a:cubicBezTo>
                        <a:pt x="250" y="82"/>
                        <a:pt x="250" y="82"/>
                        <a:pt x="250" y="82"/>
                      </a:cubicBezTo>
                      <a:cubicBezTo>
                        <a:pt x="253" y="83"/>
                        <a:pt x="256" y="85"/>
                        <a:pt x="259" y="87"/>
                      </a:cubicBezTo>
                      <a:cubicBezTo>
                        <a:pt x="259" y="83"/>
                        <a:pt x="259" y="83"/>
                        <a:pt x="259" y="83"/>
                      </a:cubicBezTo>
                      <a:cubicBezTo>
                        <a:pt x="257" y="82"/>
                        <a:pt x="254" y="81"/>
                        <a:pt x="251" y="79"/>
                      </a:cubicBezTo>
                      <a:cubicBezTo>
                        <a:pt x="253" y="75"/>
                        <a:pt x="253" y="75"/>
                        <a:pt x="253" y="75"/>
                      </a:cubicBezTo>
                      <a:cubicBezTo>
                        <a:pt x="252" y="75"/>
                        <a:pt x="252" y="75"/>
                        <a:pt x="252" y="75"/>
                      </a:cubicBezTo>
                      <a:cubicBezTo>
                        <a:pt x="248" y="73"/>
                        <a:pt x="244" y="71"/>
                        <a:pt x="240" y="70"/>
                      </a:cubicBezTo>
                      <a:cubicBezTo>
                        <a:pt x="239" y="69"/>
                        <a:pt x="239" y="69"/>
                        <a:pt x="239" y="69"/>
                      </a:cubicBezTo>
                      <a:cubicBezTo>
                        <a:pt x="238" y="74"/>
                        <a:pt x="238" y="74"/>
                        <a:pt x="238" y="74"/>
                      </a:cubicBezTo>
                      <a:cubicBezTo>
                        <a:pt x="223" y="68"/>
                        <a:pt x="208" y="66"/>
                        <a:pt x="191" y="66"/>
                      </a:cubicBezTo>
                      <a:moveTo>
                        <a:pt x="128" y="64"/>
                      </a:moveTo>
                      <a:cubicBezTo>
                        <a:pt x="126" y="65"/>
                        <a:pt x="125" y="66"/>
                        <a:pt x="123" y="66"/>
                      </a:cubicBezTo>
                      <a:cubicBezTo>
                        <a:pt x="123" y="67"/>
                        <a:pt x="123" y="67"/>
                        <a:pt x="123" y="67"/>
                      </a:cubicBezTo>
                      <a:cubicBezTo>
                        <a:pt x="124" y="68"/>
                        <a:pt x="124" y="68"/>
                        <a:pt x="124" y="68"/>
                      </a:cubicBezTo>
                      <a:cubicBezTo>
                        <a:pt x="125" y="67"/>
                        <a:pt x="127" y="67"/>
                        <a:pt x="128" y="66"/>
                      </a:cubicBezTo>
                      <a:cubicBezTo>
                        <a:pt x="128" y="64"/>
                        <a:pt x="128" y="64"/>
                        <a:pt x="128" y="64"/>
                      </a:cubicBezTo>
                      <a:moveTo>
                        <a:pt x="259" y="64"/>
                      </a:moveTo>
                      <a:cubicBezTo>
                        <a:pt x="258" y="66"/>
                        <a:pt x="258" y="66"/>
                        <a:pt x="258" y="66"/>
                      </a:cubicBezTo>
                      <a:cubicBezTo>
                        <a:pt x="257" y="65"/>
                        <a:pt x="256" y="65"/>
                        <a:pt x="255" y="64"/>
                      </a:cubicBezTo>
                      <a:cubicBezTo>
                        <a:pt x="254" y="66"/>
                        <a:pt x="254" y="66"/>
                        <a:pt x="254" y="66"/>
                      </a:cubicBezTo>
                      <a:cubicBezTo>
                        <a:pt x="255" y="66"/>
                        <a:pt x="257" y="67"/>
                        <a:pt x="258" y="67"/>
                      </a:cubicBezTo>
                      <a:cubicBezTo>
                        <a:pt x="255" y="72"/>
                        <a:pt x="255" y="72"/>
                        <a:pt x="255" y="72"/>
                      </a:cubicBezTo>
                      <a:cubicBezTo>
                        <a:pt x="257" y="73"/>
                        <a:pt x="258" y="74"/>
                        <a:pt x="259" y="74"/>
                      </a:cubicBezTo>
                      <a:cubicBezTo>
                        <a:pt x="259" y="64"/>
                        <a:pt x="259" y="64"/>
                        <a:pt x="259" y="64"/>
                      </a:cubicBezTo>
                      <a:moveTo>
                        <a:pt x="248" y="61"/>
                      </a:moveTo>
                      <a:cubicBezTo>
                        <a:pt x="247" y="63"/>
                        <a:pt x="247" y="63"/>
                        <a:pt x="247" y="63"/>
                      </a:cubicBezTo>
                      <a:cubicBezTo>
                        <a:pt x="249" y="63"/>
                        <a:pt x="250" y="64"/>
                        <a:pt x="252" y="65"/>
                      </a:cubicBezTo>
                      <a:cubicBezTo>
                        <a:pt x="252" y="63"/>
                        <a:pt x="252" y="63"/>
                        <a:pt x="252" y="63"/>
                      </a:cubicBezTo>
                      <a:cubicBezTo>
                        <a:pt x="251" y="63"/>
                        <a:pt x="249" y="62"/>
                        <a:pt x="248" y="61"/>
                      </a:cubicBezTo>
                      <a:moveTo>
                        <a:pt x="253" y="48"/>
                      </a:moveTo>
                      <a:cubicBezTo>
                        <a:pt x="252" y="49"/>
                        <a:pt x="252" y="49"/>
                        <a:pt x="252" y="49"/>
                      </a:cubicBezTo>
                      <a:cubicBezTo>
                        <a:pt x="255" y="50"/>
                        <a:pt x="257" y="51"/>
                        <a:pt x="259" y="52"/>
                      </a:cubicBezTo>
                      <a:cubicBezTo>
                        <a:pt x="259" y="51"/>
                        <a:pt x="259" y="51"/>
                        <a:pt x="259" y="51"/>
                      </a:cubicBezTo>
                      <a:cubicBezTo>
                        <a:pt x="257" y="50"/>
                        <a:pt x="255" y="49"/>
                        <a:pt x="253" y="48"/>
                      </a:cubicBezTo>
                      <a:moveTo>
                        <a:pt x="191" y="35"/>
                      </a:moveTo>
                      <a:cubicBezTo>
                        <a:pt x="183" y="35"/>
                        <a:pt x="174" y="36"/>
                        <a:pt x="166" y="37"/>
                      </a:cubicBezTo>
                      <a:cubicBezTo>
                        <a:pt x="152" y="39"/>
                        <a:pt x="138" y="43"/>
                        <a:pt x="125" y="48"/>
                      </a:cubicBezTo>
                      <a:cubicBezTo>
                        <a:pt x="129" y="56"/>
                        <a:pt x="129" y="56"/>
                        <a:pt x="129" y="56"/>
                      </a:cubicBezTo>
                      <a:cubicBezTo>
                        <a:pt x="127" y="57"/>
                        <a:pt x="125" y="58"/>
                        <a:pt x="123" y="59"/>
                      </a:cubicBezTo>
                      <a:cubicBezTo>
                        <a:pt x="123" y="60"/>
                        <a:pt x="123" y="60"/>
                        <a:pt x="123" y="60"/>
                      </a:cubicBezTo>
                      <a:cubicBezTo>
                        <a:pt x="125" y="59"/>
                        <a:pt x="127" y="58"/>
                        <a:pt x="129" y="57"/>
                      </a:cubicBezTo>
                      <a:cubicBezTo>
                        <a:pt x="131" y="63"/>
                        <a:pt x="131" y="63"/>
                        <a:pt x="131" y="63"/>
                      </a:cubicBezTo>
                      <a:cubicBezTo>
                        <a:pt x="131" y="63"/>
                        <a:pt x="131" y="63"/>
                        <a:pt x="130" y="63"/>
                      </a:cubicBezTo>
                      <a:cubicBezTo>
                        <a:pt x="131" y="65"/>
                        <a:pt x="131" y="65"/>
                        <a:pt x="131" y="65"/>
                      </a:cubicBezTo>
                      <a:cubicBezTo>
                        <a:pt x="131" y="64"/>
                        <a:pt x="132" y="64"/>
                        <a:pt x="132" y="64"/>
                      </a:cubicBezTo>
                      <a:cubicBezTo>
                        <a:pt x="134" y="69"/>
                        <a:pt x="134" y="69"/>
                        <a:pt x="134" y="69"/>
                      </a:cubicBezTo>
                      <a:cubicBezTo>
                        <a:pt x="145" y="65"/>
                        <a:pt x="157" y="61"/>
                        <a:pt x="169" y="59"/>
                      </a:cubicBezTo>
                      <a:cubicBezTo>
                        <a:pt x="177" y="58"/>
                        <a:pt x="184" y="58"/>
                        <a:pt x="192" y="58"/>
                      </a:cubicBezTo>
                      <a:cubicBezTo>
                        <a:pt x="209" y="58"/>
                        <a:pt x="227" y="61"/>
                        <a:pt x="243" y="67"/>
                      </a:cubicBezTo>
                      <a:cubicBezTo>
                        <a:pt x="247" y="55"/>
                        <a:pt x="247" y="55"/>
                        <a:pt x="247" y="55"/>
                      </a:cubicBezTo>
                      <a:cubicBezTo>
                        <a:pt x="251" y="57"/>
                        <a:pt x="255" y="58"/>
                        <a:pt x="259" y="60"/>
                      </a:cubicBezTo>
                      <a:cubicBezTo>
                        <a:pt x="259" y="59"/>
                        <a:pt x="259" y="59"/>
                        <a:pt x="259" y="59"/>
                      </a:cubicBezTo>
                      <a:cubicBezTo>
                        <a:pt x="256" y="57"/>
                        <a:pt x="252" y="55"/>
                        <a:pt x="248" y="54"/>
                      </a:cubicBezTo>
                      <a:cubicBezTo>
                        <a:pt x="251" y="46"/>
                        <a:pt x="251" y="46"/>
                        <a:pt x="251" y="46"/>
                      </a:cubicBezTo>
                      <a:cubicBezTo>
                        <a:pt x="232" y="39"/>
                        <a:pt x="212" y="35"/>
                        <a:pt x="191" y="35"/>
                      </a:cubicBezTo>
                      <a:moveTo>
                        <a:pt x="191" y="30"/>
                      </a:moveTo>
                      <a:cubicBezTo>
                        <a:pt x="167" y="30"/>
                        <a:pt x="144" y="35"/>
                        <a:pt x="123" y="44"/>
                      </a:cubicBezTo>
                      <a:cubicBezTo>
                        <a:pt x="123" y="45"/>
                        <a:pt x="123" y="45"/>
                        <a:pt x="123" y="45"/>
                      </a:cubicBezTo>
                      <a:cubicBezTo>
                        <a:pt x="144" y="36"/>
                        <a:pt x="167" y="31"/>
                        <a:pt x="191" y="31"/>
                      </a:cubicBezTo>
                      <a:cubicBezTo>
                        <a:pt x="191" y="31"/>
                        <a:pt x="191" y="31"/>
                        <a:pt x="191" y="31"/>
                      </a:cubicBezTo>
                      <a:cubicBezTo>
                        <a:pt x="191" y="30"/>
                        <a:pt x="191" y="30"/>
                        <a:pt x="191" y="30"/>
                      </a:cubicBezTo>
                      <a:moveTo>
                        <a:pt x="191" y="19"/>
                      </a:moveTo>
                      <a:cubicBezTo>
                        <a:pt x="168" y="19"/>
                        <a:pt x="145" y="23"/>
                        <a:pt x="123" y="32"/>
                      </a:cubicBezTo>
                      <a:cubicBezTo>
                        <a:pt x="123" y="33"/>
                        <a:pt x="123" y="33"/>
                        <a:pt x="123" y="33"/>
                      </a:cubicBezTo>
                      <a:cubicBezTo>
                        <a:pt x="145" y="24"/>
                        <a:pt x="168" y="20"/>
                        <a:pt x="191" y="20"/>
                      </a:cubicBezTo>
                      <a:cubicBezTo>
                        <a:pt x="214" y="20"/>
                        <a:pt x="238" y="24"/>
                        <a:pt x="259" y="33"/>
                      </a:cubicBezTo>
                      <a:cubicBezTo>
                        <a:pt x="259" y="32"/>
                        <a:pt x="259" y="32"/>
                        <a:pt x="259" y="32"/>
                      </a:cubicBezTo>
                      <a:cubicBezTo>
                        <a:pt x="238" y="23"/>
                        <a:pt x="214" y="19"/>
                        <a:pt x="191" y="19"/>
                      </a:cubicBezTo>
                      <a:moveTo>
                        <a:pt x="191" y="8"/>
                      </a:moveTo>
                      <a:cubicBezTo>
                        <a:pt x="190" y="8"/>
                        <a:pt x="190" y="8"/>
                        <a:pt x="189" y="8"/>
                      </a:cubicBezTo>
                      <a:cubicBezTo>
                        <a:pt x="189" y="10"/>
                        <a:pt x="189" y="10"/>
                        <a:pt x="189" y="10"/>
                      </a:cubicBezTo>
                      <a:cubicBezTo>
                        <a:pt x="190" y="10"/>
                        <a:pt x="190" y="10"/>
                        <a:pt x="191" y="10"/>
                      </a:cubicBezTo>
                      <a:cubicBezTo>
                        <a:pt x="215" y="10"/>
                        <a:pt x="238" y="14"/>
                        <a:pt x="259" y="22"/>
                      </a:cubicBezTo>
                      <a:cubicBezTo>
                        <a:pt x="259" y="21"/>
                        <a:pt x="259" y="21"/>
                        <a:pt x="259" y="21"/>
                      </a:cubicBezTo>
                      <a:cubicBezTo>
                        <a:pt x="238" y="13"/>
                        <a:pt x="215" y="8"/>
                        <a:pt x="191" y="8"/>
                      </a:cubicBezTo>
                      <a:moveTo>
                        <a:pt x="191" y="0"/>
                      </a:moveTo>
                      <a:cubicBezTo>
                        <a:pt x="168" y="0"/>
                        <a:pt x="145" y="4"/>
                        <a:pt x="123" y="12"/>
                      </a:cubicBezTo>
                      <a:cubicBezTo>
                        <a:pt x="123" y="13"/>
                        <a:pt x="123" y="13"/>
                        <a:pt x="123" y="13"/>
                      </a:cubicBezTo>
                      <a:cubicBezTo>
                        <a:pt x="145" y="6"/>
                        <a:pt x="168" y="1"/>
                        <a:pt x="191" y="1"/>
                      </a:cubicBezTo>
                      <a:cubicBezTo>
                        <a:pt x="215" y="1"/>
                        <a:pt x="238" y="6"/>
                        <a:pt x="259" y="13"/>
                      </a:cubicBezTo>
                      <a:cubicBezTo>
                        <a:pt x="259" y="12"/>
                        <a:pt x="259" y="12"/>
                        <a:pt x="259" y="12"/>
                      </a:cubicBezTo>
                      <a:cubicBezTo>
                        <a:pt x="238" y="4"/>
                        <a:pt x="215" y="0"/>
                        <a:pt x="191" y="0"/>
                      </a:cubicBezTo>
                      <a:moveTo>
                        <a:pt x="282" y="364"/>
                      </a:moveTo>
                      <a:cubicBezTo>
                        <a:pt x="282" y="364"/>
                        <a:pt x="282" y="364"/>
                        <a:pt x="282" y="364"/>
                      </a:cubicBezTo>
                      <a:cubicBezTo>
                        <a:pt x="275" y="368"/>
                        <a:pt x="267" y="372"/>
                        <a:pt x="259" y="375"/>
                      </a:cubicBezTo>
                      <a:cubicBezTo>
                        <a:pt x="259" y="376"/>
                        <a:pt x="259" y="376"/>
                        <a:pt x="259" y="376"/>
                      </a:cubicBezTo>
                      <a:cubicBezTo>
                        <a:pt x="267" y="373"/>
                        <a:pt x="275" y="369"/>
                        <a:pt x="282" y="365"/>
                      </a:cubicBezTo>
                      <a:cubicBezTo>
                        <a:pt x="282" y="364"/>
                        <a:pt x="282" y="364"/>
                        <a:pt x="282" y="364"/>
                      </a:cubicBezTo>
                      <a:moveTo>
                        <a:pt x="259" y="341"/>
                      </a:moveTo>
                      <a:cubicBezTo>
                        <a:pt x="259" y="341"/>
                        <a:pt x="259" y="341"/>
                        <a:pt x="259" y="341"/>
                      </a:cubicBezTo>
                      <a:cubicBezTo>
                        <a:pt x="259" y="341"/>
                        <a:pt x="259" y="341"/>
                        <a:pt x="260" y="341"/>
                      </a:cubicBezTo>
                      <a:cubicBezTo>
                        <a:pt x="259" y="341"/>
                        <a:pt x="259" y="341"/>
                        <a:pt x="259" y="341"/>
                      </a:cubicBezTo>
                      <a:moveTo>
                        <a:pt x="266" y="336"/>
                      </a:moveTo>
                      <a:cubicBezTo>
                        <a:pt x="264" y="337"/>
                        <a:pt x="263" y="338"/>
                        <a:pt x="262" y="338"/>
                      </a:cubicBezTo>
                      <a:cubicBezTo>
                        <a:pt x="262" y="340"/>
                        <a:pt x="262" y="340"/>
                        <a:pt x="262" y="340"/>
                      </a:cubicBezTo>
                      <a:cubicBezTo>
                        <a:pt x="264" y="339"/>
                        <a:pt x="265" y="338"/>
                        <a:pt x="267" y="337"/>
                      </a:cubicBezTo>
                      <a:cubicBezTo>
                        <a:pt x="266" y="336"/>
                        <a:pt x="266" y="336"/>
                        <a:pt x="266" y="336"/>
                      </a:cubicBezTo>
                      <a:moveTo>
                        <a:pt x="273" y="332"/>
                      </a:moveTo>
                      <a:cubicBezTo>
                        <a:pt x="271" y="333"/>
                        <a:pt x="270" y="334"/>
                        <a:pt x="269" y="335"/>
                      </a:cubicBezTo>
                      <a:cubicBezTo>
                        <a:pt x="269" y="336"/>
                        <a:pt x="269" y="336"/>
                        <a:pt x="269" y="336"/>
                      </a:cubicBezTo>
                      <a:cubicBezTo>
                        <a:pt x="271" y="335"/>
                        <a:pt x="272" y="334"/>
                        <a:pt x="274" y="333"/>
                      </a:cubicBezTo>
                      <a:cubicBezTo>
                        <a:pt x="273" y="332"/>
                        <a:pt x="273" y="332"/>
                        <a:pt x="273" y="332"/>
                      </a:cubicBezTo>
                      <a:moveTo>
                        <a:pt x="279" y="328"/>
                      </a:moveTo>
                      <a:cubicBezTo>
                        <a:pt x="278" y="328"/>
                        <a:pt x="277" y="329"/>
                        <a:pt x="275" y="330"/>
                      </a:cubicBezTo>
                      <a:cubicBezTo>
                        <a:pt x="276" y="332"/>
                        <a:pt x="276" y="332"/>
                        <a:pt x="276" y="332"/>
                      </a:cubicBezTo>
                      <a:cubicBezTo>
                        <a:pt x="277" y="331"/>
                        <a:pt x="279" y="330"/>
                        <a:pt x="280" y="329"/>
                      </a:cubicBezTo>
                      <a:cubicBezTo>
                        <a:pt x="279" y="328"/>
                        <a:pt x="279" y="328"/>
                        <a:pt x="279" y="328"/>
                      </a:cubicBezTo>
                      <a:moveTo>
                        <a:pt x="286" y="323"/>
                      </a:moveTo>
                      <a:cubicBezTo>
                        <a:pt x="284" y="324"/>
                        <a:pt x="283" y="325"/>
                        <a:pt x="282" y="326"/>
                      </a:cubicBezTo>
                      <a:cubicBezTo>
                        <a:pt x="283" y="327"/>
                        <a:pt x="283" y="327"/>
                        <a:pt x="283" y="327"/>
                      </a:cubicBezTo>
                      <a:cubicBezTo>
                        <a:pt x="284" y="326"/>
                        <a:pt x="285" y="325"/>
                        <a:pt x="287" y="324"/>
                      </a:cubicBezTo>
                      <a:cubicBezTo>
                        <a:pt x="286" y="323"/>
                        <a:pt x="286" y="323"/>
                        <a:pt x="286" y="323"/>
                      </a:cubicBezTo>
                      <a:moveTo>
                        <a:pt x="80" y="306"/>
                      </a:moveTo>
                      <a:cubicBezTo>
                        <a:pt x="78" y="308"/>
                        <a:pt x="78" y="308"/>
                        <a:pt x="78" y="308"/>
                      </a:cubicBezTo>
                      <a:cubicBezTo>
                        <a:pt x="80" y="309"/>
                        <a:pt x="81" y="310"/>
                        <a:pt x="82" y="311"/>
                      </a:cubicBezTo>
                      <a:cubicBezTo>
                        <a:pt x="83" y="310"/>
                        <a:pt x="83" y="310"/>
                        <a:pt x="83" y="310"/>
                      </a:cubicBezTo>
                      <a:cubicBezTo>
                        <a:pt x="82" y="309"/>
                        <a:pt x="81" y="308"/>
                        <a:pt x="80" y="306"/>
                      </a:cubicBezTo>
                      <a:moveTo>
                        <a:pt x="74" y="301"/>
                      </a:moveTo>
                      <a:cubicBezTo>
                        <a:pt x="73" y="301"/>
                        <a:pt x="73" y="301"/>
                        <a:pt x="73" y="301"/>
                      </a:cubicBezTo>
                      <a:cubicBezTo>
                        <a:pt x="74" y="303"/>
                        <a:pt x="75" y="304"/>
                        <a:pt x="76" y="305"/>
                      </a:cubicBezTo>
                      <a:cubicBezTo>
                        <a:pt x="78" y="304"/>
                        <a:pt x="78" y="304"/>
                        <a:pt x="78" y="304"/>
                      </a:cubicBezTo>
                      <a:cubicBezTo>
                        <a:pt x="76" y="303"/>
                        <a:pt x="75" y="302"/>
                        <a:pt x="74" y="301"/>
                      </a:cubicBezTo>
                      <a:moveTo>
                        <a:pt x="31" y="294"/>
                      </a:moveTo>
                      <a:cubicBezTo>
                        <a:pt x="30" y="295"/>
                        <a:pt x="30" y="295"/>
                        <a:pt x="30" y="295"/>
                      </a:cubicBezTo>
                      <a:cubicBezTo>
                        <a:pt x="30" y="295"/>
                        <a:pt x="30" y="295"/>
                        <a:pt x="30" y="295"/>
                      </a:cubicBezTo>
                      <a:cubicBezTo>
                        <a:pt x="52" y="333"/>
                        <a:pt x="85" y="361"/>
                        <a:pt x="123" y="376"/>
                      </a:cubicBezTo>
                      <a:cubicBezTo>
                        <a:pt x="123" y="375"/>
                        <a:pt x="123" y="375"/>
                        <a:pt x="123" y="375"/>
                      </a:cubicBezTo>
                      <a:cubicBezTo>
                        <a:pt x="86" y="360"/>
                        <a:pt x="53" y="332"/>
                        <a:pt x="31" y="294"/>
                      </a:cubicBezTo>
                      <a:moveTo>
                        <a:pt x="69" y="294"/>
                      </a:moveTo>
                      <a:cubicBezTo>
                        <a:pt x="68" y="295"/>
                        <a:pt x="68" y="295"/>
                        <a:pt x="68" y="295"/>
                      </a:cubicBezTo>
                      <a:cubicBezTo>
                        <a:pt x="69" y="296"/>
                        <a:pt x="70" y="298"/>
                        <a:pt x="71" y="299"/>
                      </a:cubicBezTo>
                      <a:cubicBezTo>
                        <a:pt x="72" y="298"/>
                        <a:pt x="72" y="298"/>
                        <a:pt x="72" y="298"/>
                      </a:cubicBezTo>
                      <a:cubicBezTo>
                        <a:pt x="71" y="297"/>
                        <a:pt x="70" y="296"/>
                        <a:pt x="69" y="294"/>
                      </a:cubicBezTo>
                      <a:moveTo>
                        <a:pt x="113" y="290"/>
                      </a:moveTo>
                      <a:cubicBezTo>
                        <a:pt x="110" y="293"/>
                        <a:pt x="110" y="293"/>
                        <a:pt x="110" y="293"/>
                      </a:cubicBezTo>
                      <a:cubicBezTo>
                        <a:pt x="114" y="297"/>
                        <a:pt x="119" y="300"/>
                        <a:pt x="123" y="303"/>
                      </a:cubicBezTo>
                      <a:cubicBezTo>
                        <a:pt x="123" y="298"/>
                        <a:pt x="123" y="298"/>
                        <a:pt x="123" y="298"/>
                      </a:cubicBezTo>
                      <a:cubicBezTo>
                        <a:pt x="120" y="296"/>
                        <a:pt x="116" y="293"/>
                        <a:pt x="113" y="290"/>
                      </a:cubicBezTo>
                      <a:moveTo>
                        <a:pt x="65" y="288"/>
                      </a:moveTo>
                      <a:cubicBezTo>
                        <a:pt x="64" y="289"/>
                        <a:pt x="64" y="289"/>
                        <a:pt x="64" y="289"/>
                      </a:cubicBezTo>
                      <a:cubicBezTo>
                        <a:pt x="65" y="290"/>
                        <a:pt x="66" y="291"/>
                        <a:pt x="66" y="293"/>
                      </a:cubicBezTo>
                      <a:cubicBezTo>
                        <a:pt x="68" y="292"/>
                        <a:pt x="68" y="292"/>
                        <a:pt x="68" y="292"/>
                      </a:cubicBezTo>
                      <a:cubicBezTo>
                        <a:pt x="67" y="290"/>
                        <a:pt x="66" y="289"/>
                        <a:pt x="65" y="288"/>
                      </a:cubicBezTo>
                      <a:moveTo>
                        <a:pt x="61" y="281"/>
                      </a:moveTo>
                      <a:cubicBezTo>
                        <a:pt x="59" y="282"/>
                        <a:pt x="59" y="282"/>
                        <a:pt x="59" y="282"/>
                      </a:cubicBezTo>
                      <a:cubicBezTo>
                        <a:pt x="60" y="283"/>
                        <a:pt x="61" y="285"/>
                        <a:pt x="62" y="286"/>
                      </a:cubicBezTo>
                      <a:cubicBezTo>
                        <a:pt x="63" y="285"/>
                        <a:pt x="63" y="285"/>
                        <a:pt x="63" y="285"/>
                      </a:cubicBezTo>
                      <a:cubicBezTo>
                        <a:pt x="62" y="284"/>
                        <a:pt x="62" y="282"/>
                        <a:pt x="61" y="281"/>
                      </a:cubicBezTo>
                      <a:moveTo>
                        <a:pt x="102" y="278"/>
                      </a:moveTo>
                      <a:cubicBezTo>
                        <a:pt x="98" y="281"/>
                        <a:pt x="98" y="281"/>
                        <a:pt x="98" y="281"/>
                      </a:cubicBezTo>
                      <a:cubicBezTo>
                        <a:pt x="101" y="284"/>
                        <a:pt x="105" y="288"/>
                        <a:pt x="108" y="291"/>
                      </a:cubicBezTo>
                      <a:cubicBezTo>
                        <a:pt x="111" y="288"/>
                        <a:pt x="111" y="288"/>
                        <a:pt x="111" y="288"/>
                      </a:cubicBezTo>
                      <a:cubicBezTo>
                        <a:pt x="108" y="285"/>
                        <a:pt x="104" y="282"/>
                        <a:pt x="102" y="278"/>
                      </a:cubicBezTo>
                      <a:moveTo>
                        <a:pt x="57" y="274"/>
                      </a:moveTo>
                      <a:cubicBezTo>
                        <a:pt x="55" y="275"/>
                        <a:pt x="55" y="275"/>
                        <a:pt x="55" y="275"/>
                      </a:cubicBezTo>
                      <a:cubicBezTo>
                        <a:pt x="56" y="276"/>
                        <a:pt x="57" y="278"/>
                        <a:pt x="58" y="279"/>
                      </a:cubicBezTo>
                      <a:cubicBezTo>
                        <a:pt x="59" y="278"/>
                        <a:pt x="59" y="278"/>
                        <a:pt x="59" y="278"/>
                      </a:cubicBezTo>
                      <a:cubicBezTo>
                        <a:pt x="58" y="277"/>
                        <a:pt x="58" y="276"/>
                        <a:pt x="57" y="274"/>
                      </a:cubicBezTo>
                      <a:moveTo>
                        <a:pt x="1" y="274"/>
                      </a:moveTo>
                      <a:cubicBezTo>
                        <a:pt x="0" y="274"/>
                        <a:pt x="0" y="274"/>
                        <a:pt x="0" y="274"/>
                      </a:cubicBezTo>
                      <a:cubicBezTo>
                        <a:pt x="21" y="331"/>
                        <a:pt x="66" y="375"/>
                        <a:pt x="123" y="396"/>
                      </a:cubicBezTo>
                      <a:cubicBezTo>
                        <a:pt x="123" y="395"/>
                        <a:pt x="123" y="395"/>
                        <a:pt x="123" y="395"/>
                      </a:cubicBezTo>
                      <a:cubicBezTo>
                        <a:pt x="67" y="375"/>
                        <a:pt x="22" y="330"/>
                        <a:pt x="1" y="274"/>
                      </a:cubicBezTo>
                      <a:moveTo>
                        <a:pt x="10" y="274"/>
                      </a:moveTo>
                      <a:cubicBezTo>
                        <a:pt x="9" y="274"/>
                        <a:pt x="9" y="274"/>
                        <a:pt x="9" y="274"/>
                      </a:cubicBezTo>
                      <a:cubicBezTo>
                        <a:pt x="29" y="326"/>
                        <a:pt x="71" y="368"/>
                        <a:pt x="123" y="387"/>
                      </a:cubicBezTo>
                      <a:cubicBezTo>
                        <a:pt x="123" y="386"/>
                        <a:pt x="123" y="386"/>
                        <a:pt x="123" y="386"/>
                      </a:cubicBezTo>
                      <a:cubicBezTo>
                        <a:pt x="72" y="367"/>
                        <a:pt x="30" y="326"/>
                        <a:pt x="10" y="274"/>
                      </a:cubicBezTo>
                      <a:moveTo>
                        <a:pt x="49" y="274"/>
                      </a:moveTo>
                      <a:cubicBezTo>
                        <a:pt x="47" y="274"/>
                        <a:pt x="47" y="274"/>
                        <a:pt x="47" y="274"/>
                      </a:cubicBezTo>
                      <a:cubicBezTo>
                        <a:pt x="56" y="292"/>
                        <a:pt x="68" y="308"/>
                        <a:pt x="83" y="321"/>
                      </a:cubicBezTo>
                      <a:cubicBezTo>
                        <a:pt x="79" y="326"/>
                        <a:pt x="79" y="326"/>
                        <a:pt x="79" y="326"/>
                      </a:cubicBezTo>
                      <a:cubicBezTo>
                        <a:pt x="63" y="311"/>
                        <a:pt x="50" y="294"/>
                        <a:pt x="41" y="274"/>
                      </a:cubicBezTo>
                      <a:cubicBezTo>
                        <a:pt x="39" y="274"/>
                        <a:pt x="39" y="274"/>
                        <a:pt x="39" y="274"/>
                      </a:cubicBezTo>
                      <a:cubicBezTo>
                        <a:pt x="49" y="294"/>
                        <a:pt x="61" y="312"/>
                        <a:pt x="78" y="327"/>
                      </a:cubicBezTo>
                      <a:cubicBezTo>
                        <a:pt x="77" y="328"/>
                        <a:pt x="77" y="328"/>
                        <a:pt x="77" y="328"/>
                      </a:cubicBezTo>
                      <a:cubicBezTo>
                        <a:pt x="90" y="340"/>
                        <a:pt x="106" y="351"/>
                        <a:pt x="123" y="358"/>
                      </a:cubicBezTo>
                      <a:cubicBezTo>
                        <a:pt x="123" y="333"/>
                        <a:pt x="123" y="333"/>
                        <a:pt x="123" y="333"/>
                      </a:cubicBezTo>
                      <a:cubicBezTo>
                        <a:pt x="112" y="327"/>
                        <a:pt x="101" y="320"/>
                        <a:pt x="92" y="311"/>
                      </a:cubicBezTo>
                      <a:cubicBezTo>
                        <a:pt x="88" y="315"/>
                        <a:pt x="88" y="315"/>
                        <a:pt x="88" y="315"/>
                      </a:cubicBezTo>
                      <a:cubicBezTo>
                        <a:pt x="87" y="314"/>
                        <a:pt x="86" y="313"/>
                        <a:pt x="85" y="312"/>
                      </a:cubicBezTo>
                      <a:cubicBezTo>
                        <a:pt x="84" y="313"/>
                        <a:pt x="84" y="313"/>
                        <a:pt x="84" y="313"/>
                      </a:cubicBezTo>
                      <a:cubicBezTo>
                        <a:pt x="85" y="314"/>
                        <a:pt x="86" y="315"/>
                        <a:pt x="87" y="316"/>
                      </a:cubicBezTo>
                      <a:cubicBezTo>
                        <a:pt x="83" y="320"/>
                        <a:pt x="83" y="320"/>
                        <a:pt x="83" y="320"/>
                      </a:cubicBezTo>
                      <a:cubicBezTo>
                        <a:pt x="69" y="307"/>
                        <a:pt x="57" y="292"/>
                        <a:pt x="49" y="274"/>
                      </a:cubicBezTo>
                      <a:moveTo>
                        <a:pt x="75" y="274"/>
                      </a:moveTo>
                      <a:cubicBezTo>
                        <a:pt x="72" y="274"/>
                        <a:pt x="72" y="274"/>
                        <a:pt x="72" y="274"/>
                      </a:cubicBezTo>
                      <a:cubicBezTo>
                        <a:pt x="79" y="286"/>
                        <a:pt x="88" y="297"/>
                        <a:pt x="99" y="306"/>
                      </a:cubicBezTo>
                      <a:cubicBezTo>
                        <a:pt x="96" y="309"/>
                        <a:pt x="96" y="309"/>
                        <a:pt x="96" y="309"/>
                      </a:cubicBezTo>
                      <a:cubicBezTo>
                        <a:pt x="85" y="299"/>
                        <a:pt x="76" y="287"/>
                        <a:pt x="69" y="274"/>
                      </a:cubicBezTo>
                      <a:cubicBezTo>
                        <a:pt x="67" y="274"/>
                        <a:pt x="67" y="274"/>
                        <a:pt x="67" y="274"/>
                      </a:cubicBezTo>
                      <a:cubicBezTo>
                        <a:pt x="75" y="287"/>
                        <a:pt x="84" y="299"/>
                        <a:pt x="96" y="310"/>
                      </a:cubicBezTo>
                      <a:cubicBezTo>
                        <a:pt x="97" y="310"/>
                        <a:pt x="97" y="310"/>
                        <a:pt x="97" y="310"/>
                      </a:cubicBezTo>
                      <a:cubicBezTo>
                        <a:pt x="100" y="307"/>
                        <a:pt x="100" y="307"/>
                        <a:pt x="100" y="307"/>
                      </a:cubicBezTo>
                      <a:cubicBezTo>
                        <a:pt x="107" y="314"/>
                        <a:pt x="115" y="319"/>
                        <a:pt x="123" y="324"/>
                      </a:cubicBezTo>
                      <a:cubicBezTo>
                        <a:pt x="123" y="318"/>
                        <a:pt x="123" y="318"/>
                        <a:pt x="123" y="318"/>
                      </a:cubicBezTo>
                      <a:cubicBezTo>
                        <a:pt x="116" y="314"/>
                        <a:pt x="109" y="309"/>
                        <a:pt x="103" y="303"/>
                      </a:cubicBezTo>
                      <a:cubicBezTo>
                        <a:pt x="107" y="298"/>
                        <a:pt x="107" y="298"/>
                        <a:pt x="107" y="298"/>
                      </a:cubicBezTo>
                      <a:cubicBezTo>
                        <a:pt x="112" y="303"/>
                        <a:pt x="118" y="307"/>
                        <a:pt x="123" y="311"/>
                      </a:cubicBezTo>
                      <a:cubicBezTo>
                        <a:pt x="123" y="309"/>
                        <a:pt x="123" y="309"/>
                        <a:pt x="123" y="309"/>
                      </a:cubicBezTo>
                      <a:cubicBezTo>
                        <a:pt x="118" y="305"/>
                        <a:pt x="112" y="301"/>
                        <a:pt x="107" y="297"/>
                      </a:cubicBezTo>
                      <a:cubicBezTo>
                        <a:pt x="102" y="302"/>
                        <a:pt x="102" y="302"/>
                        <a:pt x="102" y="302"/>
                      </a:cubicBezTo>
                      <a:cubicBezTo>
                        <a:pt x="101" y="301"/>
                        <a:pt x="100" y="301"/>
                        <a:pt x="99" y="300"/>
                      </a:cubicBezTo>
                      <a:cubicBezTo>
                        <a:pt x="98" y="302"/>
                        <a:pt x="98" y="302"/>
                        <a:pt x="98" y="302"/>
                      </a:cubicBezTo>
                      <a:cubicBezTo>
                        <a:pt x="89" y="293"/>
                        <a:pt x="82" y="284"/>
                        <a:pt x="75" y="274"/>
                      </a:cubicBezTo>
                      <a:moveTo>
                        <a:pt x="91" y="274"/>
                      </a:moveTo>
                      <a:cubicBezTo>
                        <a:pt x="90" y="274"/>
                        <a:pt x="90" y="274"/>
                        <a:pt x="90" y="274"/>
                      </a:cubicBezTo>
                      <a:cubicBezTo>
                        <a:pt x="99" y="287"/>
                        <a:pt x="110" y="298"/>
                        <a:pt x="123" y="307"/>
                      </a:cubicBezTo>
                      <a:cubicBezTo>
                        <a:pt x="123" y="305"/>
                        <a:pt x="123" y="305"/>
                        <a:pt x="123" y="305"/>
                      </a:cubicBezTo>
                      <a:cubicBezTo>
                        <a:pt x="111" y="297"/>
                        <a:pt x="100" y="286"/>
                        <a:pt x="91" y="274"/>
                      </a:cubicBezTo>
                      <a:moveTo>
                        <a:pt x="122" y="274"/>
                      </a:moveTo>
                      <a:cubicBezTo>
                        <a:pt x="103" y="274"/>
                        <a:pt x="103" y="274"/>
                        <a:pt x="103" y="274"/>
                      </a:cubicBezTo>
                      <a:cubicBezTo>
                        <a:pt x="102" y="275"/>
                        <a:pt x="102" y="275"/>
                        <a:pt x="102" y="275"/>
                      </a:cubicBezTo>
                      <a:cubicBezTo>
                        <a:pt x="108" y="283"/>
                        <a:pt x="115" y="290"/>
                        <a:pt x="123" y="296"/>
                      </a:cubicBezTo>
                      <a:cubicBezTo>
                        <a:pt x="123" y="276"/>
                        <a:pt x="123" y="276"/>
                        <a:pt x="123" y="276"/>
                      </a:cubicBezTo>
                      <a:cubicBezTo>
                        <a:pt x="123" y="275"/>
                        <a:pt x="122" y="275"/>
                        <a:pt x="122" y="274"/>
                      </a:cubicBezTo>
                      <a:moveTo>
                        <a:pt x="281" y="274"/>
                      </a:moveTo>
                      <a:cubicBezTo>
                        <a:pt x="261" y="274"/>
                        <a:pt x="261" y="274"/>
                        <a:pt x="261" y="274"/>
                      </a:cubicBezTo>
                      <a:cubicBezTo>
                        <a:pt x="261" y="275"/>
                        <a:pt x="260" y="275"/>
                        <a:pt x="259" y="276"/>
                      </a:cubicBezTo>
                      <a:cubicBezTo>
                        <a:pt x="259" y="296"/>
                        <a:pt x="259" y="296"/>
                        <a:pt x="259" y="296"/>
                      </a:cubicBezTo>
                      <a:cubicBezTo>
                        <a:pt x="268" y="289"/>
                        <a:pt x="275" y="282"/>
                        <a:pt x="281" y="274"/>
                      </a:cubicBezTo>
                      <a:moveTo>
                        <a:pt x="289" y="274"/>
                      </a:moveTo>
                      <a:cubicBezTo>
                        <a:pt x="284" y="274"/>
                        <a:pt x="284" y="274"/>
                        <a:pt x="284" y="274"/>
                      </a:cubicBezTo>
                      <a:cubicBezTo>
                        <a:pt x="277" y="283"/>
                        <a:pt x="269" y="292"/>
                        <a:pt x="259" y="298"/>
                      </a:cubicBezTo>
                      <a:cubicBezTo>
                        <a:pt x="259" y="303"/>
                        <a:pt x="259" y="303"/>
                        <a:pt x="259" y="303"/>
                      </a:cubicBezTo>
                      <a:cubicBezTo>
                        <a:pt x="271" y="296"/>
                        <a:pt x="281" y="286"/>
                        <a:pt x="289" y="274"/>
                      </a:cubicBezTo>
                      <a:moveTo>
                        <a:pt x="310" y="274"/>
                      </a:moveTo>
                      <a:cubicBezTo>
                        <a:pt x="304" y="274"/>
                        <a:pt x="304" y="274"/>
                        <a:pt x="304" y="274"/>
                      </a:cubicBezTo>
                      <a:cubicBezTo>
                        <a:pt x="299" y="282"/>
                        <a:pt x="294" y="289"/>
                        <a:pt x="287" y="296"/>
                      </a:cubicBezTo>
                      <a:cubicBezTo>
                        <a:pt x="289" y="298"/>
                        <a:pt x="289" y="298"/>
                        <a:pt x="289" y="298"/>
                      </a:cubicBezTo>
                      <a:cubicBezTo>
                        <a:pt x="287" y="300"/>
                        <a:pt x="284" y="303"/>
                        <a:pt x="281" y="305"/>
                      </a:cubicBezTo>
                      <a:cubicBezTo>
                        <a:pt x="276" y="299"/>
                        <a:pt x="276" y="299"/>
                        <a:pt x="276" y="299"/>
                      </a:cubicBezTo>
                      <a:cubicBezTo>
                        <a:pt x="285" y="292"/>
                        <a:pt x="292" y="283"/>
                        <a:pt x="298" y="274"/>
                      </a:cubicBezTo>
                      <a:cubicBezTo>
                        <a:pt x="297" y="274"/>
                        <a:pt x="297" y="274"/>
                        <a:pt x="297" y="274"/>
                      </a:cubicBezTo>
                      <a:cubicBezTo>
                        <a:pt x="291" y="283"/>
                        <a:pt x="284" y="291"/>
                        <a:pt x="276" y="298"/>
                      </a:cubicBezTo>
                      <a:cubicBezTo>
                        <a:pt x="276" y="298"/>
                        <a:pt x="276" y="298"/>
                        <a:pt x="276" y="298"/>
                      </a:cubicBezTo>
                      <a:cubicBezTo>
                        <a:pt x="284" y="291"/>
                        <a:pt x="291" y="283"/>
                        <a:pt x="297" y="274"/>
                      </a:cubicBezTo>
                      <a:cubicBezTo>
                        <a:pt x="295" y="274"/>
                        <a:pt x="295" y="274"/>
                        <a:pt x="295" y="274"/>
                      </a:cubicBezTo>
                      <a:cubicBezTo>
                        <a:pt x="289" y="283"/>
                        <a:pt x="282" y="291"/>
                        <a:pt x="274" y="298"/>
                      </a:cubicBezTo>
                      <a:cubicBezTo>
                        <a:pt x="275" y="299"/>
                        <a:pt x="275" y="299"/>
                        <a:pt x="275" y="299"/>
                      </a:cubicBezTo>
                      <a:cubicBezTo>
                        <a:pt x="272" y="301"/>
                        <a:pt x="270" y="303"/>
                        <a:pt x="267" y="305"/>
                      </a:cubicBezTo>
                      <a:cubicBezTo>
                        <a:pt x="265" y="307"/>
                        <a:pt x="262" y="309"/>
                        <a:pt x="259" y="311"/>
                      </a:cubicBezTo>
                      <a:cubicBezTo>
                        <a:pt x="259" y="312"/>
                        <a:pt x="259" y="312"/>
                        <a:pt x="259" y="312"/>
                      </a:cubicBezTo>
                      <a:cubicBezTo>
                        <a:pt x="265" y="309"/>
                        <a:pt x="270" y="305"/>
                        <a:pt x="275" y="300"/>
                      </a:cubicBezTo>
                      <a:cubicBezTo>
                        <a:pt x="280" y="306"/>
                        <a:pt x="280" y="306"/>
                        <a:pt x="280" y="306"/>
                      </a:cubicBezTo>
                      <a:cubicBezTo>
                        <a:pt x="274" y="312"/>
                        <a:pt x="267" y="317"/>
                        <a:pt x="259" y="321"/>
                      </a:cubicBezTo>
                      <a:cubicBezTo>
                        <a:pt x="259" y="324"/>
                        <a:pt x="259" y="324"/>
                        <a:pt x="259" y="324"/>
                      </a:cubicBezTo>
                      <a:cubicBezTo>
                        <a:pt x="268" y="320"/>
                        <a:pt x="275" y="314"/>
                        <a:pt x="282" y="308"/>
                      </a:cubicBezTo>
                      <a:cubicBezTo>
                        <a:pt x="284" y="310"/>
                        <a:pt x="284" y="310"/>
                        <a:pt x="284" y="310"/>
                      </a:cubicBezTo>
                      <a:cubicBezTo>
                        <a:pt x="277" y="317"/>
                        <a:pt x="268" y="323"/>
                        <a:pt x="259" y="328"/>
                      </a:cubicBezTo>
                      <a:cubicBezTo>
                        <a:pt x="259" y="329"/>
                        <a:pt x="259" y="329"/>
                        <a:pt x="259" y="329"/>
                      </a:cubicBezTo>
                      <a:cubicBezTo>
                        <a:pt x="269" y="324"/>
                        <a:pt x="277" y="318"/>
                        <a:pt x="285" y="311"/>
                      </a:cubicBezTo>
                      <a:cubicBezTo>
                        <a:pt x="286" y="311"/>
                        <a:pt x="286" y="311"/>
                        <a:pt x="286" y="311"/>
                      </a:cubicBezTo>
                      <a:cubicBezTo>
                        <a:pt x="283" y="307"/>
                        <a:pt x="283" y="307"/>
                        <a:pt x="283" y="307"/>
                      </a:cubicBezTo>
                      <a:cubicBezTo>
                        <a:pt x="294" y="298"/>
                        <a:pt x="303" y="286"/>
                        <a:pt x="310" y="274"/>
                      </a:cubicBezTo>
                      <a:moveTo>
                        <a:pt x="337" y="274"/>
                      </a:moveTo>
                      <a:cubicBezTo>
                        <a:pt x="320" y="274"/>
                        <a:pt x="320" y="274"/>
                        <a:pt x="320" y="274"/>
                      </a:cubicBezTo>
                      <a:cubicBezTo>
                        <a:pt x="311" y="290"/>
                        <a:pt x="300" y="304"/>
                        <a:pt x="286" y="315"/>
                      </a:cubicBezTo>
                      <a:cubicBezTo>
                        <a:pt x="290" y="319"/>
                        <a:pt x="290" y="319"/>
                        <a:pt x="290" y="319"/>
                      </a:cubicBezTo>
                      <a:cubicBezTo>
                        <a:pt x="289" y="320"/>
                        <a:pt x="289" y="320"/>
                        <a:pt x="288" y="321"/>
                      </a:cubicBezTo>
                      <a:cubicBezTo>
                        <a:pt x="289" y="322"/>
                        <a:pt x="289" y="322"/>
                        <a:pt x="289" y="322"/>
                      </a:cubicBezTo>
                      <a:cubicBezTo>
                        <a:pt x="290" y="321"/>
                        <a:pt x="290" y="321"/>
                        <a:pt x="291" y="320"/>
                      </a:cubicBezTo>
                      <a:cubicBezTo>
                        <a:pt x="295" y="325"/>
                        <a:pt x="295" y="325"/>
                        <a:pt x="295" y="325"/>
                      </a:cubicBezTo>
                      <a:cubicBezTo>
                        <a:pt x="284" y="334"/>
                        <a:pt x="272" y="342"/>
                        <a:pt x="259" y="348"/>
                      </a:cubicBezTo>
                      <a:cubicBezTo>
                        <a:pt x="259" y="349"/>
                        <a:pt x="259" y="349"/>
                        <a:pt x="259" y="349"/>
                      </a:cubicBezTo>
                      <a:cubicBezTo>
                        <a:pt x="272" y="343"/>
                        <a:pt x="285" y="335"/>
                        <a:pt x="295" y="326"/>
                      </a:cubicBezTo>
                      <a:cubicBezTo>
                        <a:pt x="301" y="332"/>
                        <a:pt x="301" y="332"/>
                        <a:pt x="301" y="332"/>
                      </a:cubicBezTo>
                      <a:cubicBezTo>
                        <a:pt x="319" y="317"/>
                        <a:pt x="333" y="298"/>
                        <a:pt x="343" y="277"/>
                      </a:cubicBezTo>
                      <a:cubicBezTo>
                        <a:pt x="337" y="274"/>
                        <a:pt x="337" y="274"/>
                        <a:pt x="337" y="274"/>
                      </a:cubicBezTo>
                      <a:moveTo>
                        <a:pt x="350" y="274"/>
                      </a:moveTo>
                      <a:cubicBezTo>
                        <a:pt x="349" y="274"/>
                        <a:pt x="349" y="274"/>
                        <a:pt x="349" y="274"/>
                      </a:cubicBezTo>
                      <a:cubicBezTo>
                        <a:pt x="331" y="314"/>
                        <a:pt x="299" y="345"/>
                        <a:pt x="259" y="363"/>
                      </a:cubicBezTo>
                      <a:cubicBezTo>
                        <a:pt x="259" y="364"/>
                        <a:pt x="259" y="364"/>
                        <a:pt x="259" y="364"/>
                      </a:cubicBezTo>
                      <a:cubicBezTo>
                        <a:pt x="300" y="346"/>
                        <a:pt x="332" y="314"/>
                        <a:pt x="350" y="274"/>
                      </a:cubicBezTo>
                      <a:moveTo>
                        <a:pt x="382" y="274"/>
                      </a:moveTo>
                      <a:cubicBezTo>
                        <a:pt x="381" y="274"/>
                        <a:pt x="381" y="274"/>
                        <a:pt x="381" y="274"/>
                      </a:cubicBezTo>
                      <a:cubicBezTo>
                        <a:pt x="361" y="330"/>
                        <a:pt x="316" y="375"/>
                        <a:pt x="259" y="395"/>
                      </a:cubicBezTo>
                      <a:cubicBezTo>
                        <a:pt x="259" y="396"/>
                        <a:pt x="259" y="396"/>
                        <a:pt x="259" y="396"/>
                      </a:cubicBezTo>
                      <a:cubicBezTo>
                        <a:pt x="316" y="375"/>
                        <a:pt x="362" y="331"/>
                        <a:pt x="382" y="274"/>
                      </a:cubicBezTo>
                      <a:moveTo>
                        <a:pt x="232" y="273"/>
                      </a:moveTo>
                      <a:cubicBezTo>
                        <a:pt x="231" y="273"/>
                        <a:pt x="231" y="273"/>
                        <a:pt x="231" y="273"/>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3"/>
                        <a:pt x="231" y="273"/>
                        <a:pt x="231" y="273"/>
                      </a:cubicBezTo>
                      <a:cubicBezTo>
                        <a:pt x="231" y="273"/>
                        <a:pt x="231" y="273"/>
                        <a:pt x="231" y="273"/>
                      </a:cubicBezTo>
                      <a:cubicBezTo>
                        <a:pt x="231" y="273"/>
                        <a:pt x="231" y="273"/>
                        <a:pt x="231" y="273"/>
                      </a:cubicBezTo>
                      <a:cubicBezTo>
                        <a:pt x="232" y="273"/>
                        <a:pt x="232" y="273"/>
                        <a:pt x="232" y="273"/>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3"/>
                        <a:pt x="232" y="273"/>
                        <a:pt x="232" y="273"/>
                      </a:cubicBezTo>
                      <a:moveTo>
                        <a:pt x="151" y="272"/>
                      </a:moveTo>
                      <a:cubicBezTo>
                        <a:pt x="151" y="273"/>
                        <a:pt x="151" y="273"/>
                        <a:pt x="151" y="273"/>
                      </a:cubicBezTo>
                      <a:cubicBezTo>
                        <a:pt x="151" y="273"/>
                        <a:pt x="151" y="273"/>
                        <a:pt x="151" y="273"/>
                      </a:cubicBezTo>
                      <a:cubicBezTo>
                        <a:pt x="150" y="274"/>
                        <a:pt x="150" y="274"/>
                        <a:pt x="150" y="274"/>
                      </a:cubicBezTo>
                      <a:cubicBezTo>
                        <a:pt x="151" y="274"/>
                        <a:pt x="151" y="274"/>
                        <a:pt x="151" y="274"/>
                      </a:cubicBezTo>
                      <a:cubicBezTo>
                        <a:pt x="151" y="273"/>
                        <a:pt x="151" y="273"/>
                        <a:pt x="151" y="273"/>
                      </a:cubicBezTo>
                      <a:cubicBezTo>
                        <a:pt x="152" y="273"/>
                        <a:pt x="152" y="273"/>
                        <a:pt x="152" y="273"/>
                      </a:cubicBezTo>
                      <a:cubicBezTo>
                        <a:pt x="152" y="273"/>
                        <a:pt x="152" y="273"/>
                        <a:pt x="152" y="273"/>
                      </a:cubicBezTo>
                      <a:cubicBezTo>
                        <a:pt x="151" y="272"/>
                        <a:pt x="151" y="272"/>
                        <a:pt x="151" y="272"/>
                      </a:cubicBezTo>
                      <a:moveTo>
                        <a:pt x="251" y="272"/>
                      </a:moveTo>
                      <a:cubicBezTo>
                        <a:pt x="251" y="273"/>
                        <a:pt x="250" y="273"/>
                        <a:pt x="249" y="274"/>
                      </a:cubicBezTo>
                      <a:cubicBezTo>
                        <a:pt x="249" y="274"/>
                        <a:pt x="249" y="274"/>
                        <a:pt x="249" y="274"/>
                      </a:cubicBezTo>
                      <a:cubicBezTo>
                        <a:pt x="250" y="274"/>
                        <a:pt x="250" y="274"/>
                        <a:pt x="250" y="274"/>
                      </a:cubicBezTo>
                      <a:cubicBezTo>
                        <a:pt x="251" y="274"/>
                        <a:pt x="251" y="273"/>
                        <a:pt x="252" y="273"/>
                      </a:cubicBezTo>
                      <a:cubicBezTo>
                        <a:pt x="251" y="272"/>
                        <a:pt x="251" y="272"/>
                        <a:pt x="251" y="272"/>
                      </a:cubicBezTo>
                      <a:moveTo>
                        <a:pt x="131" y="272"/>
                      </a:moveTo>
                      <a:cubicBezTo>
                        <a:pt x="131" y="273"/>
                        <a:pt x="131" y="273"/>
                        <a:pt x="131" y="273"/>
                      </a:cubicBezTo>
                      <a:cubicBezTo>
                        <a:pt x="131" y="273"/>
                        <a:pt x="132" y="274"/>
                        <a:pt x="132" y="274"/>
                      </a:cubicBezTo>
                      <a:cubicBezTo>
                        <a:pt x="133" y="274"/>
                        <a:pt x="133" y="274"/>
                        <a:pt x="133" y="274"/>
                      </a:cubicBezTo>
                      <a:cubicBezTo>
                        <a:pt x="134" y="274"/>
                        <a:pt x="134" y="274"/>
                        <a:pt x="134" y="274"/>
                      </a:cubicBezTo>
                      <a:cubicBezTo>
                        <a:pt x="133" y="273"/>
                        <a:pt x="132" y="273"/>
                        <a:pt x="131" y="272"/>
                      </a:cubicBezTo>
                      <a:moveTo>
                        <a:pt x="235" y="271"/>
                      </a:moveTo>
                      <a:cubicBezTo>
                        <a:pt x="234" y="271"/>
                        <a:pt x="234" y="271"/>
                        <a:pt x="234" y="271"/>
                      </a:cubicBezTo>
                      <a:cubicBezTo>
                        <a:pt x="234" y="271"/>
                        <a:pt x="234" y="271"/>
                        <a:pt x="234" y="271"/>
                      </a:cubicBezTo>
                      <a:cubicBezTo>
                        <a:pt x="235" y="271"/>
                        <a:pt x="235" y="271"/>
                        <a:pt x="235" y="271"/>
                      </a:cubicBezTo>
                      <a:cubicBezTo>
                        <a:pt x="236" y="273"/>
                        <a:pt x="236" y="273"/>
                        <a:pt x="236" y="273"/>
                      </a:cubicBezTo>
                      <a:cubicBezTo>
                        <a:pt x="236" y="273"/>
                        <a:pt x="236" y="273"/>
                        <a:pt x="236" y="273"/>
                      </a:cubicBezTo>
                      <a:cubicBezTo>
                        <a:pt x="236" y="273"/>
                        <a:pt x="236" y="273"/>
                        <a:pt x="236" y="273"/>
                      </a:cubicBezTo>
                      <a:cubicBezTo>
                        <a:pt x="236" y="273"/>
                        <a:pt x="236" y="273"/>
                        <a:pt x="236" y="273"/>
                      </a:cubicBezTo>
                      <a:cubicBezTo>
                        <a:pt x="236" y="272"/>
                        <a:pt x="236" y="272"/>
                        <a:pt x="236" y="272"/>
                      </a:cubicBezTo>
                      <a:cubicBezTo>
                        <a:pt x="236" y="272"/>
                        <a:pt x="236" y="272"/>
                        <a:pt x="236" y="272"/>
                      </a:cubicBezTo>
                      <a:cubicBezTo>
                        <a:pt x="236" y="272"/>
                        <a:pt x="236" y="272"/>
                        <a:pt x="236" y="272"/>
                      </a:cubicBezTo>
                      <a:cubicBezTo>
                        <a:pt x="236" y="272"/>
                        <a:pt x="236" y="272"/>
                        <a:pt x="236" y="272"/>
                      </a:cubicBezTo>
                      <a:cubicBezTo>
                        <a:pt x="235" y="271"/>
                        <a:pt x="235" y="271"/>
                        <a:pt x="235" y="271"/>
                      </a:cubicBezTo>
                      <a:cubicBezTo>
                        <a:pt x="235" y="271"/>
                        <a:pt x="235" y="271"/>
                        <a:pt x="235" y="271"/>
                      </a:cubicBezTo>
                      <a:cubicBezTo>
                        <a:pt x="235" y="271"/>
                        <a:pt x="235" y="271"/>
                        <a:pt x="235" y="271"/>
                      </a:cubicBezTo>
                      <a:moveTo>
                        <a:pt x="147" y="272"/>
                      </a:moveTo>
                      <a:cubicBezTo>
                        <a:pt x="147" y="272"/>
                        <a:pt x="147" y="272"/>
                        <a:pt x="147" y="272"/>
                      </a:cubicBezTo>
                      <a:cubicBezTo>
                        <a:pt x="146" y="272"/>
                        <a:pt x="146" y="272"/>
                        <a:pt x="146" y="272"/>
                      </a:cubicBezTo>
                      <a:cubicBezTo>
                        <a:pt x="146" y="272"/>
                        <a:pt x="146" y="272"/>
                        <a:pt x="146" y="272"/>
                      </a:cubicBezTo>
                      <a:cubicBezTo>
                        <a:pt x="146" y="272"/>
                        <a:pt x="146" y="272"/>
                        <a:pt x="146" y="272"/>
                      </a:cubicBezTo>
                      <a:cubicBezTo>
                        <a:pt x="147" y="271"/>
                        <a:pt x="147" y="271"/>
                        <a:pt x="147" y="271"/>
                      </a:cubicBezTo>
                      <a:cubicBezTo>
                        <a:pt x="147" y="271"/>
                        <a:pt x="147" y="271"/>
                        <a:pt x="147" y="271"/>
                      </a:cubicBezTo>
                      <a:cubicBezTo>
                        <a:pt x="147" y="271"/>
                        <a:pt x="147" y="271"/>
                        <a:pt x="147" y="271"/>
                      </a:cubicBezTo>
                      <a:cubicBezTo>
                        <a:pt x="147" y="271"/>
                        <a:pt x="147" y="271"/>
                        <a:pt x="147" y="271"/>
                      </a:cubicBezTo>
                      <a:cubicBezTo>
                        <a:pt x="148" y="271"/>
                        <a:pt x="148" y="271"/>
                        <a:pt x="148" y="271"/>
                      </a:cubicBezTo>
                      <a:cubicBezTo>
                        <a:pt x="148" y="271"/>
                        <a:pt x="148" y="271"/>
                        <a:pt x="148" y="271"/>
                      </a:cubicBezTo>
                      <a:cubicBezTo>
                        <a:pt x="148" y="271"/>
                        <a:pt x="148" y="271"/>
                        <a:pt x="148" y="271"/>
                      </a:cubicBezTo>
                      <a:cubicBezTo>
                        <a:pt x="148" y="271"/>
                        <a:pt x="148" y="271"/>
                        <a:pt x="148" y="271"/>
                      </a:cubicBezTo>
                      <a:cubicBezTo>
                        <a:pt x="147" y="272"/>
                        <a:pt x="147" y="272"/>
                        <a:pt x="147" y="272"/>
                      </a:cubicBezTo>
                      <a:cubicBezTo>
                        <a:pt x="147" y="272"/>
                        <a:pt x="147" y="272"/>
                        <a:pt x="147" y="272"/>
                      </a:cubicBezTo>
                      <a:cubicBezTo>
                        <a:pt x="147" y="272"/>
                        <a:pt x="147" y="272"/>
                        <a:pt x="147" y="272"/>
                      </a:cubicBezTo>
                      <a:cubicBezTo>
                        <a:pt x="147" y="272"/>
                        <a:pt x="147" y="272"/>
                        <a:pt x="147" y="272"/>
                      </a:cubicBezTo>
                      <a:moveTo>
                        <a:pt x="147" y="271"/>
                      </a:moveTo>
                      <a:cubicBezTo>
                        <a:pt x="146" y="271"/>
                        <a:pt x="146" y="271"/>
                        <a:pt x="146" y="271"/>
                      </a:cubicBezTo>
                      <a:cubicBezTo>
                        <a:pt x="146" y="272"/>
                        <a:pt x="146" y="272"/>
                        <a:pt x="146" y="272"/>
                      </a:cubicBezTo>
                      <a:cubicBezTo>
                        <a:pt x="146" y="273"/>
                        <a:pt x="146" y="273"/>
                        <a:pt x="146" y="273"/>
                      </a:cubicBezTo>
                      <a:cubicBezTo>
                        <a:pt x="147" y="273"/>
                        <a:pt x="147" y="273"/>
                        <a:pt x="147" y="273"/>
                      </a:cubicBezTo>
                      <a:cubicBezTo>
                        <a:pt x="148" y="272"/>
                        <a:pt x="148" y="272"/>
                        <a:pt x="148" y="272"/>
                      </a:cubicBezTo>
                      <a:cubicBezTo>
                        <a:pt x="148" y="271"/>
                        <a:pt x="148" y="271"/>
                        <a:pt x="148" y="271"/>
                      </a:cubicBezTo>
                      <a:cubicBezTo>
                        <a:pt x="148" y="271"/>
                        <a:pt x="148" y="271"/>
                        <a:pt x="148" y="271"/>
                      </a:cubicBezTo>
                      <a:cubicBezTo>
                        <a:pt x="147" y="271"/>
                        <a:pt x="147" y="271"/>
                        <a:pt x="147" y="271"/>
                      </a:cubicBezTo>
                      <a:moveTo>
                        <a:pt x="255" y="269"/>
                      </a:moveTo>
                      <a:cubicBezTo>
                        <a:pt x="254" y="269"/>
                        <a:pt x="253" y="270"/>
                        <a:pt x="253" y="271"/>
                      </a:cubicBezTo>
                      <a:cubicBezTo>
                        <a:pt x="253" y="271"/>
                        <a:pt x="253" y="271"/>
                        <a:pt x="253" y="271"/>
                      </a:cubicBezTo>
                      <a:cubicBezTo>
                        <a:pt x="254" y="271"/>
                        <a:pt x="255" y="270"/>
                        <a:pt x="256" y="269"/>
                      </a:cubicBezTo>
                      <a:cubicBezTo>
                        <a:pt x="255" y="269"/>
                        <a:pt x="255" y="269"/>
                        <a:pt x="255" y="269"/>
                      </a:cubicBezTo>
                      <a:moveTo>
                        <a:pt x="128" y="269"/>
                      </a:moveTo>
                      <a:cubicBezTo>
                        <a:pt x="127" y="269"/>
                        <a:pt x="127" y="269"/>
                        <a:pt x="127" y="269"/>
                      </a:cubicBezTo>
                      <a:cubicBezTo>
                        <a:pt x="128" y="270"/>
                        <a:pt x="129" y="271"/>
                        <a:pt x="129" y="271"/>
                      </a:cubicBezTo>
                      <a:cubicBezTo>
                        <a:pt x="130" y="271"/>
                        <a:pt x="130" y="271"/>
                        <a:pt x="130" y="271"/>
                      </a:cubicBezTo>
                      <a:cubicBezTo>
                        <a:pt x="129" y="270"/>
                        <a:pt x="129" y="269"/>
                        <a:pt x="128" y="269"/>
                      </a:cubicBezTo>
                      <a:moveTo>
                        <a:pt x="259" y="269"/>
                      </a:moveTo>
                      <a:cubicBezTo>
                        <a:pt x="258" y="270"/>
                        <a:pt x="256" y="272"/>
                        <a:pt x="254" y="274"/>
                      </a:cubicBezTo>
                      <a:cubicBezTo>
                        <a:pt x="255" y="274"/>
                        <a:pt x="255" y="274"/>
                        <a:pt x="255" y="274"/>
                      </a:cubicBezTo>
                      <a:cubicBezTo>
                        <a:pt x="256" y="273"/>
                        <a:pt x="258" y="271"/>
                        <a:pt x="259" y="270"/>
                      </a:cubicBezTo>
                      <a:cubicBezTo>
                        <a:pt x="259" y="269"/>
                        <a:pt x="259" y="269"/>
                        <a:pt x="259" y="269"/>
                      </a:cubicBezTo>
                      <a:moveTo>
                        <a:pt x="123" y="269"/>
                      </a:moveTo>
                      <a:cubicBezTo>
                        <a:pt x="123" y="270"/>
                        <a:pt x="123" y="270"/>
                        <a:pt x="123" y="270"/>
                      </a:cubicBezTo>
                      <a:cubicBezTo>
                        <a:pt x="125" y="271"/>
                        <a:pt x="126" y="273"/>
                        <a:pt x="128" y="274"/>
                      </a:cubicBezTo>
                      <a:cubicBezTo>
                        <a:pt x="129" y="274"/>
                        <a:pt x="129" y="274"/>
                        <a:pt x="129" y="274"/>
                      </a:cubicBezTo>
                      <a:cubicBezTo>
                        <a:pt x="127" y="272"/>
                        <a:pt x="125" y="270"/>
                        <a:pt x="123" y="269"/>
                      </a:cubicBezTo>
                      <a:moveTo>
                        <a:pt x="239" y="270"/>
                      </a:moveTo>
                      <a:cubicBezTo>
                        <a:pt x="239" y="270"/>
                        <a:pt x="239" y="270"/>
                        <a:pt x="239" y="270"/>
                      </a:cubicBezTo>
                      <a:cubicBezTo>
                        <a:pt x="239" y="270"/>
                        <a:pt x="239" y="270"/>
                        <a:pt x="239" y="270"/>
                      </a:cubicBezTo>
                      <a:cubicBezTo>
                        <a:pt x="238" y="270"/>
                        <a:pt x="238" y="270"/>
                        <a:pt x="238" y="270"/>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9" y="269"/>
                        <a:pt x="239" y="269"/>
                        <a:pt x="239" y="269"/>
                      </a:cubicBezTo>
                      <a:cubicBezTo>
                        <a:pt x="239" y="269"/>
                        <a:pt x="239" y="269"/>
                        <a:pt x="239" y="269"/>
                      </a:cubicBezTo>
                      <a:cubicBezTo>
                        <a:pt x="239" y="269"/>
                        <a:pt x="239" y="269"/>
                        <a:pt x="239" y="269"/>
                      </a:cubicBezTo>
                      <a:cubicBezTo>
                        <a:pt x="239" y="270"/>
                        <a:pt x="239" y="270"/>
                        <a:pt x="239" y="270"/>
                      </a:cubicBezTo>
                      <a:cubicBezTo>
                        <a:pt x="239" y="270"/>
                        <a:pt x="239" y="270"/>
                        <a:pt x="239" y="270"/>
                      </a:cubicBezTo>
                      <a:cubicBezTo>
                        <a:pt x="239" y="270"/>
                        <a:pt x="239" y="270"/>
                        <a:pt x="239" y="270"/>
                      </a:cubicBezTo>
                      <a:cubicBezTo>
                        <a:pt x="239" y="270"/>
                        <a:pt x="239" y="270"/>
                        <a:pt x="239" y="270"/>
                      </a:cubicBezTo>
                      <a:cubicBezTo>
                        <a:pt x="239" y="270"/>
                        <a:pt x="239" y="270"/>
                        <a:pt x="239" y="270"/>
                      </a:cubicBezTo>
                      <a:moveTo>
                        <a:pt x="239" y="268"/>
                      </a:moveTo>
                      <a:cubicBezTo>
                        <a:pt x="238" y="269"/>
                        <a:pt x="238" y="269"/>
                        <a:pt x="238" y="269"/>
                      </a:cubicBezTo>
                      <a:cubicBezTo>
                        <a:pt x="238" y="269"/>
                        <a:pt x="238" y="269"/>
                        <a:pt x="238" y="269"/>
                      </a:cubicBezTo>
                      <a:cubicBezTo>
                        <a:pt x="238" y="270"/>
                        <a:pt x="238" y="270"/>
                        <a:pt x="238" y="270"/>
                      </a:cubicBezTo>
                      <a:cubicBezTo>
                        <a:pt x="239" y="271"/>
                        <a:pt x="239" y="271"/>
                        <a:pt x="239" y="271"/>
                      </a:cubicBezTo>
                      <a:cubicBezTo>
                        <a:pt x="239" y="270"/>
                        <a:pt x="239" y="270"/>
                        <a:pt x="239" y="270"/>
                      </a:cubicBezTo>
                      <a:cubicBezTo>
                        <a:pt x="240" y="270"/>
                        <a:pt x="240" y="270"/>
                        <a:pt x="240" y="270"/>
                      </a:cubicBezTo>
                      <a:cubicBezTo>
                        <a:pt x="239" y="269"/>
                        <a:pt x="239" y="269"/>
                        <a:pt x="239" y="269"/>
                      </a:cubicBezTo>
                      <a:cubicBezTo>
                        <a:pt x="239" y="268"/>
                        <a:pt x="239" y="268"/>
                        <a:pt x="239" y="268"/>
                      </a:cubicBezTo>
                      <a:moveTo>
                        <a:pt x="144" y="268"/>
                      </a:moveTo>
                      <a:cubicBezTo>
                        <a:pt x="144" y="268"/>
                        <a:pt x="144" y="268"/>
                        <a:pt x="144" y="268"/>
                      </a:cubicBezTo>
                      <a:cubicBezTo>
                        <a:pt x="144" y="268"/>
                        <a:pt x="144" y="268"/>
                        <a:pt x="144" y="268"/>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4" y="270"/>
                        <a:pt x="144" y="270"/>
                        <a:pt x="144" y="270"/>
                      </a:cubicBezTo>
                      <a:cubicBezTo>
                        <a:pt x="144" y="270"/>
                        <a:pt x="144" y="270"/>
                        <a:pt x="144" y="270"/>
                      </a:cubicBezTo>
                      <a:cubicBezTo>
                        <a:pt x="143" y="270"/>
                        <a:pt x="143" y="270"/>
                        <a:pt x="143" y="270"/>
                      </a:cubicBezTo>
                      <a:cubicBezTo>
                        <a:pt x="144" y="268"/>
                        <a:pt x="144" y="268"/>
                        <a:pt x="144" y="268"/>
                      </a:cubicBezTo>
                      <a:cubicBezTo>
                        <a:pt x="145" y="269"/>
                        <a:pt x="145" y="269"/>
                        <a:pt x="145" y="269"/>
                      </a:cubicBezTo>
                      <a:cubicBezTo>
                        <a:pt x="145" y="269"/>
                        <a:pt x="145" y="269"/>
                        <a:pt x="145" y="269"/>
                      </a:cubicBezTo>
                      <a:cubicBezTo>
                        <a:pt x="144" y="268"/>
                        <a:pt x="144" y="268"/>
                        <a:pt x="144" y="268"/>
                      </a:cubicBezTo>
                      <a:moveTo>
                        <a:pt x="242" y="266"/>
                      </a:moveTo>
                      <a:cubicBezTo>
                        <a:pt x="241" y="266"/>
                        <a:pt x="241" y="266"/>
                        <a:pt x="241" y="266"/>
                      </a:cubicBezTo>
                      <a:cubicBezTo>
                        <a:pt x="241" y="267"/>
                        <a:pt x="241" y="267"/>
                        <a:pt x="241" y="267"/>
                      </a:cubicBezTo>
                      <a:cubicBezTo>
                        <a:pt x="241" y="266"/>
                        <a:pt x="241" y="266"/>
                        <a:pt x="241" y="266"/>
                      </a:cubicBezTo>
                      <a:cubicBezTo>
                        <a:pt x="243" y="268"/>
                        <a:pt x="243" y="268"/>
                        <a:pt x="243" y="268"/>
                      </a:cubicBezTo>
                      <a:cubicBezTo>
                        <a:pt x="243" y="268"/>
                        <a:pt x="243" y="268"/>
                        <a:pt x="243" y="268"/>
                      </a:cubicBezTo>
                      <a:cubicBezTo>
                        <a:pt x="243" y="268"/>
                        <a:pt x="243" y="268"/>
                        <a:pt x="243" y="268"/>
                      </a:cubicBezTo>
                      <a:cubicBezTo>
                        <a:pt x="243" y="268"/>
                        <a:pt x="243" y="268"/>
                        <a:pt x="243" y="268"/>
                      </a:cubicBezTo>
                      <a:cubicBezTo>
                        <a:pt x="243" y="267"/>
                        <a:pt x="243" y="267"/>
                        <a:pt x="243" y="267"/>
                      </a:cubicBezTo>
                      <a:cubicBezTo>
                        <a:pt x="243" y="267"/>
                        <a:pt x="243" y="267"/>
                        <a:pt x="243" y="267"/>
                      </a:cubicBezTo>
                      <a:cubicBezTo>
                        <a:pt x="243" y="267"/>
                        <a:pt x="243" y="267"/>
                        <a:pt x="243" y="267"/>
                      </a:cubicBezTo>
                      <a:cubicBezTo>
                        <a:pt x="243" y="267"/>
                        <a:pt x="243" y="267"/>
                        <a:pt x="243" y="267"/>
                      </a:cubicBezTo>
                      <a:cubicBezTo>
                        <a:pt x="242" y="266"/>
                        <a:pt x="242" y="266"/>
                        <a:pt x="242" y="266"/>
                      </a:cubicBezTo>
                      <a:cubicBezTo>
                        <a:pt x="242" y="266"/>
                        <a:pt x="242" y="266"/>
                        <a:pt x="242" y="266"/>
                      </a:cubicBezTo>
                      <a:cubicBezTo>
                        <a:pt x="242" y="266"/>
                        <a:pt x="242" y="266"/>
                        <a:pt x="242" y="266"/>
                      </a:cubicBezTo>
                      <a:moveTo>
                        <a:pt x="140" y="267"/>
                      </a:moveTo>
                      <a:cubicBezTo>
                        <a:pt x="140" y="267"/>
                        <a:pt x="140" y="267"/>
                        <a:pt x="140" y="267"/>
                      </a:cubicBezTo>
                      <a:cubicBezTo>
                        <a:pt x="139" y="267"/>
                        <a:pt x="139" y="267"/>
                        <a:pt x="139" y="267"/>
                      </a:cubicBezTo>
                      <a:cubicBezTo>
                        <a:pt x="139" y="267"/>
                        <a:pt x="139" y="267"/>
                        <a:pt x="139" y="267"/>
                      </a:cubicBezTo>
                      <a:cubicBezTo>
                        <a:pt x="140" y="267"/>
                        <a:pt x="140" y="267"/>
                        <a:pt x="140" y="267"/>
                      </a:cubicBezTo>
                      <a:cubicBezTo>
                        <a:pt x="140" y="266"/>
                        <a:pt x="140" y="266"/>
                        <a:pt x="140" y="266"/>
                      </a:cubicBezTo>
                      <a:cubicBezTo>
                        <a:pt x="140" y="266"/>
                        <a:pt x="140" y="266"/>
                        <a:pt x="140" y="266"/>
                      </a:cubicBezTo>
                      <a:cubicBezTo>
                        <a:pt x="140" y="266"/>
                        <a:pt x="140" y="266"/>
                        <a:pt x="140" y="266"/>
                      </a:cubicBezTo>
                      <a:cubicBezTo>
                        <a:pt x="141" y="266"/>
                        <a:pt x="141" y="266"/>
                        <a:pt x="141" y="266"/>
                      </a:cubicBezTo>
                      <a:cubicBezTo>
                        <a:pt x="141" y="266"/>
                        <a:pt x="141" y="266"/>
                        <a:pt x="141" y="266"/>
                      </a:cubicBezTo>
                      <a:cubicBezTo>
                        <a:pt x="141" y="266"/>
                        <a:pt x="141" y="266"/>
                        <a:pt x="141" y="266"/>
                      </a:cubicBezTo>
                      <a:cubicBezTo>
                        <a:pt x="141" y="266"/>
                        <a:pt x="141" y="266"/>
                        <a:pt x="141" y="266"/>
                      </a:cubicBezTo>
                      <a:cubicBezTo>
                        <a:pt x="141" y="267"/>
                        <a:pt x="141" y="267"/>
                        <a:pt x="141" y="267"/>
                      </a:cubicBezTo>
                      <a:cubicBezTo>
                        <a:pt x="141" y="267"/>
                        <a:pt x="141" y="267"/>
                        <a:pt x="141" y="267"/>
                      </a:cubicBezTo>
                      <a:cubicBezTo>
                        <a:pt x="140" y="267"/>
                        <a:pt x="140" y="267"/>
                        <a:pt x="140" y="267"/>
                      </a:cubicBezTo>
                      <a:cubicBezTo>
                        <a:pt x="140" y="267"/>
                        <a:pt x="140" y="267"/>
                        <a:pt x="140" y="267"/>
                      </a:cubicBezTo>
                      <a:cubicBezTo>
                        <a:pt x="140" y="267"/>
                        <a:pt x="140" y="267"/>
                        <a:pt x="140" y="267"/>
                      </a:cubicBezTo>
                      <a:moveTo>
                        <a:pt x="140" y="266"/>
                      </a:moveTo>
                      <a:cubicBezTo>
                        <a:pt x="140" y="266"/>
                        <a:pt x="140" y="266"/>
                        <a:pt x="140" y="266"/>
                      </a:cubicBezTo>
                      <a:cubicBezTo>
                        <a:pt x="139" y="267"/>
                        <a:pt x="139" y="267"/>
                        <a:pt x="139" y="267"/>
                      </a:cubicBezTo>
                      <a:cubicBezTo>
                        <a:pt x="139" y="268"/>
                        <a:pt x="139" y="268"/>
                        <a:pt x="139" y="268"/>
                      </a:cubicBezTo>
                      <a:cubicBezTo>
                        <a:pt x="140" y="268"/>
                        <a:pt x="140" y="268"/>
                        <a:pt x="140" y="268"/>
                      </a:cubicBezTo>
                      <a:cubicBezTo>
                        <a:pt x="141" y="267"/>
                        <a:pt x="141" y="267"/>
                        <a:pt x="141" y="267"/>
                      </a:cubicBezTo>
                      <a:cubicBezTo>
                        <a:pt x="141" y="266"/>
                        <a:pt x="141" y="266"/>
                        <a:pt x="141" y="266"/>
                      </a:cubicBezTo>
                      <a:cubicBezTo>
                        <a:pt x="141" y="266"/>
                        <a:pt x="141" y="266"/>
                        <a:pt x="141" y="266"/>
                      </a:cubicBezTo>
                      <a:cubicBezTo>
                        <a:pt x="140" y="266"/>
                        <a:pt x="140" y="266"/>
                        <a:pt x="140" y="266"/>
                      </a:cubicBezTo>
                      <a:moveTo>
                        <a:pt x="258" y="265"/>
                      </a:moveTo>
                      <a:cubicBezTo>
                        <a:pt x="258" y="266"/>
                        <a:pt x="257" y="267"/>
                        <a:pt x="256" y="267"/>
                      </a:cubicBezTo>
                      <a:cubicBezTo>
                        <a:pt x="257" y="268"/>
                        <a:pt x="257" y="268"/>
                        <a:pt x="257" y="268"/>
                      </a:cubicBezTo>
                      <a:cubicBezTo>
                        <a:pt x="257" y="267"/>
                        <a:pt x="258" y="267"/>
                        <a:pt x="259" y="266"/>
                      </a:cubicBezTo>
                      <a:cubicBezTo>
                        <a:pt x="258" y="265"/>
                        <a:pt x="258" y="265"/>
                        <a:pt x="258" y="265"/>
                      </a:cubicBezTo>
                      <a:moveTo>
                        <a:pt x="125" y="265"/>
                      </a:moveTo>
                      <a:cubicBezTo>
                        <a:pt x="124" y="266"/>
                        <a:pt x="124" y="266"/>
                        <a:pt x="124" y="266"/>
                      </a:cubicBezTo>
                      <a:cubicBezTo>
                        <a:pt x="125" y="267"/>
                        <a:pt x="125" y="267"/>
                        <a:pt x="126" y="268"/>
                      </a:cubicBezTo>
                      <a:cubicBezTo>
                        <a:pt x="127" y="267"/>
                        <a:pt x="127" y="267"/>
                        <a:pt x="127" y="267"/>
                      </a:cubicBezTo>
                      <a:cubicBezTo>
                        <a:pt x="126" y="267"/>
                        <a:pt x="125" y="266"/>
                        <a:pt x="125" y="265"/>
                      </a:cubicBezTo>
                      <a:moveTo>
                        <a:pt x="252" y="264"/>
                      </a:moveTo>
                      <a:cubicBezTo>
                        <a:pt x="249" y="266"/>
                        <a:pt x="247" y="269"/>
                        <a:pt x="244" y="271"/>
                      </a:cubicBezTo>
                      <a:cubicBezTo>
                        <a:pt x="246" y="273"/>
                        <a:pt x="246" y="273"/>
                        <a:pt x="246" y="273"/>
                      </a:cubicBezTo>
                      <a:cubicBezTo>
                        <a:pt x="249" y="271"/>
                        <a:pt x="251" y="269"/>
                        <a:pt x="254" y="266"/>
                      </a:cubicBezTo>
                      <a:cubicBezTo>
                        <a:pt x="252" y="264"/>
                        <a:pt x="252" y="264"/>
                        <a:pt x="252" y="264"/>
                      </a:cubicBezTo>
                      <a:moveTo>
                        <a:pt x="246" y="265"/>
                      </a:moveTo>
                      <a:cubicBezTo>
                        <a:pt x="245" y="265"/>
                        <a:pt x="245" y="265"/>
                        <a:pt x="245" y="265"/>
                      </a:cubicBezTo>
                      <a:cubicBezTo>
                        <a:pt x="245" y="265"/>
                        <a:pt x="245" y="265"/>
                        <a:pt x="245" y="265"/>
                      </a:cubicBezTo>
                      <a:cubicBezTo>
                        <a:pt x="245" y="265"/>
                        <a:pt x="245" y="265"/>
                        <a:pt x="245" y="265"/>
                      </a:cubicBezTo>
                      <a:cubicBezTo>
                        <a:pt x="245" y="264"/>
                        <a:pt x="245" y="264"/>
                        <a:pt x="245" y="264"/>
                      </a:cubicBezTo>
                      <a:cubicBezTo>
                        <a:pt x="245" y="264"/>
                        <a:pt x="245" y="264"/>
                        <a:pt x="245" y="264"/>
                      </a:cubicBezTo>
                      <a:cubicBezTo>
                        <a:pt x="245" y="264"/>
                        <a:pt x="245" y="264"/>
                        <a:pt x="245" y="264"/>
                      </a:cubicBezTo>
                      <a:cubicBezTo>
                        <a:pt x="245" y="264"/>
                        <a:pt x="245" y="264"/>
                        <a:pt x="245" y="264"/>
                      </a:cubicBezTo>
                      <a:cubicBezTo>
                        <a:pt x="245" y="263"/>
                        <a:pt x="245" y="263"/>
                        <a:pt x="245" y="263"/>
                      </a:cubicBezTo>
                      <a:cubicBezTo>
                        <a:pt x="245" y="263"/>
                        <a:pt x="245" y="263"/>
                        <a:pt x="245" y="263"/>
                      </a:cubicBezTo>
                      <a:cubicBezTo>
                        <a:pt x="245" y="264"/>
                        <a:pt x="245" y="264"/>
                        <a:pt x="245" y="264"/>
                      </a:cubicBezTo>
                      <a:cubicBezTo>
                        <a:pt x="246" y="264"/>
                        <a:pt x="246" y="264"/>
                        <a:pt x="246" y="264"/>
                      </a:cubicBezTo>
                      <a:cubicBezTo>
                        <a:pt x="246" y="264"/>
                        <a:pt x="246" y="264"/>
                        <a:pt x="246" y="264"/>
                      </a:cubicBezTo>
                      <a:cubicBezTo>
                        <a:pt x="246" y="264"/>
                        <a:pt x="246" y="264"/>
                        <a:pt x="246" y="264"/>
                      </a:cubicBezTo>
                      <a:cubicBezTo>
                        <a:pt x="246" y="265"/>
                        <a:pt x="246" y="265"/>
                        <a:pt x="246" y="265"/>
                      </a:cubicBezTo>
                      <a:cubicBezTo>
                        <a:pt x="246" y="265"/>
                        <a:pt x="246" y="265"/>
                        <a:pt x="246" y="265"/>
                      </a:cubicBezTo>
                      <a:cubicBezTo>
                        <a:pt x="246" y="265"/>
                        <a:pt x="246" y="265"/>
                        <a:pt x="246" y="265"/>
                      </a:cubicBezTo>
                      <a:moveTo>
                        <a:pt x="245" y="263"/>
                      </a:moveTo>
                      <a:cubicBezTo>
                        <a:pt x="244" y="263"/>
                        <a:pt x="244" y="263"/>
                        <a:pt x="244" y="263"/>
                      </a:cubicBezTo>
                      <a:cubicBezTo>
                        <a:pt x="244" y="264"/>
                        <a:pt x="244" y="264"/>
                        <a:pt x="244" y="264"/>
                      </a:cubicBezTo>
                      <a:cubicBezTo>
                        <a:pt x="245" y="265"/>
                        <a:pt x="245" y="265"/>
                        <a:pt x="245" y="265"/>
                      </a:cubicBezTo>
                      <a:cubicBezTo>
                        <a:pt x="245" y="265"/>
                        <a:pt x="245" y="265"/>
                        <a:pt x="245" y="265"/>
                      </a:cubicBezTo>
                      <a:cubicBezTo>
                        <a:pt x="246" y="265"/>
                        <a:pt x="246" y="265"/>
                        <a:pt x="246" y="265"/>
                      </a:cubicBezTo>
                      <a:cubicBezTo>
                        <a:pt x="246" y="264"/>
                        <a:pt x="246" y="264"/>
                        <a:pt x="246" y="264"/>
                      </a:cubicBezTo>
                      <a:cubicBezTo>
                        <a:pt x="246" y="264"/>
                        <a:pt x="246" y="264"/>
                        <a:pt x="246" y="264"/>
                      </a:cubicBezTo>
                      <a:cubicBezTo>
                        <a:pt x="245" y="263"/>
                        <a:pt x="245" y="263"/>
                        <a:pt x="245" y="263"/>
                      </a:cubicBezTo>
                      <a:moveTo>
                        <a:pt x="137" y="263"/>
                      </a:moveTo>
                      <a:cubicBezTo>
                        <a:pt x="137" y="263"/>
                        <a:pt x="137" y="263"/>
                        <a:pt x="137" y="263"/>
                      </a:cubicBezTo>
                      <a:cubicBezTo>
                        <a:pt x="137" y="263"/>
                        <a:pt x="137" y="263"/>
                        <a:pt x="137" y="263"/>
                      </a:cubicBezTo>
                      <a:cubicBezTo>
                        <a:pt x="136" y="265"/>
                        <a:pt x="136" y="265"/>
                        <a:pt x="136" y="265"/>
                      </a:cubicBezTo>
                      <a:cubicBezTo>
                        <a:pt x="136" y="265"/>
                        <a:pt x="136" y="265"/>
                        <a:pt x="136" y="265"/>
                      </a:cubicBezTo>
                      <a:cubicBezTo>
                        <a:pt x="136" y="265"/>
                        <a:pt x="136" y="265"/>
                        <a:pt x="136" y="265"/>
                      </a:cubicBezTo>
                      <a:cubicBezTo>
                        <a:pt x="137" y="265"/>
                        <a:pt x="137" y="265"/>
                        <a:pt x="137" y="265"/>
                      </a:cubicBezTo>
                      <a:cubicBezTo>
                        <a:pt x="137" y="265"/>
                        <a:pt x="137" y="265"/>
                        <a:pt x="137" y="265"/>
                      </a:cubicBezTo>
                      <a:cubicBezTo>
                        <a:pt x="137" y="265"/>
                        <a:pt x="137" y="265"/>
                        <a:pt x="137" y="265"/>
                      </a:cubicBezTo>
                      <a:cubicBezTo>
                        <a:pt x="137" y="265"/>
                        <a:pt x="137" y="265"/>
                        <a:pt x="137" y="265"/>
                      </a:cubicBezTo>
                      <a:cubicBezTo>
                        <a:pt x="137" y="264"/>
                        <a:pt x="137" y="264"/>
                        <a:pt x="137" y="264"/>
                      </a:cubicBezTo>
                      <a:cubicBezTo>
                        <a:pt x="138" y="263"/>
                        <a:pt x="138" y="263"/>
                        <a:pt x="138" y="263"/>
                      </a:cubicBezTo>
                      <a:cubicBezTo>
                        <a:pt x="138" y="264"/>
                        <a:pt x="138" y="264"/>
                        <a:pt x="138" y="264"/>
                      </a:cubicBezTo>
                      <a:cubicBezTo>
                        <a:pt x="138" y="263"/>
                        <a:pt x="138" y="263"/>
                        <a:pt x="138" y="263"/>
                      </a:cubicBezTo>
                      <a:cubicBezTo>
                        <a:pt x="137" y="263"/>
                        <a:pt x="137" y="263"/>
                        <a:pt x="137" y="263"/>
                      </a:cubicBezTo>
                      <a:moveTo>
                        <a:pt x="248" y="260"/>
                      </a:moveTo>
                      <a:cubicBezTo>
                        <a:pt x="247" y="261"/>
                        <a:pt x="247" y="261"/>
                        <a:pt x="247" y="261"/>
                      </a:cubicBezTo>
                      <a:cubicBezTo>
                        <a:pt x="247" y="261"/>
                        <a:pt x="247" y="261"/>
                        <a:pt x="247" y="261"/>
                      </a:cubicBezTo>
                      <a:cubicBezTo>
                        <a:pt x="248" y="261"/>
                        <a:pt x="248" y="261"/>
                        <a:pt x="248" y="261"/>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1"/>
                        <a:pt x="249" y="261"/>
                        <a:pt x="249" y="261"/>
                      </a:cubicBezTo>
                      <a:cubicBezTo>
                        <a:pt x="249" y="261"/>
                        <a:pt x="249" y="261"/>
                        <a:pt x="249" y="261"/>
                      </a:cubicBezTo>
                      <a:cubicBezTo>
                        <a:pt x="249" y="262"/>
                        <a:pt x="249" y="262"/>
                        <a:pt x="249" y="262"/>
                      </a:cubicBezTo>
                      <a:cubicBezTo>
                        <a:pt x="248" y="261"/>
                        <a:pt x="248" y="261"/>
                        <a:pt x="248" y="261"/>
                      </a:cubicBezTo>
                      <a:cubicBezTo>
                        <a:pt x="248" y="260"/>
                        <a:pt x="248" y="260"/>
                        <a:pt x="248" y="260"/>
                      </a:cubicBezTo>
                      <a:cubicBezTo>
                        <a:pt x="248" y="260"/>
                        <a:pt x="248" y="260"/>
                        <a:pt x="248" y="260"/>
                      </a:cubicBezTo>
                      <a:moveTo>
                        <a:pt x="133" y="262"/>
                      </a:moveTo>
                      <a:cubicBezTo>
                        <a:pt x="133" y="262"/>
                        <a:pt x="133" y="262"/>
                        <a:pt x="133" y="262"/>
                      </a:cubicBezTo>
                      <a:cubicBezTo>
                        <a:pt x="133" y="261"/>
                        <a:pt x="133" y="261"/>
                        <a:pt x="133" y="261"/>
                      </a:cubicBezTo>
                      <a:cubicBezTo>
                        <a:pt x="133" y="261"/>
                        <a:pt x="133" y="261"/>
                        <a:pt x="133" y="261"/>
                      </a:cubicBezTo>
                      <a:cubicBezTo>
                        <a:pt x="133" y="261"/>
                        <a:pt x="133" y="261"/>
                        <a:pt x="133" y="261"/>
                      </a:cubicBezTo>
                      <a:cubicBezTo>
                        <a:pt x="134" y="261"/>
                        <a:pt x="134" y="261"/>
                        <a:pt x="134" y="261"/>
                      </a:cubicBezTo>
                      <a:cubicBezTo>
                        <a:pt x="134" y="260"/>
                        <a:pt x="134" y="260"/>
                        <a:pt x="134" y="260"/>
                      </a:cubicBezTo>
                      <a:cubicBezTo>
                        <a:pt x="134" y="260"/>
                        <a:pt x="134" y="260"/>
                        <a:pt x="134" y="260"/>
                      </a:cubicBezTo>
                      <a:cubicBezTo>
                        <a:pt x="134" y="260"/>
                        <a:pt x="134" y="260"/>
                        <a:pt x="134" y="260"/>
                      </a:cubicBezTo>
                      <a:cubicBezTo>
                        <a:pt x="135" y="260"/>
                        <a:pt x="135" y="260"/>
                        <a:pt x="135" y="260"/>
                      </a:cubicBezTo>
                      <a:cubicBezTo>
                        <a:pt x="135" y="260"/>
                        <a:pt x="135" y="260"/>
                        <a:pt x="135" y="260"/>
                      </a:cubicBezTo>
                      <a:cubicBezTo>
                        <a:pt x="135" y="261"/>
                        <a:pt x="135" y="261"/>
                        <a:pt x="135" y="261"/>
                      </a:cubicBezTo>
                      <a:cubicBezTo>
                        <a:pt x="135" y="261"/>
                        <a:pt x="135" y="261"/>
                        <a:pt x="135" y="261"/>
                      </a:cubicBezTo>
                      <a:cubicBezTo>
                        <a:pt x="134" y="261"/>
                        <a:pt x="134" y="261"/>
                        <a:pt x="134" y="261"/>
                      </a:cubicBezTo>
                      <a:cubicBezTo>
                        <a:pt x="134" y="261"/>
                        <a:pt x="134" y="261"/>
                        <a:pt x="134" y="261"/>
                      </a:cubicBezTo>
                      <a:cubicBezTo>
                        <a:pt x="134" y="262"/>
                        <a:pt x="134" y="262"/>
                        <a:pt x="134" y="262"/>
                      </a:cubicBezTo>
                      <a:cubicBezTo>
                        <a:pt x="133" y="262"/>
                        <a:pt x="133" y="262"/>
                        <a:pt x="133" y="262"/>
                      </a:cubicBezTo>
                      <a:moveTo>
                        <a:pt x="134" y="260"/>
                      </a:moveTo>
                      <a:cubicBezTo>
                        <a:pt x="133" y="260"/>
                        <a:pt x="133" y="260"/>
                        <a:pt x="133" y="260"/>
                      </a:cubicBezTo>
                      <a:cubicBezTo>
                        <a:pt x="133" y="261"/>
                        <a:pt x="133" y="261"/>
                        <a:pt x="133" y="261"/>
                      </a:cubicBezTo>
                      <a:cubicBezTo>
                        <a:pt x="133" y="262"/>
                        <a:pt x="133" y="262"/>
                        <a:pt x="133" y="262"/>
                      </a:cubicBezTo>
                      <a:cubicBezTo>
                        <a:pt x="134" y="262"/>
                        <a:pt x="134" y="262"/>
                        <a:pt x="134" y="262"/>
                      </a:cubicBezTo>
                      <a:cubicBezTo>
                        <a:pt x="134" y="261"/>
                        <a:pt x="134" y="261"/>
                        <a:pt x="134" y="261"/>
                      </a:cubicBezTo>
                      <a:cubicBezTo>
                        <a:pt x="135" y="261"/>
                        <a:pt x="135" y="261"/>
                        <a:pt x="135" y="261"/>
                      </a:cubicBezTo>
                      <a:cubicBezTo>
                        <a:pt x="135" y="260"/>
                        <a:pt x="135" y="260"/>
                        <a:pt x="135" y="260"/>
                      </a:cubicBezTo>
                      <a:cubicBezTo>
                        <a:pt x="134" y="260"/>
                        <a:pt x="134" y="260"/>
                        <a:pt x="134" y="260"/>
                      </a:cubicBezTo>
                      <a:moveTo>
                        <a:pt x="251" y="257"/>
                      </a:moveTo>
                      <a:cubicBezTo>
                        <a:pt x="250" y="258"/>
                        <a:pt x="250" y="258"/>
                        <a:pt x="250" y="258"/>
                      </a:cubicBezTo>
                      <a:cubicBezTo>
                        <a:pt x="250" y="258"/>
                        <a:pt x="250" y="258"/>
                        <a:pt x="250" y="258"/>
                      </a:cubicBezTo>
                      <a:cubicBezTo>
                        <a:pt x="251" y="258"/>
                        <a:pt x="251" y="258"/>
                        <a:pt x="251" y="258"/>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8"/>
                        <a:pt x="252" y="258"/>
                        <a:pt x="252" y="258"/>
                      </a:cubicBezTo>
                      <a:cubicBezTo>
                        <a:pt x="252" y="258"/>
                        <a:pt x="252" y="258"/>
                        <a:pt x="252" y="258"/>
                      </a:cubicBezTo>
                      <a:cubicBezTo>
                        <a:pt x="252" y="259"/>
                        <a:pt x="252" y="259"/>
                        <a:pt x="252" y="259"/>
                      </a:cubicBezTo>
                      <a:cubicBezTo>
                        <a:pt x="251" y="258"/>
                        <a:pt x="251" y="258"/>
                        <a:pt x="251" y="258"/>
                      </a:cubicBezTo>
                      <a:cubicBezTo>
                        <a:pt x="251" y="257"/>
                        <a:pt x="251" y="257"/>
                        <a:pt x="251" y="257"/>
                      </a:cubicBezTo>
                      <a:cubicBezTo>
                        <a:pt x="251" y="257"/>
                        <a:pt x="251" y="257"/>
                        <a:pt x="251" y="257"/>
                      </a:cubicBezTo>
                      <a:moveTo>
                        <a:pt x="131" y="257"/>
                      </a:moveTo>
                      <a:cubicBezTo>
                        <a:pt x="131" y="257"/>
                        <a:pt x="131" y="257"/>
                        <a:pt x="131" y="257"/>
                      </a:cubicBezTo>
                      <a:cubicBezTo>
                        <a:pt x="132" y="257"/>
                        <a:pt x="132" y="257"/>
                        <a:pt x="132" y="257"/>
                      </a:cubicBezTo>
                      <a:cubicBezTo>
                        <a:pt x="130" y="258"/>
                        <a:pt x="130" y="258"/>
                        <a:pt x="130" y="258"/>
                      </a:cubicBezTo>
                      <a:cubicBezTo>
                        <a:pt x="130" y="259"/>
                        <a:pt x="130" y="259"/>
                        <a:pt x="130" y="259"/>
                      </a:cubicBezTo>
                      <a:cubicBezTo>
                        <a:pt x="130" y="259"/>
                        <a:pt x="130" y="259"/>
                        <a:pt x="130" y="259"/>
                      </a:cubicBezTo>
                      <a:cubicBezTo>
                        <a:pt x="131" y="259"/>
                        <a:pt x="131" y="259"/>
                        <a:pt x="131" y="259"/>
                      </a:cubicBezTo>
                      <a:cubicBezTo>
                        <a:pt x="131" y="259"/>
                        <a:pt x="131" y="259"/>
                        <a:pt x="131" y="259"/>
                      </a:cubicBezTo>
                      <a:cubicBezTo>
                        <a:pt x="131" y="259"/>
                        <a:pt x="131" y="259"/>
                        <a:pt x="131" y="259"/>
                      </a:cubicBezTo>
                      <a:cubicBezTo>
                        <a:pt x="131" y="259"/>
                        <a:pt x="131" y="259"/>
                        <a:pt x="131" y="259"/>
                      </a:cubicBezTo>
                      <a:cubicBezTo>
                        <a:pt x="131" y="258"/>
                        <a:pt x="131" y="258"/>
                        <a:pt x="131" y="258"/>
                      </a:cubicBezTo>
                      <a:cubicBezTo>
                        <a:pt x="132" y="257"/>
                        <a:pt x="132" y="257"/>
                        <a:pt x="132" y="257"/>
                      </a:cubicBezTo>
                      <a:cubicBezTo>
                        <a:pt x="132" y="258"/>
                        <a:pt x="132" y="258"/>
                        <a:pt x="132" y="258"/>
                      </a:cubicBezTo>
                      <a:cubicBezTo>
                        <a:pt x="132" y="257"/>
                        <a:pt x="132" y="257"/>
                        <a:pt x="132" y="257"/>
                      </a:cubicBezTo>
                      <a:cubicBezTo>
                        <a:pt x="131" y="257"/>
                        <a:pt x="131" y="257"/>
                        <a:pt x="131" y="257"/>
                      </a:cubicBezTo>
                      <a:moveTo>
                        <a:pt x="259" y="255"/>
                      </a:moveTo>
                      <a:cubicBezTo>
                        <a:pt x="257" y="258"/>
                        <a:pt x="255" y="260"/>
                        <a:pt x="253" y="262"/>
                      </a:cubicBezTo>
                      <a:cubicBezTo>
                        <a:pt x="255" y="264"/>
                        <a:pt x="255" y="264"/>
                        <a:pt x="255" y="264"/>
                      </a:cubicBezTo>
                      <a:cubicBezTo>
                        <a:pt x="257" y="263"/>
                        <a:pt x="258" y="261"/>
                        <a:pt x="259" y="260"/>
                      </a:cubicBezTo>
                      <a:cubicBezTo>
                        <a:pt x="259" y="255"/>
                        <a:pt x="259" y="255"/>
                        <a:pt x="259" y="255"/>
                      </a:cubicBezTo>
                      <a:moveTo>
                        <a:pt x="123" y="255"/>
                      </a:moveTo>
                      <a:cubicBezTo>
                        <a:pt x="123" y="260"/>
                        <a:pt x="123" y="260"/>
                        <a:pt x="123" y="260"/>
                      </a:cubicBezTo>
                      <a:cubicBezTo>
                        <a:pt x="128" y="265"/>
                        <a:pt x="133" y="270"/>
                        <a:pt x="138" y="274"/>
                      </a:cubicBezTo>
                      <a:cubicBezTo>
                        <a:pt x="143" y="274"/>
                        <a:pt x="143" y="274"/>
                        <a:pt x="143" y="274"/>
                      </a:cubicBezTo>
                      <a:cubicBezTo>
                        <a:pt x="135" y="269"/>
                        <a:pt x="129" y="262"/>
                        <a:pt x="123" y="255"/>
                      </a:cubicBezTo>
                      <a:moveTo>
                        <a:pt x="254" y="256"/>
                      </a:moveTo>
                      <a:cubicBezTo>
                        <a:pt x="254" y="256"/>
                        <a:pt x="254" y="256"/>
                        <a:pt x="254" y="256"/>
                      </a:cubicBezTo>
                      <a:cubicBezTo>
                        <a:pt x="254" y="255"/>
                        <a:pt x="254" y="255"/>
                        <a:pt x="254" y="255"/>
                      </a:cubicBezTo>
                      <a:cubicBezTo>
                        <a:pt x="253" y="255"/>
                        <a:pt x="253" y="255"/>
                        <a:pt x="253" y="255"/>
                      </a:cubicBezTo>
                      <a:cubicBezTo>
                        <a:pt x="253" y="255"/>
                        <a:pt x="253" y="255"/>
                        <a:pt x="253" y="255"/>
                      </a:cubicBezTo>
                      <a:cubicBezTo>
                        <a:pt x="253" y="255"/>
                        <a:pt x="253" y="255"/>
                        <a:pt x="253" y="255"/>
                      </a:cubicBezTo>
                      <a:cubicBezTo>
                        <a:pt x="253" y="254"/>
                        <a:pt x="253" y="254"/>
                        <a:pt x="253" y="254"/>
                      </a:cubicBezTo>
                      <a:cubicBezTo>
                        <a:pt x="254" y="254"/>
                        <a:pt x="254" y="254"/>
                        <a:pt x="254" y="254"/>
                      </a:cubicBezTo>
                      <a:cubicBezTo>
                        <a:pt x="254" y="254"/>
                        <a:pt x="254" y="254"/>
                        <a:pt x="254" y="254"/>
                      </a:cubicBezTo>
                      <a:cubicBezTo>
                        <a:pt x="254" y="254"/>
                        <a:pt x="254" y="254"/>
                        <a:pt x="254" y="254"/>
                      </a:cubicBezTo>
                      <a:cubicBezTo>
                        <a:pt x="254" y="255"/>
                        <a:pt x="254" y="255"/>
                        <a:pt x="254" y="255"/>
                      </a:cubicBezTo>
                      <a:cubicBezTo>
                        <a:pt x="255" y="255"/>
                        <a:pt x="255" y="255"/>
                        <a:pt x="255" y="255"/>
                      </a:cubicBezTo>
                      <a:cubicBezTo>
                        <a:pt x="255" y="255"/>
                        <a:pt x="255" y="255"/>
                        <a:pt x="255" y="255"/>
                      </a:cubicBezTo>
                      <a:cubicBezTo>
                        <a:pt x="255" y="255"/>
                        <a:pt x="255" y="255"/>
                        <a:pt x="255" y="255"/>
                      </a:cubicBezTo>
                      <a:cubicBezTo>
                        <a:pt x="255" y="256"/>
                        <a:pt x="255" y="256"/>
                        <a:pt x="255" y="256"/>
                      </a:cubicBezTo>
                      <a:cubicBezTo>
                        <a:pt x="255" y="256"/>
                        <a:pt x="255" y="256"/>
                        <a:pt x="255" y="256"/>
                      </a:cubicBezTo>
                      <a:cubicBezTo>
                        <a:pt x="254" y="256"/>
                        <a:pt x="254" y="256"/>
                        <a:pt x="254" y="256"/>
                      </a:cubicBezTo>
                      <a:moveTo>
                        <a:pt x="254" y="254"/>
                      </a:moveTo>
                      <a:cubicBezTo>
                        <a:pt x="253" y="254"/>
                        <a:pt x="253" y="254"/>
                        <a:pt x="253" y="254"/>
                      </a:cubicBezTo>
                      <a:cubicBezTo>
                        <a:pt x="253" y="255"/>
                        <a:pt x="253" y="255"/>
                        <a:pt x="253" y="255"/>
                      </a:cubicBezTo>
                      <a:cubicBezTo>
                        <a:pt x="254" y="256"/>
                        <a:pt x="254" y="256"/>
                        <a:pt x="254" y="256"/>
                      </a:cubicBezTo>
                      <a:cubicBezTo>
                        <a:pt x="254" y="256"/>
                        <a:pt x="254" y="256"/>
                        <a:pt x="254" y="256"/>
                      </a:cubicBezTo>
                      <a:cubicBezTo>
                        <a:pt x="255" y="256"/>
                        <a:pt x="255" y="256"/>
                        <a:pt x="255" y="256"/>
                      </a:cubicBezTo>
                      <a:cubicBezTo>
                        <a:pt x="255" y="255"/>
                        <a:pt x="255" y="255"/>
                        <a:pt x="255" y="255"/>
                      </a:cubicBezTo>
                      <a:cubicBezTo>
                        <a:pt x="255" y="254"/>
                        <a:pt x="255" y="254"/>
                        <a:pt x="255" y="254"/>
                      </a:cubicBezTo>
                      <a:cubicBezTo>
                        <a:pt x="254" y="254"/>
                        <a:pt x="254" y="254"/>
                        <a:pt x="254" y="254"/>
                      </a:cubicBezTo>
                      <a:moveTo>
                        <a:pt x="128" y="255"/>
                      </a:moveTo>
                      <a:cubicBezTo>
                        <a:pt x="128" y="255"/>
                        <a:pt x="128" y="255"/>
                        <a:pt x="128" y="255"/>
                      </a:cubicBezTo>
                      <a:cubicBezTo>
                        <a:pt x="127" y="255"/>
                        <a:pt x="127" y="255"/>
                        <a:pt x="127" y="255"/>
                      </a:cubicBezTo>
                      <a:cubicBezTo>
                        <a:pt x="128" y="255"/>
                        <a:pt x="128" y="255"/>
                        <a:pt x="128" y="255"/>
                      </a:cubicBezTo>
                      <a:cubicBezTo>
                        <a:pt x="128" y="254"/>
                        <a:pt x="128" y="254"/>
                        <a:pt x="128" y="254"/>
                      </a:cubicBezTo>
                      <a:cubicBezTo>
                        <a:pt x="128" y="254"/>
                        <a:pt x="128" y="254"/>
                        <a:pt x="128" y="254"/>
                      </a:cubicBezTo>
                      <a:cubicBezTo>
                        <a:pt x="128" y="254"/>
                        <a:pt x="128" y="254"/>
                        <a:pt x="128"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5"/>
                        <a:pt x="129" y="255"/>
                        <a:pt x="129" y="255"/>
                      </a:cubicBezTo>
                      <a:cubicBezTo>
                        <a:pt x="129" y="255"/>
                        <a:pt x="129" y="255"/>
                        <a:pt x="129" y="255"/>
                      </a:cubicBezTo>
                      <a:cubicBezTo>
                        <a:pt x="128" y="255"/>
                        <a:pt x="128" y="255"/>
                        <a:pt x="128" y="255"/>
                      </a:cubicBezTo>
                      <a:cubicBezTo>
                        <a:pt x="128" y="255"/>
                        <a:pt x="128" y="255"/>
                        <a:pt x="128" y="255"/>
                      </a:cubicBezTo>
                      <a:cubicBezTo>
                        <a:pt x="128" y="255"/>
                        <a:pt x="128" y="255"/>
                        <a:pt x="128" y="255"/>
                      </a:cubicBezTo>
                      <a:moveTo>
                        <a:pt x="129" y="254"/>
                      </a:moveTo>
                      <a:cubicBezTo>
                        <a:pt x="128" y="254"/>
                        <a:pt x="128" y="254"/>
                        <a:pt x="128" y="254"/>
                      </a:cubicBezTo>
                      <a:cubicBezTo>
                        <a:pt x="127" y="255"/>
                        <a:pt x="127" y="255"/>
                        <a:pt x="127" y="255"/>
                      </a:cubicBezTo>
                      <a:cubicBezTo>
                        <a:pt x="127" y="255"/>
                        <a:pt x="127" y="255"/>
                        <a:pt x="127" y="255"/>
                      </a:cubicBezTo>
                      <a:cubicBezTo>
                        <a:pt x="128" y="256"/>
                        <a:pt x="128" y="256"/>
                        <a:pt x="128" y="256"/>
                      </a:cubicBezTo>
                      <a:cubicBezTo>
                        <a:pt x="129" y="255"/>
                        <a:pt x="129" y="255"/>
                        <a:pt x="129" y="255"/>
                      </a:cubicBezTo>
                      <a:cubicBezTo>
                        <a:pt x="129" y="254"/>
                        <a:pt x="129" y="254"/>
                        <a:pt x="129" y="254"/>
                      </a:cubicBezTo>
                      <a:cubicBezTo>
                        <a:pt x="129" y="254"/>
                        <a:pt x="129" y="254"/>
                        <a:pt x="129" y="254"/>
                      </a:cubicBezTo>
                      <a:cubicBezTo>
                        <a:pt x="129" y="254"/>
                        <a:pt x="129" y="254"/>
                        <a:pt x="129" y="254"/>
                      </a:cubicBezTo>
                      <a:moveTo>
                        <a:pt x="257" y="252"/>
                      </a:moveTo>
                      <a:cubicBezTo>
                        <a:pt x="257" y="252"/>
                        <a:pt x="257" y="252"/>
                        <a:pt x="257" y="252"/>
                      </a:cubicBezTo>
                      <a:cubicBezTo>
                        <a:pt x="256" y="252"/>
                        <a:pt x="256" y="252"/>
                        <a:pt x="256" y="252"/>
                      </a:cubicBezTo>
                      <a:cubicBezTo>
                        <a:pt x="256" y="252"/>
                        <a:pt x="256" y="252"/>
                        <a:pt x="256" y="252"/>
                      </a:cubicBezTo>
                      <a:cubicBezTo>
                        <a:pt x="256" y="252"/>
                        <a:pt x="256" y="252"/>
                        <a:pt x="256" y="252"/>
                      </a:cubicBezTo>
                      <a:cubicBezTo>
                        <a:pt x="256" y="251"/>
                        <a:pt x="256" y="251"/>
                        <a:pt x="256" y="251"/>
                      </a:cubicBezTo>
                      <a:cubicBezTo>
                        <a:pt x="256" y="251"/>
                        <a:pt x="256" y="251"/>
                        <a:pt x="256" y="251"/>
                      </a:cubicBezTo>
                      <a:cubicBezTo>
                        <a:pt x="256" y="251"/>
                        <a:pt x="256" y="251"/>
                        <a:pt x="256" y="251"/>
                      </a:cubicBezTo>
                      <a:cubicBezTo>
                        <a:pt x="256" y="251"/>
                        <a:pt x="256" y="251"/>
                        <a:pt x="256" y="251"/>
                      </a:cubicBezTo>
                      <a:cubicBezTo>
                        <a:pt x="257" y="251"/>
                        <a:pt x="257" y="251"/>
                        <a:pt x="257" y="251"/>
                      </a:cubicBezTo>
                      <a:cubicBezTo>
                        <a:pt x="257" y="251"/>
                        <a:pt x="257" y="251"/>
                        <a:pt x="257" y="251"/>
                      </a:cubicBezTo>
                      <a:cubicBezTo>
                        <a:pt x="257" y="252"/>
                        <a:pt x="257" y="252"/>
                        <a:pt x="257" y="252"/>
                      </a:cubicBezTo>
                      <a:cubicBezTo>
                        <a:pt x="257" y="252"/>
                        <a:pt x="257" y="252"/>
                        <a:pt x="257" y="252"/>
                      </a:cubicBezTo>
                      <a:cubicBezTo>
                        <a:pt x="258" y="252"/>
                        <a:pt x="258" y="252"/>
                        <a:pt x="258" y="252"/>
                      </a:cubicBezTo>
                      <a:cubicBezTo>
                        <a:pt x="257" y="252"/>
                        <a:pt x="257" y="252"/>
                        <a:pt x="257" y="252"/>
                      </a:cubicBezTo>
                      <a:cubicBezTo>
                        <a:pt x="257" y="252"/>
                        <a:pt x="257" y="252"/>
                        <a:pt x="257" y="252"/>
                      </a:cubicBezTo>
                      <a:cubicBezTo>
                        <a:pt x="257" y="252"/>
                        <a:pt x="257" y="252"/>
                        <a:pt x="257" y="252"/>
                      </a:cubicBezTo>
                      <a:moveTo>
                        <a:pt x="256" y="251"/>
                      </a:moveTo>
                      <a:cubicBezTo>
                        <a:pt x="256" y="251"/>
                        <a:pt x="256" y="251"/>
                        <a:pt x="256" y="251"/>
                      </a:cubicBezTo>
                      <a:cubicBezTo>
                        <a:pt x="256" y="252"/>
                        <a:pt x="256" y="252"/>
                        <a:pt x="256" y="252"/>
                      </a:cubicBezTo>
                      <a:cubicBezTo>
                        <a:pt x="256" y="252"/>
                        <a:pt x="256" y="252"/>
                        <a:pt x="256" y="252"/>
                      </a:cubicBezTo>
                      <a:cubicBezTo>
                        <a:pt x="257" y="253"/>
                        <a:pt x="257" y="253"/>
                        <a:pt x="257" y="253"/>
                      </a:cubicBezTo>
                      <a:cubicBezTo>
                        <a:pt x="258" y="252"/>
                        <a:pt x="258" y="252"/>
                        <a:pt x="258" y="252"/>
                      </a:cubicBezTo>
                      <a:cubicBezTo>
                        <a:pt x="258" y="252"/>
                        <a:pt x="258" y="252"/>
                        <a:pt x="258" y="252"/>
                      </a:cubicBezTo>
                      <a:cubicBezTo>
                        <a:pt x="257" y="251"/>
                        <a:pt x="257" y="251"/>
                        <a:pt x="257" y="251"/>
                      </a:cubicBezTo>
                      <a:cubicBezTo>
                        <a:pt x="256" y="251"/>
                        <a:pt x="256" y="251"/>
                        <a:pt x="256" y="251"/>
                      </a:cubicBezTo>
                      <a:moveTo>
                        <a:pt x="125" y="252"/>
                      </a:moveTo>
                      <a:cubicBezTo>
                        <a:pt x="125" y="252"/>
                        <a:pt x="125" y="252"/>
                        <a:pt x="125" y="252"/>
                      </a:cubicBezTo>
                      <a:cubicBezTo>
                        <a:pt x="125" y="252"/>
                        <a:pt x="125" y="252"/>
                        <a:pt x="125" y="252"/>
                      </a:cubicBezTo>
                      <a:cubicBezTo>
                        <a:pt x="125" y="252"/>
                        <a:pt x="125" y="252"/>
                        <a:pt x="125" y="252"/>
                      </a:cubicBezTo>
                      <a:cubicBezTo>
                        <a:pt x="125" y="251"/>
                        <a:pt x="125" y="251"/>
                        <a:pt x="125" y="251"/>
                      </a:cubicBezTo>
                      <a:cubicBezTo>
                        <a:pt x="125" y="251"/>
                        <a:pt x="125" y="251"/>
                        <a:pt x="125" y="251"/>
                      </a:cubicBezTo>
                      <a:cubicBezTo>
                        <a:pt x="125" y="251"/>
                        <a:pt x="125" y="251"/>
                        <a:pt x="125" y="251"/>
                      </a:cubicBezTo>
                      <a:cubicBezTo>
                        <a:pt x="126" y="251"/>
                        <a:pt x="126" y="251"/>
                        <a:pt x="126" y="251"/>
                      </a:cubicBezTo>
                      <a:cubicBezTo>
                        <a:pt x="126" y="250"/>
                        <a:pt x="126" y="250"/>
                        <a:pt x="126" y="250"/>
                      </a:cubicBezTo>
                      <a:cubicBezTo>
                        <a:pt x="126" y="250"/>
                        <a:pt x="126" y="250"/>
                        <a:pt x="126" y="250"/>
                      </a:cubicBezTo>
                      <a:cubicBezTo>
                        <a:pt x="126" y="251"/>
                        <a:pt x="126" y="251"/>
                        <a:pt x="126" y="251"/>
                      </a:cubicBezTo>
                      <a:cubicBezTo>
                        <a:pt x="127" y="251"/>
                        <a:pt x="127" y="251"/>
                        <a:pt x="127" y="251"/>
                      </a:cubicBezTo>
                      <a:cubicBezTo>
                        <a:pt x="127" y="251"/>
                        <a:pt x="127" y="251"/>
                        <a:pt x="127" y="251"/>
                      </a:cubicBezTo>
                      <a:cubicBezTo>
                        <a:pt x="126" y="251"/>
                        <a:pt x="126" y="251"/>
                        <a:pt x="126" y="251"/>
                      </a:cubicBezTo>
                      <a:cubicBezTo>
                        <a:pt x="126" y="252"/>
                        <a:pt x="126" y="252"/>
                        <a:pt x="126" y="252"/>
                      </a:cubicBezTo>
                      <a:cubicBezTo>
                        <a:pt x="126" y="252"/>
                        <a:pt x="126" y="252"/>
                        <a:pt x="126" y="252"/>
                      </a:cubicBezTo>
                      <a:cubicBezTo>
                        <a:pt x="125" y="252"/>
                        <a:pt x="125" y="252"/>
                        <a:pt x="125" y="252"/>
                      </a:cubicBezTo>
                      <a:moveTo>
                        <a:pt x="126" y="250"/>
                      </a:moveTo>
                      <a:cubicBezTo>
                        <a:pt x="125" y="251"/>
                        <a:pt x="125" y="251"/>
                        <a:pt x="125" y="251"/>
                      </a:cubicBezTo>
                      <a:cubicBezTo>
                        <a:pt x="125" y="251"/>
                        <a:pt x="125" y="251"/>
                        <a:pt x="125" y="251"/>
                      </a:cubicBezTo>
                      <a:cubicBezTo>
                        <a:pt x="125" y="252"/>
                        <a:pt x="125" y="252"/>
                        <a:pt x="125" y="252"/>
                      </a:cubicBezTo>
                      <a:cubicBezTo>
                        <a:pt x="125" y="252"/>
                        <a:pt x="125" y="252"/>
                        <a:pt x="125" y="252"/>
                      </a:cubicBezTo>
                      <a:cubicBezTo>
                        <a:pt x="126" y="252"/>
                        <a:pt x="126" y="252"/>
                        <a:pt x="126" y="252"/>
                      </a:cubicBezTo>
                      <a:cubicBezTo>
                        <a:pt x="127" y="251"/>
                        <a:pt x="127" y="251"/>
                        <a:pt x="127" y="251"/>
                      </a:cubicBezTo>
                      <a:cubicBezTo>
                        <a:pt x="127" y="251"/>
                        <a:pt x="127" y="251"/>
                        <a:pt x="127" y="251"/>
                      </a:cubicBezTo>
                      <a:cubicBezTo>
                        <a:pt x="126" y="250"/>
                        <a:pt x="126" y="250"/>
                        <a:pt x="126" y="250"/>
                      </a:cubicBezTo>
                      <a:moveTo>
                        <a:pt x="259" y="247"/>
                      </a:moveTo>
                      <a:cubicBezTo>
                        <a:pt x="258" y="248"/>
                        <a:pt x="258" y="248"/>
                        <a:pt x="258" y="248"/>
                      </a:cubicBezTo>
                      <a:cubicBezTo>
                        <a:pt x="258" y="248"/>
                        <a:pt x="258" y="248"/>
                        <a:pt x="258" y="248"/>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9" y="247"/>
                        <a:pt x="259" y="247"/>
                        <a:pt x="259" y="247"/>
                      </a:cubicBezTo>
                      <a:cubicBezTo>
                        <a:pt x="259" y="248"/>
                        <a:pt x="259" y="248"/>
                        <a:pt x="259" y="248"/>
                      </a:cubicBezTo>
                      <a:cubicBezTo>
                        <a:pt x="259" y="248"/>
                        <a:pt x="259" y="248"/>
                        <a:pt x="259" y="248"/>
                      </a:cubicBezTo>
                      <a:cubicBezTo>
                        <a:pt x="259" y="247"/>
                        <a:pt x="259" y="247"/>
                        <a:pt x="259" y="247"/>
                      </a:cubicBezTo>
                      <a:cubicBezTo>
                        <a:pt x="259" y="247"/>
                        <a:pt x="259" y="247"/>
                        <a:pt x="259" y="247"/>
                      </a:cubicBezTo>
                      <a:moveTo>
                        <a:pt x="124" y="247"/>
                      </a:moveTo>
                      <a:cubicBezTo>
                        <a:pt x="123" y="247"/>
                        <a:pt x="123" y="247"/>
                        <a:pt x="123" y="247"/>
                      </a:cubicBezTo>
                      <a:cubicBezTo>
                        <a:pt x="123" y="247"/>
                        <a:pt x="123" y="247"/>
                        <a:pt x="123" y="247"/>
                      </a:cubicBezTo>
                      <a:cubicBezTo>
                        <a:pt x="123" y="247"/>
                        <a:pt x="123" y="247"/>
                        <a:pt x="123" y="247"/>
                      </a:cubicBezTo>
                      <a:cubicBezTo>
                        <a:pt x="124" y="247"/>
                        <a:pt x="124" y="247"/>
                        <a:pt x="124" y="247"/>
                      </a:cubicBezTo>
                      <a:cubicBezTo>
                        <a:pt x="124" y="247"/>
                        <a:pt x="124" y="247"/>
                        <a:pt x="124" y="247"/>
                      </a:cubicBezTo>
                      <a:cubicBezTo>
                        <a:pt x="124" y="247"/>
                        <a:pt x="124" y="247"/>
                        <a:pt x="124" y="247"/>
                      </a:cubicBezTo>
                      <a:cubicBezTo>
                        <a:pt x="124" y="247"/>
                        <a:pt x="124" y="247"/>
                        <a:pt x="124" y="247"/>
                      </a:cubicBezTo>
                      <a:cubicBezTo>
                        <a:pt x="124" y="248"/>
                        <a:pt x="124" y="248"/>
                        <a:pt x="124" y="248"/>
                      </a:cubicBezTo>
                      <a:cubicBezTo>
                        <a:pt x="124" y="248"/>
                        <a:pt x="124" y="248"/>
                        <a:pt x="124" y="248"/>
                      </a:cubicBezTo>
                      <a:cubicBezTo>
                        <a:pt x="124" y="248"/>
                        <a:pt x="124" y="248"/>
                        <a:pt x="124" y="248"/>
                      </a:cubicBezTo>
                      <a:cubicBezTo>
                        <a:pt x="123" y="248"/>
                        <a:pt x="123" y="248"/>
                        <a:pt x="123" y="248"/>
                      </a:cubicBezTo>
                      <a:cubicBezTo>
                        <a:pt x="123" y="249"/>
                        <a:pt x="123" y="249"/>
                        <a:pt x="123" y="249"/>
                      </a:cubicBezTo>
                      <a:cubicBezTo>
                        <a:pt x="124" y="248"/>
                        <a:pt x="124" y="248"/>
                        <a:pt x="124" y="248"/>
                      </a:cubicBezTo>
                      <a:cubicBezTo>
                        <a:pt x="124" y="248"/>
                        <a:pt x="124" y="248"/>
                        <a:pt x="124" y="248"/>
                      </a:cubicBezTo>
                      <a:cubicBezTo>
                        <a:pt x="124" y="247"/>
                        <a:pt x="124" y="247"/>
                        <a:pt x="124" y="247"/>
                      </a:cubicBezTo>
                      <a:cubicBezTo>
                        <a:pt x="124" y="247"/>
                        <a:pt x="124" y="247"/>
                        <a:pt x="124" y="247"/>
                      </a:cubicBezTo>
                      <a:moveTo>
                        <a:pt x="240" y="232"/>
                      </a:moveTo>
                      <a:cubicBezTo>
                        <a:pt x="240" y="232"/>
                        <a:pt x="240" y="232"/>
                        <a:pt x="240" y="232"/>
                      </a:cubicBezTo>
                      <a:cubicBezTo>
                        <a:pt x="240" y="232"/>
                        <a:pt x="240" y="232"/>
                        <a:pt x="24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moveTo>
                        <a:pt x="239" y="231"/>
                      </a:moveTo>
                      <a:cubicBezTo>
                        <a:pt x="239" y="232"/>
                        <a:pt x="239" y="232"/>
                        <a:pt x="239" y="232"/>
                      </a:cubicBezTo>
                      <a:cubicBezTo>
                        <a:pt x="239" y="232"/>
                        <a:pt x="239" y="232"/>
                        <a:pt x="239" y="232"/>
                      </a:cubicBezTo>
                      <a:cubicBezTo>
                        <a:pt x="239" y="232"/>
                        <a:pt x="239" y="232"/>
                        <a:pt x="239" y="232"/>
                      </a:cubicBezTo>
                      <a:cubicBezTo>
                        <a:pt x="240" y="233"/>
                        <a:pt x="240" y="233"/>
                        <a:pt x="240" y="233"/>
                      </a:cubicBezTo>
                      <a:cubicBezTo>
                        <a:pt x="240" y="232"/>
                        <a:pt x="240" y="232"/>
                        <a:pt x="240" y="232"/>
                      </a:cubicBezTo>
                      <a:cubicBezTo>
                        <a:pt x="240" y="232"/>
                        <a:pt x="240" y="232"/>
                        <a:pt x="240" y="232"/>
                      </a:cubicBezTo>
                      <a:cubicBezTo>
                        <a:pt x="240" y="232"/>
                        <a:pt x="240" y="232"/>
                        <a:pt x="240" y="232"/>
                      </a:cubicBezTo>
                      <a:cubicBezTo>
                        <a:pt x="239" y="231"/>
                        <a:pt x="239" y="231"/>
                        <a:pt x="239" y="231"/>
                      </a:cubicBezTo>
                      <a:moveTo>
                        <a:pt x="143" y="231"/>
                      </a:moveTo>
                      <a:cubicBezTo>
                        <a:pt x="143" y="231"/>
                        <a:pt x="143" y="231"/>
                        <a:pt x="143" y="231"/>
                      </a:cubicBezTo>
                      <a:cubicBezTo>
                        <a:pt x="143" y="231"/>
                        <a:pt x="143" y="231"/>
                        <a:pt x="143" y="231"/>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3" y="232"/>
                        <a:pt x="143" y="232"/>
                        <a:pt x="143" y="232"/>
                      </a:cubicBezTo>
                      <a:cubicBezTo>
                        <a:pt x="143" y="232"/>
                        <a:pt x="143" y="232"/>
                        <a:pt x="143" y="232"/>
                      </a:cubicBezTo>
                      <a:cubicBezTo>
                        <a:pt x="142" y="232"/>
                        <a:pt x="142" y="232"/>
                        <a:pt x="142" y="232"/>
                      </a:cubicBezTo>
                      <a:cubicBezTo>
                        <a:pt x="143" y="231"/>
                        <a:pt x="143" y="231"/>
                        <a:pt x="143" y="231"/>
                      </a:cubicBezTo>
                      <a:cubicBezTo>
                        <a:pt x="144" y="232"/>
                        <a:pt x="144" y="232"/>
                        <a:pt x="144" y="232"/>
                      </a:cubicBezTo>
                      <a:cubicBezTo>
                        <a:pt x="144" y="232"/>
                        <a:pt x="144" y="232"/>
                        <a:pt x="144" y="232"/>
                      </a:cubicBezTo>
                      <a:cubicBezTo>
                        <a:pt x="143" y="231"/>
                        <a:pt x="143" y="231"/>
                        <a:pt x="143" y="231"/>
                      </a:cubicBezTo>
                      <a:moveTo>
                        <a:pt x="241" y="229"/>
                      </a:moveTo>
                      <a:cubicBezTo>
                        <a:pt x="240" y="229"/>
                        <a:pt x="240" y="229"/>
                        <a:pt x="240" y="229"/>
                      </a:cubicBezTo>
                      <a:cubicBezTo>
                        <a:pt x="240" y="230"/>
                        <a:pt x="240" y="230"/>
                        <a:pt x="240" y="230"/>
                      </a:cubicBezTo>
                      <a:cubicBezTo>
                        <a:pt x="240" y="229"/>
                        <a:pt x="240" y="229"/>
                        <a:pt x="240" y="229"/>
                      </a:cubicBezTo>
                      <a:cubicBezTo>
                        <a:pt x="242" y="230"/>
                        <a:pt x="242" y="230"/>
                        <a:pt x="242" y="230"/>
                      </a:cubicBezTo>
                      <a:cubicBezTo>
                        <a:pt x="242" y="230"/>
                        <a:pt x="242" y="230"/>
                        <a:pt x="242" y="230"/>
                      </a:cubicBezTo>
                      <a:cubicBezTo>
                        <a:pt x="242" y="230"/>
                        <a:pt x="242" y="230"/>
                        <a:pt x="242" y="230"/>
                      </a:cubicBezTo>
                      <a:cubicBezTo>
                        <a:pt x="242" y="230"/>
                        <a:pt x="242" y="230"/>
                        <a:pt x="242" y="230"/>
                      </a:cubicBezTo>
                      <a:cubicBezTo>
                        <a:pt x="242" y="229"/>
                        <a:pt x="242" y="229"/>
                        <a:pt x="242" y="229"/>
                      </a:cubicBezTo>
                      <a:cubicBezTo>
                        <a:pt x="242" y="229"/>
                        <a:pt x="242" y="229"/>
                        <a:pt x="242" y="229"/>
                      </a:cubicBezTo>
                      <a:cubicBezTo>
                        <a:pt x="242" y="229"/>
                        <a:pt x="242" y="229"/>
                        <a:pt x="242" y="229"/>
                      </a:cubicBezTo>
                      <a:cubicBezTo>
                        <a:pt x="242" y="230"/>
                        <a:pt x="242" y="230"/>
                        <a:pt x="242" y="230"/>
                      </a:cubicBezTo>
                      <a:cubicBezTo>
                        <a:pt x="241" y="229"/>
                        <a:pt x="241" y="229"/>
                        <a:pt x="241" y="229"/>
                      </a:cubicBezTo>
                      <a:cubicBezTo>
                        <a:pt x="241" y="229"/>
                        <a:pt x="241" y="229"/>
                        <a:pt x="241" y="229"/>
                      </a:cubicBezTo>
                      <a:cubicBezTo>
                        <a:pt x="241" y="229"/>
                        <a:pt x="241" y="229"/>
                        <a:pt x="241" y="229"/>
                      </a:cubicBezTo>
                      <a:moveTo>
                        <a:pt x="142" y="228"/>
                      </a:moveTo>
                      <a:cubicBezTo>
                        <a:pt x="142" y="228"/>
                        <a:pt x="142" y="228"/>
                        <a:pt x="142" y="228"/>
                      </a:cubicBezTo>
                      <a:cubicBezTo>
                        <a:pt x="142" y="229"/>
                        <a:pt x="142" y="229"/>
                        <a:pt x="142" y="229"/>
                      </a:cubicBezTo>
                      <a:cubicBezTo>
                        <a:pt x="141" y="229"/>
                        <a:pt x="141" y="229"/>
                        <a:pt x="141" y="229"/>
                      </a:cubicBezTo>
                      <a:cubicBezTo>
                        <a:pt x="141" y="229"/>
                        <a:pt x="141" y="229"/>
                        <a:pt x="141" y="229"/>
                      </a:cubicBezTo>
                      <a:cubicBezTo>
                        <a:pt x="141" y="229"/>
                        <a:pt x="141" y="229"/>
                        <a:pt x="141" y="229"/>
                      </a:cubicBezTo>
                      <a:cubicBezTo>
                        <a:pt x="141" y="229"/>
                        <a:pt x="141" y="229"/>
                        <a:pt x="141" y="229"/>
                      </a:cubicBezTo>
                      <a:cubicBezTo>
                        <a:pt x="141" y="230"/>
                        <a:pt x="141" y="230"/>
                        <a:pt x="141" y="230"/>
                      </a:cubicBezTo>
                      <a:cubicBezTo>
                        <a:pt x="141" y="230"/>
                        <a:pt x="141" y="230"/>
                        <a:pt x="141" y="230"/>
                      </a:cubicBezTo>
                      <a:cubicBezTo>
                        <a:pt x="141" y="230"/>
                        <a:pt x="141" y="230"/>
                        <a:pt x="141" y="230"/>
                      </a:cubicBezTo>
                      <a:cubicBezTo>
                        <a:pt x="141" y="229"/>
                        <a:pt x="141" y="229"/>
                        <a:pt x="141" y="229"/>
                      </a:cubicBezTo>
                      <a:cubicBezTo>
                        <a:pt x="142" y="229"/>
                        <a:pt x="142" y="229"/>
                        <a:pt x="142" y="229"/>
                      </a:cubicBezTo>
                      <a:cubicBezTo>
                        <a:pt x="142" y="229"/>
                        <a:pt x="142" y="229"/>
                        <a:pt x="142" y="229"/>
                      </a:cubicBezTo>
                      <a:cubicBezTo>
                        <a:pt x="142" y="229"/>
                        <a:pt x="142" y="229"/>
                        <a:pt x="142" y="229"/>
                      </a:cubicBezTo>
                      <a:cubicBezTo>
                        <a:pt x="142" y="228"/>
                        <a:pt x="142" y="228"/>
                        <a:pt x="142" y="228"/>
                      </a:cubicBezTo>
                      <a:moveTo>
                        <a:pt x="242" y="226"/>
                      </a:moveTo>
                      <a:cubicBezTo>
                        <a:pt x="241" y="227"/>
                        <a:pt x="241" y="227"/>
                        <a:pt x="241" y="227"/>
                      </a:cubicBezTo>
                      <a:cubicBezTo>
                        <a:pt x="242" y="227"/>
                        <a:pt x="242" y="227"/>
                        <a:pt x="242" y="227"/>
                      </a:cubicBezTo>
                      <a:cubicBezTo>
                        <a:pt x="242" y="227"/>
                        <a:pt x="242" y="227"/>
                        <a:pt x="242"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2" y="226"/>
                        <a:pt x="242" y="226"/>
                        <a:pt x="242" y="226"/>
                      </a:cubicBezTo>
                      <a:cubicBezTo>
                        <a:pt x="242" y="226"/>
                        <a:pt x="242" y="226"/>
                        <a:pt x="242" y="226"/>
                      </a:cubicBezTo>
                      <a:cubicBezTo>
                        <a:pt x="242" y="226"/>
                        <a:pt x="242" y="226"/>
                        <a:pt x="242" y="226"/>
                      </a:cubicBezTo>
                      <a:moveTo>
                        <a:pt x="244" y="225"/>
                      </a:moveTo>
                      <a:cubicBezTo>
                        <a:pt x="244" y="224"/>
                        <a:pt x="244" y="224"/>
                        <a:pt x="244"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5"/>
                        <a:pt x="244" y="225"/>
                        <a:pt x="244" y="225"/>
                      </a:cubicBezTo>
                      <a:moveTo>
                        <a:pt x="243" y="223"/>
                      </a:moveTo>
                      <a:cubicBezTo>
                        <a:pt x="243" y="224"/>
                        <a:pt x="243" y="224"/>
                        <a:pt x="243" y="224"/>
                      </a:cubicBezTo>
                      <a:cubicBezTo>
                        <a:pt x="243" y="224"/>
                        <a:pt x="243" y="224"/>
                        <a:pt x="243" y="224"/>
                      </a:cubicBezTo>
                      <a:cubicBezTo>
                        <a:pt x="243" y="225"/>
                        <a:pt x="243" y="225"/>
                        <a:pt x="243" y="225"/>
                      </a:cubicBezTo>
                      <a:cubicBezTo>
                        <a:pt x="244" y="225"/>
                        <a:pt x="244" y="225"/>
                        <a:pt x="244" y="225"/>
                      </a:cubicBezTo>
                      <a:cubicBezTo>
                        <a:pt x="244" y="224"/>
                        <a:pt x="244" y="224"/>
                        <a:pt x="244" y="224"/>
                      </a:cubicBezTo>
                      <a:cubicBezTo>
                        <a:pt x="244" y="224"/>
                        <a:pt x="244" y="224"/>
                        <a:pt x="244" y="224"/>
                      </a:cubicBezTo>
                      <a:cubicBezTo>
                        <a:pt x="244" y="224"/>
                        <a:pt x="244" y="224"/>
                        <a:pt x="244" y="224"/>
                      </a:cubicBezTo>
                      <a:cubicBezTo>
                        <a:pt x="243" y="223"/>
                        <a:pt x="243" y="223"/>
                        <a:pt x="243" y="223"/>
                      </a:cubicBezTo>
                      <a:moveTo>
                        <a:pt x="123" y="223"/>
                      </a:moveTo>
                      <a:cubicBezTo>
                        <a:pt x="123" y="225"/>
                        <a:pt x="123" y="225"/>
                        <a:pt x="123" y="225"/>
                      </a:cubicBezTo>
                      <a:cubicBezTo>
                        <a:pt x="126" y="234"/>
                        <a:pt x="130" y="241"/>
                        <a:pt x="136" y="248"/>
                      </a:cubicBezTo>
                      <a:cubicBezTo>
                        <a:pt x="135" y="249"/>
                        <a:pt x="135" y="249"/>
                        <a:pt x="135" y="249"/>
                      </a:cubicBezTo>
                      <a:cubicBezTo>
                        <a:pt x="130" y="243"/>
                        <a:pt x="126" y="236"/>
                        <a:pt x="123" y="229"/>
                      </a:cubicBezTo>
                      <a:cubicBezTo>
                        <a:pt x="123" y="233"/>
                        <a:pt x="123" y="233"/>
                        <a:pt x="123" y="233"/>
                      </a:cubicBezTo>
                      <a:cubicBezTo>
                        <a:pt x="126" y="239"/>
                        <a:pt x="129" y="245"/>
                        <a:pt x="134" y="250"/>
                      </a:cubicBezTo>
                      <a:cubicBezTo>
                        <a:pt x="132" y="251"/>
                        <a:pt x="132" y="251"/>
                        <a:pt x="132" y="251"/>
                      </a:cubicBezTo>
                      <a:cubicBezTo>
                        <a:pt x="129" y="247"/>
                        <a:pt x="126" y="242"/>
                        <a:pt x="123" y="238"/>
                      </a:cubicBezTo>
                      <a:cubicBezTo>
                        <a:pt x="123" y="239"/>
                        <a:pt x="123" y="239"/>
                        <a:pt x="123" y="239"/>
                      </a:cubicBezTo>
                      <a:cubicBezTo>
                        <a:pt x="126" y="243"/>
                        <a:pt x="128" y="248"/>
                        <a:pt x="131" y="251"/>
                      </a:cubicBezTo>
                      <a:cubicBezTo>
                        <a:pt x="130" y="252"/>
                        <a:pt x="130" y="252"/>
                        <a:pt x="130" y="252"/>
                      </a:cubicBezTo>
                      <a:cubicBezTo>
                        <a:pt x="138" y="261"/>
                        <a:pt x="147" y="269"/>
                        <a:pt x="158" y="274"/>
                      </a:cubicBezTo>
                      <a:cubicBezTo>
                        <a:pt x="184" y="274"/>
                        <a:pt x="184" y="274"/>
                        <a:pt x="184" y="274"/>
                      </a:cubicBezTo>
                      <a:cubicBezTo>
                        <a:pt x="185" y="271"/>
                        <a:pt x="185" y="271"/>
                        <a:pt x="185" y="271"/>
                      </a:cubicBezTo>
                      <a:cubicBezTo>
                        <a:pt x="166" y="269"/>
                        <a:pt x="150" y="260"/>
                        <a:pt x="139" y="246"/>
                      </a:cubicBezTo>
                      <a:cubicBezTo>
                        <a:pt x="136" y="248"/>
                        <a:pt x="136" y="248"/>
                        <a:pt x="136" y="248"/>
                      </a:cubicBezTo>
                      <a:cubicBezTo>
                        <a:pt x="130" y="241"/>
                        <a:pt x="126" y="232"/>
                        <a:pt x="123" y="223"/>
                      </a:cubicBezTo>
                      <a:moveTo>
                        <a:pt x="256" y="223"/>
                      </a:moveTo>
                      <a:cubicBezTo>
                        <a:pt x="255" y="225"/>
                        <a:pt x="254" y="228"/>
                        <a:pt x="253" y="230"/>
                      </a:cubicBezTo>
                      <a:cubicBezTo>
                        <a:pt x="256" y="232"/>
                        <a:pt x="256" y="232"/>
                        <a:pt x="256" y="232"/>
                      </a:cubicBezTo>
                      <a:cubicBezTo>
                        <a:pt x="254" y="236"/>
                        <a:pt x="252" y="240"/>
                        <a:pt x="250" y="244"/>
                      </a:cubicBezTo>
                      <a:cubicBezTo>
                        <a:pt x="247" y="242"/>
                        <a:pt x="247" y="242"/>
                        <a:pt x="247" y="242"/>
                      </a:cubicBezTo>
                      <a:cubicBezTo>
                        <a:pt x="242" y="250"/>
                        <a:pt x="235" y="256"/>
                        <a:pt x="227" y="261"/>
                      </a:cubicBezTo>
                      <a:cubicBezTo>
                        <a:pt x="229" y="264"/>
                        <a:pt x="229" y="264"/>
                        <a:pt x="229" y="264"/>
                      </a:cubicBezTo>
                      <a:cubicBezTo>
                        <a:pt x="222" y="268"/>
                        <a:pt x="214" y="271"/>
                        <a:pt x="205" y="273"/>
                      </a:cubicBezTo>
                      <a:cubicBezTo>
                        <a:pt x="205" y="270"/>
                        <a:pt x="205" y="270"/>
                        <a:pt x="205" y="270"/>
                      </a:cubicBezTo>
                      <a:cubicBezTo>
                        <a:pt x="200" y="271"/>
                        <a:pt x="196" y="271"/>
                        <a:pt x="191" y="271"/>
                      </a:cubicBezTo>
                      <a:cubicBezTo>
                        <a:pt x="191" y="271"/>
                        <a:pt x="190" y="271"/>
                        <a:pt x="190" y="271"/>
                      </a:cubicBezTo>
                      <a:cubicBezTo>
                        <a:pt x="190" y="274"/>
                        <a:pt x="190" y="274"/>
                        <a:pt x="190" y="274"/>
                      </a:cubicBezTo>
                      <a:cubicBezTo>
                        <a:pt x="206" y="274"/>
                        <a:pt x="206" y="274"/>
                        <a:pt x="206" y="274"/>
                      </a:cubicBezTo>
                      <a:cubicBezTo>
                        <a:pt x="206" y="274"/>
                        <a:pt x="206" y="274"/>
                        <a:pt x="206" y="274"/>
                      </a:cubicBezTo>
                      <a:cubicBezTo>
                        <a:pt x="214" y="272"/>
                        <a:pt x="222" y="269"/>
                        <a:pt x="229" y="264"/>
                      </a:cubicBezTo>
                      <a:cubicBezTo>
                        <a:pt x="231" y="268"/>
                        <a:pt x="231" y="268"/>
                        <a:pt x="231" y="268"/>
                      </a:cubicBezTo>
                      <a:cubicBezTo>
                        <a:pt x="228" y="271"/>
                        <a:pt x="224" y="272"/>
                        <a:pt x="220" y="274"/>
                      </a:cubicBezTo>
                      <a:cubicBezTo>
                        <a:pt x="222" y="274"/>
                        <a:pt x="222" y="274"/>
                        <a:pt x="222" y="274"/>
                      </a:cubicBezTo>
                      <a:cubicBezTo>
                        <a:pt x="225" y="273"/>
                        <a:pt x="229" y="271"/>
                        <a:pt x="232" y="269"/>
                      </a:cubicBezTo>
                      <a:cubicBezTo>
                        <a:pt x="232" y="270"/>
                        <a:pt x="232" y="270"/>
                        <a:pt x="232" y="270"/>
                      </a:cubicBezTo>
                      <a:cubicBezTo>
                        <a:pt x="241" y="264"/>
                        <a:pt x="249" y="257"/>
                        <a:pt x="256" y="248"/>
                      </a:cubicBezTo>
                      <a:cubicBezTo>
                        <a:pt x="254" y="247"/>
                        <a:pt x="254" y="247"/>
                        <a:pt x="254" y="247"/>
                      </a:cubicBezTo>
                      <a:cubicBezTo>
                        <a:pt x="256" y="245"/>
                        <a:pt x="258" y="242"/>
                        <a:pt x="259" y="239"/>
                      </a:cubicBezTo>
                      <a:cubicBezTo>
                        <a:pt x="259" y="238"/>
                        <a:pt x="259" y="238"/>
                        <a:pt x="259" y="238"/>
                      </a:cubicBezTo>
                      <a:cubicBezTo>
                        <a:pt x="258" y="241"/>
                        <a:pt x="256" y="244"/>
                        <a:pt x="254" y="247"/>
                      </a:cubicBezTo>
                      <a:cubicBezTo>
                        <a:pt x="250" y="244"/>
                        <a:pt x="250" y="244"/>
                        <a:pt x="250" y="244"/>
                      </a:cubicBezTo>
                      <a:cubicBezTo>
                        <a:pt x="253" y="240"/>
                        <a:pt x="255" y="236"/>
                        <a:pt x="257" y="232"/>
                      </a:cubicBezTo>
                      <a:cubicBezTo>
                        <a:pt x="259" y="233"/>
                        <a:pt x="259" y="233"/>
                        <a:pt x="259" y="233"/>
                      </a:cubicBezTo>
                      <a:cubicBezTo>
                        <a:pt x="259" y="223"/>
                        <a:pt x="259" y="223"/>
                        <a:pt x="259" y="223"/>
                      </a:cubicBezTo>
                      <a:cubicBezTo>
                        <a:pt x="259" y="223"/>
                        <a:pt x="259" y="224"/>
                        <a:pt x="259" y="224"/>
                      </a:cubicBezTo>
                      <a:cubicBezTo>
                        <a:pt x="256" y="223"/>
                        <a:pt x="256" y="223"/>
                        <a:pt x="256" y="223"/>
                      </a:cubicBezTo>
                      <a:moveTo>
                        <a:pt x="244" y="221"/>
                      </a:moveTo>
                      <a:cubicBezTo>
                        <a:pt x="244" y="222"/>
                        <a:pt x="244" y="222"/>
                        <a:pt x="244" y="222"/>
                      </a:cubicBezTo>
                      <a:cubicBezTo>
                        <a:pt x="244" y="222"/>
                        <a:pt x="244" y="222"/>
                        <a:pt x="244" y="222"/>
                      </a:cubicBezTo>
                      <a:cubicBezTo>
                        <a:pt x="244" y="221"/>
                        <a:pt x="244" y="221"/>
                        <a:pt x="244" y="221"/>
                      </a:cubicBezTo>
                      <a:cubicBezTo>
                        <a:pt x="245" y="222"/>
                        <a:pt x="245" y="222"/>
                        <a:pt x="245" y="222"/>
                      </a:cubicBezTo>
                      <a:cubicBezTo>
                        <a:pt x="245" y="222"/>
                        <a:pt x="245" y="222"/>
                        <a:pt x="245" y="222"/>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4" y="221"/>
                        <a:pt x="244" y="221"/>
                        <a:pt x="244" y="221"/>
                      </a:cubicBezTo>
                      <a:cubicBezTo>
                        <a:pt x="244" y="221"/>
                        <a:pt x="244" y="221"/>
                        <a:pt x="244" y="221"/>
                      </a:cubicBezTo>
                      <a:cubicBezTo>
                        <a:pt x="244" y="221"/>
                        <a:pt x="244" y="221"/>
                        <a:pt x="244" y="221"/>
                      </a:cubicBezTo>
                      <a:moveTo>
                        <a:pt x="246" y="219"/>
                      </a:moveTo>
                      <a:cubicBezTo>
                        <a:pt x="245" y="219"/>
                        <a:pt x="245" y="219"/>
                        <a:pt x="245" y="219"/>
                      </a:cubicBezTo>
                      <a:cubicBezTo>
                        <a:pt x="245" y="219"/>
                        <a:pt x="245" y="219"/>
                        <a:pt x="245" y="219"/>
                      </a:cubicBezTo>
                      <a:cubicBezTo>
                        <a:pt x="245" y="219"/>
                        <a:pt x="245" y="219"/>
                        <a:pt x="245" y="219"/>
                      </a:cubicBezTo>
                      <a:cubicBezTo>
                        <a:pt x="245" y="219"/>
                        <a:pt x="245" y="219"/>
                        <a:pt x="245" y="219"/>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6" y="218"/>
                        <a:pt x="246" y="218"/>
                        <a:pt x="246" y="218"/>
                      </a:cubicBezTo>
                      <a:cubicBezTo>
                        <a:pt x="246" y="218"/>
                        <a:pt x="246" y="218"/>
                        <a:pt x="246" y="218"/>
                      </a:cubicBezTo>
                      <a:cubicBezTo>
                        <a:pt x="246" y="219"/>
                        <a:pt x="246" y="219"/>
                        <a:pt x="246" y="219"/>
                      </a:cubicBezTo>
                      <a:cubicBezTo>
                        <a:pt x="246" y="219"/>
                        <a:pt x="246" y="219"/>
                        <a:pt x="246" y="219"/>
                      </a:cubicBezTo>
                      <a:cubicBezTo>
                        <a:pt x="246" y="219"/>
                        <a:pt x="246" y="219"/>
                        <a:pt x="246" y="219"/>
                      </a:cubicBezTo>
                      <a:cubicBezTo>
                        <a:pt x="246" y="219"/>
                        <a:pt x="246" y="219"/>
                        <a:pt x="246" y="219"/>
                      </a:cubicBezTo>
                      <a:cubicBezTo>
                        <a:pt x="246" y="219"/>
                        <a:pt x="246" y="219"/>
                        <a:pt x="246" y="219"/>
                      </a:cubicBezTo>
                      <a:moveTo>
                        <a:pt x="245" y="218"/>
                      </a:moveTo>
                      <a:cubicBezTo>
                        <a:pt x="245" y="218"/>
                        <a:pt x="245" y="218"/>
                        <a:pt x="245" y="218"/>
                      </a:cubicBezTo>
                      <a:cubicBezTo>
                        <a:pt x="245" y="219"/>
                        <a:pt x="245" y="219"/>
                        <a:pt x="245" y="219"/>
                      </a:cubicBezTo>
                      <a:cubicBezTo>
                        <a:pt x="245" y="219"/>
                        <a:pt x="245" y="219"/>
                        <a:pt x="245" y="219"/>
                      </a:cubicBezTo>
                      <a:cubicBezTo>
                        <a:pt x="246" y="219"/>
                        <a:pt x="246" y="219"/>
                        <a:pt x="246" y="219"/>
                      </a:cubicBezTo>
                      <a:cubicBezTo>
                        <a:pt x="246" y="219"/>
                        <a:pt x="246" y="219"/>
                        <a:pt x="246" y="219"/>
                      </a:cubicBezTo>
                      <a:cubicBezTo>
                        <a:pt x="246" y="218"/>
                        <a:pt x="246" y="218"/>
                        <a:pt x="246" y="218"/>
                      </a:cubicBezTo>
                      <a:cubicBezTo>
                        <a:pt x="245" y="218"/>
                        <a:pt x="245" y="218"/>
                        <a:pt x="245" y="218"/>
                      </a:cubicBezTo>
                      <a:cubicBezTo>
                        <a:pt x="245" y="218"/>
                        <a:pt x="245" y="218"/>
                        <a:pt x="245" y="218"/>
                      </a:cubicBezTo>
                      <a:moveTo>
                        <a:pt x="245" y="215"/>
                      </a:moveTo>
                      <a:cubicBezTo>
                        <a:pt x="245" y="216"/>
                        <a:pt x="245" y="216"/>
                        <a:pt x="245" y="216"/>
                      </a:cubicBezTo>
                      <a:cubicBezTo>
                        <a:pt x="245" y="216"/>
                        <a:pt x="245" y="216"/>
                        <a:pt x="245" y="216"/>
                      </a:cubicBezTo>
                      <a:cubicBezTo>
                        <a:pt x="245" y="216"/>
                        <a:pt x="245" y="216"/>
                        <a:pt x="245"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5"/>
                        <a:pt x="247" y="215"/>
                        <a:pt x="247" y="215"/>
                      </a:cubicBezTo>
                      <a:cubicBezTo>
                        <a:pt x="247" y="215"/>
                        <a:pt x="247" y="215"/>
                        <a:pt x="247" y="215"/>
                      </a:cubicBezTo>
                      <a:cubicBezTo>
                        <a:pt x="246" y="216"/>
                        <a:pt x="246" y="216"/>
                        <a:pt x="246" y="216"/>
                      </a:cubicBezTo>
                      <a:cubicBezTo>
                        <a:pt x="245" y="215"/>
                        <a:pt x="245" y="215"/>
                        <a:pt x="245" y="215"/>
                      </a:cubicBezTo>
                      <a:cubicBezTo>
                        <a:pt x="246" y="215"/>
                        <a:pt x="246" y="215"/>
                        <a:pt x="246" y="215"/>
                      </a:cubicBezTo>
                      <a:cubicBezTo>
                        <a:pt x="245" y="215"/>
                        <a:pt x="245" y="215"/>
                        <a:pt x="245" y="215"/>
                      </a:cubicBezTo>
                      <a:moveTo>
                        <a:pt x="136" y="200"/>
                      </a:moveTo>
                      <a:cubicBezTo>
                        <a:pt x="136" y="201"/>
                        <a:pt x="136" y="201"/>
                        <a:pt x="136"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6" y="201"/>
                        <a:pt x="136" y="201"/>
                        <a:pt x="136" y="201"/>
                      </a:cubicBezTo>
                      <a:cubicBezTo>
                        <a:pt x="136" y="201"/>
                        <a:pt x="136" y="201"/>
                        <a:pt x="136" y="201"/>
                      </a:cubicBezTo>
                      <a:cubicBezTo>
                        <a:pt x="136" y="201"/>
                        <a:pt x="136" y="201"/>
                        <a:pt x="136" y="201"/>
                      </a:cubicBezTo>
                      <a:cubicBezTo>
                        <a:pt x="136" y="200"/>
                        <a:pt x="136" y="200"/>
                        <a:pt x="136" y="200"/>
                      </a:cubicBezTo>
                      <a:cubicBezTo>
                        <a:pt x="136" y="200"/>
                        <a:pt x="136" y="200"/>
                        <a:pt x="136" y="200"/>
                      </a:cubicBezTo>
                      <a:moveTo>
                        <a:pt x="136" y="197"/>
                      </a:moveTo>
                      <a:cubicBezTo>
                        <a:pt x="136" y="198"/>
                        <a:pt x="136" y="198"/>
                        <a:pt x="136"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6" y="198"/>
                        <a:pt x="136" y="198"/>
                        <a:pt x="136" y="198"/>
                      </a:cubicBezTo>
                      <a:cubicBezTo>
                        <a:pt x="136" y="198"/>
                        <a:pt x="136" y="198"/>
                        <a:pt x="136" y="198"/>
                      </a:cubicBezTo>
                      <a:cubicBezTo>
                        <a:pt x="136" y="198"/>
                        <a:pt x="136" y="198"/>
                        <a:pt x="136" y="198"/>
                      </a:cubicBezTo>
                      <a:cubicBezTo>
                        <a:pt x="137" y="197"/>
                        <a:pt x="137" y="197"/>
                        <a:pt x="137" y="197"/>
                      </a:cubicBezTo>
                      <a:cubicBezTo>
                        <a:pt x="136" y="197"/>
                        <a:pt x="136" y="197"/>
                        <a:pt x="136" y="197"/>
                      </a:cubicBezTo>
                      <a:moveTo>
                        <a:pt x="137" y="195"/>
                      </a:moveTo>
                      <a:cubicBezTo>
                        <a:pt x="137" y="195"/>
                        <a:pt x="137" y="195"/>
                        <a:pt x="137" y="195"/>
                      </a:cubicBezTo>
                      <a:cubicBezTo>
                        <a:pt x="135" y="195"/>
                        <a:pt x="135" y="195"/>
                        <a:pt x="135" y="195"/>
                      </a:cubicBezTo>
                      <a:cubicBezTo>
                        <a:pt x="135" y="195"/>
                        <a:pt x="135" y="195"/>
                        <a:pt x="135" y="195"/>
                      </a:cubicBezTo>
                      <a:cubicBezTo>
                        <a:pt x="135" y="195"/>
                        <a:pt x="135" y="195"/>
                        <a:pt x="135" y="195"/>
                      </a:cubicBezTo>
                      <a:cubicBezTo>
                        <a:pt x="135" y="195"/>
                        <a:pt x="135" y="195"/>
                        <a:pt x="135" y="195"/>
                      </a:cubicBezTo>
                      <a:cubicBezTo>
                        <a:pt x="136" y="195"/>
                        <a:pt x="136" y="195"/>
                        <a:pt x="136" y="195"/>
                      </a:cubicBezTo>
                      <a:cubicBezTo>
                        <a:pt x="135" y="195"/>
                        <a:pt x="135" y="195"/>
                        <a:pt x="135" y="195"/>
                      </a:cubicBezTo>
                      <a:cubicBezTo>
                        <a:pt x="136" y="195"/>
                        <a:pt x="136" y="195"/>
                        <a:pt x="136" y="195"/>
                      </a:cubicBezTo>
                      <a:cubicBezTo>
                        <a:pt x="136" y="195"/>
                        <a:pt x="136" y="195"/>
                        <a:pt x="136"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moveTo>
                        <a:pt x="187" y="199"/>
                      </a:moveTo>
                      <a:cubicBezTo>
                        <a:pt x="187" y="198"/>
                        <a:pt x="187" y="198"/>
                        <a:pt x="188" y="198"/>
                      </a:cubicBezTo>
                      <a:cubicBezTo>
                        <a:pt x="187" y="196"/>
                        <a:pt x="187" y="196"/>
                        <a:pt x="187" y="196"/>
                      </a:cubicBezTo>
                      <a:cubicBezTo>
                        <a:pt x="188" y="195"/>
                        <a:pt x="189" y="195"/>
                        <a:pt x="190" y="195"/>
                      </a:cubicBezTo>
                      <a:cubicBezTo>
                        <a:pt x="191" y="197"/>
                        <a:pt x="191" y="197"/>
                        <a:pt x="191" y="197"/>
                      </a:cubicBezTo>
                      <a:cubicBezTo>
                        <a:pt x="191" y="197"/>
                        <a:pt x="191" y="197"/>
                        <a:pt x="191" y="197"/>
                      </a:cubicBezTo>
                      <a:cubicBezTo>
                        <a:pt x="194" y="197"/>
                        <a:pt x="195" y="198"/>
                        <a:pt x="197" y="199"/>
                      </a:cubicBezTo>
                      <a:cubicBezTo>
                        <a:pt x="198" y="198"/>
                        <a:pt x="198" y="198"/>
                        <a:pt x="198" y="198"/>
                      </a:cubicBezTo>
                      <a:cubicBezTo>
                        <a:pt x="199" y="199"/>
                        <a:pt x="199" y="199"/>
                        <a:pt x="199" y="199"/>
                      </a:cubicBezTo>
                      <a:cubicBezTo>
                        <a:pt x="197" y="200"/>
                        <a:pt x="197" y="200"/>
                        <a:pt x="197" y="200"/>
                      </a:cubicBezTo>
                      <a:cubicBezTo>
                        <a:pt x="198" y="201"/>
                        <a:pt x="199" y="202"/>
                        <a:pt x="199" y="204"/>
                      </a:cubicBezTo>
                      <a:cubicBezTo>
                        <a:pt x="199" y="204"/>
                        <a:pt x="198" y="205"/>
                        <a:pt x="198" y="205"/>
                      </a:cubicBezTo>
                      <a:cubicBezTo>
                        <a:pt x="200" y="205"/>
                        <a:pt x="200" y="205"/>
                        <a:pt x="200" y="205"/>
                      </a:cubicBezTo>
                      <a:cubicBezTo>
                        <a:pt x="200" y="207"/>
                        <a:pt x="200" y="208"/>
                        <a:pt x="199" y="209"/>
                      </a:cubicBezTo>
                      <a:cubicBezTo>
                        <a:pt x="197" y="208"/>
                        <a:pt x="197" y="208"/>
                        <a:pt x="197" y="208"/>
                      </a:cubicBezTo>
                      <a:cubicBezTo>
                        <a:pt x="196" y="210"/>
                        <a:pt x="194" y="211"/>
                        <a:pt x="191" y="211"/>
                      </a:cubicBezTo>
                      <a:cubicBezTo>
                        <a:pt x="189" y="211"/>
                        <a:pt x="187" y="210"/>
                        <a:pt x="185" y="208"/>
                      </a:cubicBezTo>
                      <a:cubicBezTo>
                        <a:pt x="184" y="209"/>
                        <a:pt x="184" y="209"/>
                        <a:pt x="184" y="209"/>
                      </a:cubicBezTo>
                      <a:cubicBezTo>
                        <a:pt x="183" y="208"/>
                        <a:pt x="183" y="208"/>
                        <a:pt x="183" y="208"/>
                      </a:cubicBezTo>
                      <a:cubicBezTo>
                        <a:pt x="185" y="207"/>
                        <a:pt x="185" y="207"/>
                        <a:pt x="185" y="207"/>
                      </a:cubicBezTo>
                      <a:cubicBezTo>
                        <a:pt x="184" y="206"/>
                        <a:pt x="184" y="205"/>
                        <a:pt x="184" y="204"/>
                      </a:cubicBezTo>
                      <a:cubicBezTo>
                        <a:pt x="184" y="204"/>
                        <a:pt x="184" y="204"/>
                        <a:pt x="184" y="204"/>
                      </a:cubicBezTo>
                      <a:cubicBezTo>
                        <a:pt x="182" y="204"/>
                        <a:pt x="182" y="204"/>
                        <a:pt x="182" y="204"/>
                      </a:cubicBezTo>
                      <a:cubicBezTo>
                        <a:pt x="182" y="201"/>
                        <a:pt x="184" y="199"/>
                        <a:pt x="185" y="197"/>
                      </a:cubicBezTo>
                      <a:cubicBezTo>
                        <a:pt x="187" y="199"/>
                        <a:pt x="187" y="199"/>
                        <a:pt x="187" y="199"/>
                      </a:cubicBezTo>
                      <a:moveTo>
                        <a:pt x="191" y="193"/>
                      </a:moveTo>
                      <a:cubicBezTo>
                        <a:pt x="191" y="193"/>
                        <a:pt x="191" y="193"/>
                        <a:pt x="190" y="193"/>
                      </a:cubicBezTo>
                      <a:cubicBezTo>
                        <a:pt x="190" y="195"/>
                        <a:pt x="190" y="195"/>
                        <a:pt x="190" y="195"/>
                      </a:cubicBezTo>
                      <a:cubicBezTo>
                        <a:pt x="189" y="195"/>
                        <a:pt x="188" y="195"/>
                        <a:pt x="187" y="196"/>
                      </a:cubicBezTo>
                      <a:cubicBezTo>
                        <a:pt x="186" y="194"/>
                        <a:pt x="186" y="194"/>
                        <a:pt x="186" y="194"/>
                      </a:cubicBezTo>
                      <a:cubicBezTo>
                        <a:pt x="185" y="195"/>
                        <a:pt x="185" y="195"/>
                        <a:pt x="184" y="196"/>
                      </a:cubicBezTo>
                      <a:cubicBezTo>
                        <a:pt x="185" y="197"/>
                        <a:pt x="185" y="197"/>
                        <a:pt x="185" y="197"/>
                      </a:cubicBezTo>
                      <a:cubicBezTo>
                        <a:pt x="183" y="199"/>
                        <a:pt x="182" y="201"/>
                        <a:pt x="182" y="204"/>
                      </a:cubicBezTo>
                      <a:cubicBezTo>
                        <a:pt x="181" y="204"/>
                        <a:pt x="181" y="204"/>
                        <a:pt x="181" y="204"/>
                      </a:cubicBezTo>
                      <a:cubicBezTo>
                        <a:pt x="181" y="204"/>
                        <a:pt x="181" y="204"/>
                        <a:pt x="181" y="204"/>
                      </a:cubicBezTo>
                      <a:cubicBezTo>
                        <a:pt x="181" y="206"/>
                        <a:pt x="181" y="207"/>
                        <a:pt x="182" y="209"/>
                      </a:cubicBezTo>
                      <a:cubicBezTo>
                        <a:pt x="183" y="208"/>
                        <a:pt x="183" y="208"/>
                        <a:pt x="183" y="208"/>
                      </a:cubicBezTo>
                      <a:cubicBezTo>
                        <a:pt x="184" y="209"/>
                        <a:pt x="184" y="209"/>
                        <a:pt x="184" y="209"/>
                      </a:cubicBezTo>
                      <a:cubicBezTo>
                        <a:pt x="182" y="210"/>
                        <a:pt x="182" y="210"/>
                        <a:pt x="182" y="210"/>
                      </a:cubicBezTo>
                      <a:cubicBezTo>
                        <a:pt x="184" y="213"/>
                        <a:pt x="187" y="215"/>
                        <a:pt x="191" y="215"/>
                      </a:cubicBezTo>
                      <a:cubicBezTo>
                        <a:pt x="195" y="215"/>
                        <a:pt x="198" y="213"/>
                        <a:pt x="200" y="210"/>
                      </a:cubicBezTo>
                      <a:cubicBezTo>
                        <a:pt x="199" y="209"/>
                        <a:pt x="199" y="209"/>
                        <a:pt x="199" y="209"/>
                      </a:cubicBezTo>
                      <a:cubicBezTo>
                        <a:pt x="200" y="208"/>
                        <a:pt x="200" y="207"/>
                        <a:pt x="200" y="205"/>
                      </a:cubicBezTo>
                      <a:cubicBezTo>
                        <a:pt x="202" y="206"/>
                        <a:pt x="202" y="206"/>
                        <a:pt x="202" y="206"/>
                      </a:cubicBezTo>
                      <a:cubicBezTo>
                        <a:pt x="202" y="205"/>
                        <a:pt x="202" y="204"/>
                        <a:pt x="202" y="204"/>
                      </a:cubicBezTo>
                      <a:cubicBezTo>
                        <a:pt x="202" y="202"/>
                        <a:pt x="201" y="199"/>
                        <a:pt x="200" y="198"/>
                      </a:cubicBezTo>
                      <a:cubicBezTo>
                        <a:pt x="199" y="199"/>
                        <a:pt x="199" y="199"/>
                        <a:pt x="199" y="199"/>
                      </a:cubicBezTo>
                      <a:cubicBezTo>
                        <a:pt x="198" y="198"/>
                        <a:pt x="198" y="198"/>
                        <a:pt x="198" y="198"/>
                      </a:cubicBezTo>
                      <a:cubicBezTo>
                        <a:pt x="200" y="197"/>
                        <a:pt x="200" y="197"/>
                        <a:pt x="200" y="197"/>
                      </a:cubicBezTo>
                      <a:cubicBezTo>
                        <a:pt x="198" y="194"/>
                        <a:pt x="195" y="193"/>
                        <a:pt x="191" y="193"/>
                      </a:cubicBezTo>
                      <a:moveTo>
                        <a:pt x="137" y="192"/>
                      </a:moveTo>
                      <a:cubicBezTo>
                        <a:pt x="137" y="192"/>
                        <a:pt x="137" y="192"/>
                        <a:pt x="137"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7" y="192"/>
                        <a:pt x="137" y="192"/>
                        <a:pt x="137" y="192"/>
                      </a:cubicBezTo>
                      <a:cubicBezTo>
                        <a:pt x="137" y="193"/>
                        <a:pt x="137" y="193"/>
                        <a:pt x="137" y="193"/>
                      </a:cubicBezTo>
                      <a:cubicBezTo>
                        <a:pt x="137" y="193"/>
                        <a:pt x="137" y="193"/>
                        <a:pt x="137" y="193"/>
                      </a:cubicBezTo>
                      <a:cubicBezTo>
                        <a:pt x="138" y="192"/>
                        <a:pt x="138" y="192"/>
                        <a:pt x="138" y="192"/>
                      </a:cubicBezTo>
                      <a:cubicBezTo>
                        <a:pt x="137" y="192"/>
                        <a:pt x="137" y="192"/>
                        <a:pt x="137" y="192"/>
                      </a:cubicBezTo>
                      <a:moveTo>
                        <a:pt x="138" y="190"/>
                      </a:moveTo>
                      <a:cubicBezTo>
                        <a:pt x="138" y="190"/>
                        <a:pt x="138" y="190"/>
                        <a:pt x="138" y="190"/>
                      </a:cubicBezTo>
                      <a:cubicBezTo>
                        <a:pt x="137" y="190"/>
                        <a:pt x="137" y="190"/>
                        <a:pt x="137" y="190"/>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8" y="189"/>
                        <a:pt x="138" y="189"/>
                        <a:pt x="138" y="189"/>
                      </a:cubicBezTo>
                      <a:cubicBezTo>
                        <a:pt x="138" y="189"/>
                        <a:pt x="138" y="189"/>
                        <a:pt x="138" y="189"/>
                      </a:cubicBezTo>
                      <a:cubicBezTo>
                        <a:pt x="138" y="189"/>
                        <a:pt x="138" y="189"/>
                        <a:pt x="138" y="189"/>
                      </a:cubicBezTo>
                      <a:cubicBezTo>
                        <a:pt x="138" y="189"/>
                        <a:pt x="138" y="189"/>
                        <a:pt x="138" y="189"/>
                      </a:cubicBezTo>
                      <a:cubicBezTo>
                        <a:pt x="138" y="190"/>
                        <a:pt x="138" y="190"/>
                        <a:pt x="138" y="190"/>
                      </a:cubicBezTo>
                      <a:cubicBezTo>
                        <a:pt x="138" y="190"/>
                        <a:pt x="138" y="190"/>
                        <a:pt x="138" y="190"/>
                      </a:cubicBezTo>
                      <a:moveTo>
                        <a:pt x="137" y="189"/>
                      </a:moveTo>
                      <a:cubicBezTo>
                        <a:pt x="137" y="189"/>
                        <a:pt x="137" y="189"/>
                        <a:pt x="137" y="189"/>
                      </a:cubicBezTo>
                      <a:cubicBezTo>
                        <a:pt x="137" y="189"/>
                        <a:pt x="137" y="189"/>
                        <a:pt x="137" y="189"/>
                      </a:cubicBezTo>
                      <a:cubicBezTo>
                        <a:pt x="137" y="190"/>
                        <a:pt x="137" y="190"/>
                        <a:pt x="137" y="190"/>
                      </a:cubicBezTo>
                      <a:cubicBezTo>
                        <a:pt x="138" y="190"/>
                        <a:pt x="138" y="190"/>
                        <a:pt x="138" y="190"/>
                      </a:cubicBezTo>
                      <a:cubicBezTo>
                        <a:pt x="138" y="189"/>
                        <a:pt x="138" y="189"/>
                        <a:pt x="138" y="189"/>
                      </a:cubicBezTo>
                      <a:cubicBezTo>
                        <a:pt x="138" y="189"/>
                        <a:pt x="138" y="189"/>
                        <a:pt x="138" y="189"/>
                      </a:cubicBezTo>
                      <a:cubicBezTo>
                        <a:pt x="137" y="189"/>
                        <a:pt x="137" y="189"/>
                        <a:pt x="137" y="189"/>
                      </a:cubicBezTo>
                      <a:cubicBezTo>
                        <a:pt x="137" y="189"/>
                        <a:pt x="137" y="189"/>
                        <a:pt x="137" y="189"/>
                      </a:cubicBezTo>
                      <a:moveTo>
                        <a:pt x="137" y="186"/>
                      </a:moveTo>
                      <a:cubicBezTo>
                        <a:pt x="137" y="186"/>
                        <a:pt x="137" y="186"/>
                        <a:pt x="137" y="186"/>
                      </a:cubicBezTo>
                      <a:cubicBezTo>
                        <a:pt x="138" y="186"/>
                        <a:pt x="138" y="186"/>
                        <a:pt x="138" y="186"/>
                      </a:cubicBezTo>
                      <a:cubicBezTo>
                        <a:pt x="138" y="186"/>
                        <a:pt x="138" y="186"/>
                        <a:pt x="138" y="186"/>
                      </a:cubicBezTo>
                      <a:cubicBezTo>
                        <a:pt x="138" y="186"/>
                        <a:pt x="138" y="186"/>
                        <a:pt x="138" y="186"/>
                      </a:cubicBezTo>
                      <a:cubicBezTo>
                        <a:pt x="138" y="187"/>
                        <a:pt x="138" y="187"/>
                        <a:pt x="138" y="187"/>
                      </a:cubicBezTo>
                      <a:cubicBezTo>
                        <a:pt x="138" y="187"/>
                        <a:pt x="138" y="187"/>
                        <a:pt x="138" y="187"/>
                      </a:cubicBezTo>
                      <a:cubicBezTo>
                        <a:pt x="138" y="186"/>
                        <a:pt x="138" y="186"/>
                        <a:pt x="138" y="186"/>
                      </a:cubicBezTo>
                      <a:cubicBezTo>
                        <a:pt x="139" y="187"/>
                        <a:pt x="139" y="187"/>
                        <a:pt x="139" y="187"/>
                      </a:cubicBezTo>
                      <a:cubicBezTo>
                        <a:pt x="139" y="187"/>
                        <a:pt x="139" y="187"/>
                        <a:pt x="139" y="187"/>
                      </a:cubicBezTo>
                      <a:cubicBezTo>
                        <a:pt x="139" y="187"/>
                        <a:pt x="139" y="187"/>
                        <a:pt x="139" y="187"/>
                      </a:cubicBezTo>
                      <a:cubicBezTo>
                        <a:pt x="139" y="186"/>
                        <a:pt x="139" y="186"/>
                        <a:pt x="139" y="186"/>
                      </a:cubicBezTo>
                      <a:cubicBezTo>
                        <a:pt x="139" y="186"/>
                        <a:pt x="139" y="186"/>
                        <a:pt x="139" y="186"/>
                      </a:cubicBezTo>
                      <a:cubicBezTo>
                        <a:pt x="139" y="186"/>
                        <a:pt x="139" y="186"/>
                        <a:pt x="139" y="186"/>
                      </a:cubicBezTo>
                      <a:cubicBezTo>
                        <a:pt x="137" y="186"/>
                        <a:pt x="137" y="186"/>
                        <a:pt x="137" y="186"/>
                      </a:cubicBezTo>
                      <a:moveTo>
                        <a:pt x="140" y="184"/>
                      </a:move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40" y="183"/>
                        <a:pt x="140" y="183"/>
                        <a:pt x="140" y="183"/>
                      </a:cubicBezTo>
                      <a:cubicBezTo>
                        <a:pt x="140" y="184"/>
                        <a:pt x="140" y="184"/>
                        <a:pt x="140" y="184"/>
                      </a:cubicBezTo>
                      <a:cubicBezTo>
                        <a:pt x="140" y="184"/>
                        <a:pt x="140" y="184"/>
                        <a:pt x="140" y="184"/>
                      </a:cubicBezTo>
                      <a:cubicBezTo>
                        <a:pt x="140" y="184"/>
                        <a:pt x="140" y="184"/>
                        <a:pt x="140" y="184"/>
                      </a:cubicBezTo>
                      <a:cubicBezTo>
                        <a:pt x="140" y="184"/>
                        <a:pt x="140" y="184"/>
                        <a:pt x="140" y="184"/>
                      </a:cubicBezTo>
                      <a:cubicBezTo>
                        <a:pt x="140" y="184"/>
                        <a:pt x="140" y="184"/>
                        <a:pt x="140" y="184"/>
                      </a:cubicBezTo>
                      <a:moveTo>
                        <a:pt x="139" y="183"/>
                      </a:moveTo>
                      <a:cubicBezTo>
                        <a:pt x="138" y="183"/>
                        <a:pt x="138" y="183"/>
                        <a:pt x="138" y="183"/>
                      </a:cubicBezTo>
                      <a:cubicBezTo>
                        <a:pt x="138" y="184"/>
                        <a:pt x="138" y="184"/>
                        <a:pt x="138" y="184"/>
                      </a:cubicBezTo>
                      <a:cubicBezTo>
                        <a:pt x="139" y="184"/>
                        <a:pt x="139" y="184"/>
                        <a:pt x="139" y="184"/>
                      </a:cubicBezTo>
                      <a:cubicBezTo>
                        <a:pt x="140" y="184"/>
                        <a:pt x="140" y="184"/>
                        <a:pt x="140" y="184"/>
                      </a:cubicBezTo>
                      <a:cubicBezTo>
                        <a:pt x="140" y="184"/>
                        <a:pt x="140" y="184"/>
                        <a:pt x="140" y="184"/>
                      </a:cubicBezTo>
                      <a:cubicBezTo>
                        <a:pt x="140" y="183"/>
                        <a:pt x="140" y="183"/>
                        <a:pt x="140" y="183"/>
                      </a:cubicBezTo>
                      <a:cubicBezTo>
                        <a:pt x="139" y="183"/>
                        <a:pt x="139" y="183"/>
                        <a:pt x="139" y="183"/>
                      </a:cubicBezTo>
                      <a:cubicBezTo>
                        <a:pt x="139" y="183"/>
                        <a:pt x="139" y="183"/>
                        <a:pt x="139" y="183"/>
                      </a:cubicBezTo>
                      <a:moveTo>
                        <a:pt x="174" y="215"/>
                      </a:moveTo>
                      <a:cubicBezTo>
                        <a:pt x="173" y="214"/>
                        <a:pt x="173" y="213"/>
                        <a:pt x="173" y="213"/>
                      </a:cubicBezTo>
                      <a:cubicBezTo>
                        <a:pt x="176" y="211"/>
                        <a:pt x="176" y="211"/>
                        <a:pt x="176" y="211"/>
                      </a:cubicBezTo>
                      <a:cubicBezTo>
                        <a:pt x="176" y="212"/>
                        <a:pt x="177" y="212"/>
                        <a:pt x="177" y="213"/>
                      </a:cubicBezTo>
                      <a:cubicBezTo>
                        <a:pt x="174" y="215"/>
                        <a:pt x="174" y="215"/>
                        <a:pt x="174" y="215"/>
                      </a:cubicBezTo>
                      <a:moveTo>
                        <a:pt x="209" y="215"/>
                      </a:moveTo>
                      <a:cubicBezTo>
                        <a:pt x="204" y="212"/>
                        <a:pt x="204" y="212"/>
                        <a:pt x="204" y="212"/>
                      </a:cubicBezTo>
                      <a:cubicBezTo>
                        <a:pt x="205" y="210"/>
                        <a:pt x="206" y="208"/>
                        <a:pt x="206" y="206"/>
                      </a:cubicBezTo>
                      <a:cubicBezTo>
                        <a:pt x="208" y="207"/>
                        <a:pt x="208" y="207"/>
                        <a:pt x="208" y="207"/>
                      </a:cubicBezTo>
                      <a:cubicBezTo>
                        <a:pt x="208" y="207"/>
                        <a:pt x="208" y="208"/>
                        <a:pt x="207" y="209"/>
                      </a:cubicBezTo>
                      <a:cubicBezTo>
                        <a:pt x="208" y="209"/>
                        <a:pt x="208" y="209"/>
                        <a:pt x="208" y="209"/>
                      </a:cubicBezTo>
                      <a:cubicBezTo>
                        <a:pt x="208" y="208"/>
                        <a:pt x="208" y="207"/>
                        <a:pt x="208" y="207"/>
                      </a:cubicBezTo>
                      <a:cubicBezTo>
                        <a:pt x="212" y="207"/>
                        <a:pt x="212" y="207"/>
                        <a:pt x="212" y="207"/>
                      </a:cubicBezTo>
                      <a:cubicBezTo>
                        <a:pt x="211" y="210"/>
                        <a:pt x="210" y="213"/>
                        <a:pt x="209" y="215"/>
                      </a:cubicBezTo>
                      <a:moveTo>
                        <a:pt x="205" y="194"/>
                      </a:moveTo>
                      <a:cubicBezTo>
                        <a:pt x="205" y="194"/>
                        <a:pt x="205" y="193"/>
                        <a:pt x="204" y="193"/>
                      </a:cubicBezTo>
                      <a:cubicBezTo>
                        <a:pt x="207" y="190"/>
                        <a:pt x="207" y="190"/>
                        <a:pt x="207" y="190"/>
                      </a:cubicBezTo>
                      <a:cubicBezTo>
                        <a:pt x="208" y="191"/>
                        <a:pt x="208" y="191"/>
                        <a:pt x="209" y="192"/>
                      </a:cubicBezTo>
                      <a:cubicBezTo>
                        <a:pt x="205" y="194"/>
                        <a:pt x="205" y="194"/>
                        <a:pt x="205" y="194"/>
                      </a:cubicBezTo>
                      <a:moveTo>
                        <a:pt x="182" y="193"/>
                      </a:moveTo>
                      <a:cubicBezTo>
                        <a:pt x="183" y="192"/>
                        <a:pt x="184" y="192"/>
                        <a:pt x="184" y="191"/>
                      </a:cubicBezTo>
                      <a:cubicBezTo>
                        <a:pt x="184" y="191"/>
                        <a:pt x="184" y="191"/>
                        <a:pt x="184" y="191"/>
                      </a:cubicBezTo>
                      <a:cubicBezTo>
                        <a:pt x="186" y="190"/>
                        <a:pt x="188" y="189"/>
                        <a:pt x="190" y="189"/>
                      </a:cubicBezTo>
                      <a:cubicBezTo>
                        <a:pt x="190" y="190"/>
                        <a:pt x="190" y="190"/>
                        <a:pt x="190" y="190"/>
                      </a:cubicBezTo>
                      <a:cubicBezTo>
                        <a:pt x="190" y="190"/>
                        <a:pt x="191" y="190"/>
                        <a:pt x="191" y="190"/>
                      </a:cubicBezTo>
                      <a:cubicBezTo>
                        <a:pt x="196" y="190"/>
                        <a:pt x="200" y="191"/>
                        <a:pt x="202" y="194"/>
                      </a:cubicBezTo>
                      <a:cubicBezTo>
                        <a:pt x="204" y="193"/>
                        <a:pt x="204" y="193"/>
                        <a:pt x="204" y="193"/>
                      </a:cubicBezTo>
                      <a:cubicBezTo>
                        <a:pt x="204" y="193"/>
                        <a:pt x="205" y="194"/>
                        <a:pt x="205" y="194"/>
                      </a:cubicBezTo>
                      <a:cubicBezTo>
                        <a:pt x="203" y="196"/>
                        <a:pt x="203" y="196"/>
                        <a:pt x="203" y="196"/>
                      </a:cubicBezTo>
                      <a:cubicBezTo>
                        <a:pt x="205" y="198"/>
                        <a:pt x="206" y="201"/>
                        <a:pt x="206" y="204"/>
                      </a:cubicBezTo>
                      <a:cubicBezTo>
                        <a:pt x="206" y="205"/>
                        <a:pt x="206" y="205"/>
                        <a:pt x="206" y="206"/>
                      </a:cubicBezTo>
                      <a:cubicBezTo>
                        <a:pt x="206" y="206"/>
                        <a:pt x="206" y="206"/>
                        <a:pt x="206" y="206"/>
                      </a:cubicBezTo>
                      <a:cubicBezTo>
                        <a:pt x="206" y="208"/>
                        <a:pt x="205" y="210"/>
                        <a:pt x="204" y="212"/>
                      </a:cubicBezTo>
                      <a:cubicBezTo>
                        <a:pt x="203" y="212"/>
                        <a:pt x="203" y="212"/>
                        <a:pt x="203" y="212"/>
                      </a:cubicBezTo>
                      <a:cubicBezTo>
                        <a:pt x="201" y="216"/>
                        <a:pt x="196" y="218"/>
                        <a:pt x="191" y="218"/>
                      </a:cubicBezTo>
                      <a:cubicBezTo>
                        <a:pt x="186" y="218"/>
                        <a:pt x="182" y="215"/>
                        <a:pt x="179" y="211"/>
                      </a:cubicBezTo>
                      <a:cubicBezTo>
                        <a:pt x="177" y="213"/>
                        <a:pt x="177" y="213"/>
                        <a:pt x="177" y="213"/>
                      </a:cubicBezTo>
                      <a:cubicBezTo>
                        <a:pt x="177" y="212"/>
                        <a:pt x="177" y="212"/>
                        <a:pt x="176" y="211"/>
                      </a:cubicBezTo>
                      <a:cubicBezTo>
                        <a:pt x="178" y="210"/>
                        <a:pt x="178" y="210"/>
                        <a:pt x="178" y="210"/>
                      </a:cubicBezTo>
                      <a:cubicBezTo>
                        <a:pt x="178" y="208"/>
                        <a:pt x="177" y="206"/>
                        <a:pt x="177" y="204"/>
                      </a:cubicBezTo>
                      <a:cubicBezTo>
                        <a:pt x="177" y="203"/>
                        <a:pt x="177" y="203"/>
                        <a:pt x="177" y="203"/>
                      </a:cubicBezTo>
                      <a:cubicBezTo>
                        <a:pt x="177" y="203"/>
                        <a:pt x="177" y="203"/>
                        <a:pt x="177" y="203"/>
                      </a:cubicBezTo>
                      <a:cubicBezTo>
                        <a:pt x="177" y="199"/>
                        <a:pt x="179" y="195"/>
                        <a:pt x="182" y="193"/>
                      </a:cubicBezTo>
                      <a:cubicBezTo>
                        <a:pt x="182" y="193"/>
                        <a:pt x="182" y="193"/>
                        <a:pt x="182" y="193"/>
                      </a:cubicBezTo>
                      <a:moveTo>
                        <a:pt x="174" y="203"/>
                      </a:moveTo>
                      <a:cubicBezTo>
                        <a:pt x="171" y="203"/>
                        <a:pt x="171" y="203"/>
                        <a:pt x="171" y="203"/>
                      </a:cubicBezTo>
                      <a:cubicBezTo>
                        <a:pt x="171" y="197"/>
                        <a:pt x="173" y="192"/>
                        <a:pt x="178" y="188"/>
                      </a:cubicBezTo>
                      <a:cubicBezTo>
                        <a:pt x="178" y="189"/>
                        <a:pt x="178" y="189"/>
                        <a:pt x="178" y="189"/>
                      </a:cubicBezTo>
                      <a:cubicBezTo>
                        <a:pt x="178" y="189"/>
                        <a:pt x="177" y="190"/>
                        <a:pt x="177" y="190"/>
                      </a:cubicBezTo>
                      <a:cubicBezTo>
                        <a:pt x="177" y="191"/>
                        <a:pt x="177" y="191"/>
                        <a:pt x="177" y="191"/>
                      </a:cubicBezTo>
                      <a:cubicBezTo>
                        <a:pt x="177" y="190"/>
                        <a:pt x="178" y="190"/>
                        <a:pt x="178" y="189"/>
                      </a:cubicBezTo>
                      <a:cubicBezTo>
                        <a:pt x="181" y="192"/>
                        <a:pt x="181" y="192"/>
                        <a:pt x="181" y="192"/>
                      </a:cubicBezTo>
                      <a:cubicBezTo>
                        <a:pt x="180" y="192"/>
                        <a:pt x="180" y="193"/>
                        <a:pt x="179" y="193"/>
                      </a:cubicBezTo>
                      <a:cubicBezTo>
                        <a:pt x="180" y="193"/>
                        <a:pt x="180" y="193"/>
                        <a:pt x="180" y="193"/>
                      </a:cubicBezTo>
                      <a:cubicBezTo>
                        <a:pt x="180" y="193"/>
                        <a:pt x="181" y="192"/>
                        <a:pt x="181" y="192"/>
                      </a:cubicBezTo>
                      <a:cubicBezTo>
                        <a:pt x="181" y="193"/>
                        <a:pt x="181" y="193"/>
                        <a:pt x="181" y="193"/>
                      </a:cubicBezTo>
                      <a:cubicBezTo>
                        <a:pt x="178" y="195"/>
                        <a:pt x="176" y="199"/>
                        <a:pt x="176" y="203"/>
                      </a:cubicBezTo>
                      <a:cubicBezTo>
                        <a:pt x="175" y="203"/>
                        <a:pt x="175" y="203"/>
                        <a:pt x="175" y="203"/>
                      </a:cubicBezTo>
                      <a:cubicBezTo>
                        <a:pt x="175" y="202"/>
                        <a:pt x="175" y="200"/>
                        <a:pt x="175" y="199"/>
                      </a:cubicBezTo>
                      <a:cubicBezTo>
                        <a:pt x="175" y="199"/>
                        <a:pt x="175" y="199"/>
                        <a:pt x="175" y="199"/>
                      </a:cubicBezTo>
                      <a:cubicBezTo>
                        <a:pt x="175" y="200"/>
                        <a:pt x="174" y="202"/>
                        <a:pt x="174" y="203"/>
                      </a:cubicBezTo>
                      <a:moveTo>
                        <a:pt x="184" y="191"/>
                      </a:moveTo>
                      <a:cubicBezTo>
                        <a:pt x="184" y="190"/>
                        <a:pt x="184" y="190"/>
                        <a:pt x="184" y="190"/>
                      </a:cubicBezTo>
                      <a:cubicBezTo>
                        <a:pt x="186" y="189"/>
                        <a:pt x="188" y="188"/>
                        <a:pt x="190" y="188"/>
                      </a:cubicBezTo>
                      <a:cubicBezTo>
                        <a:pt x="190" y="189"/>
                        <a:pt x="190" y="189"/>
                        <a:pt x="190" y="189"/>
                      </a:cubicBezTo>
                      <a:cubicBezTo>
                        <a:pt x="188" y="189"/>
                        <a:pt x="186" y="190"/>
                        <a:pt x="184" y="191"/>
                      </a:cubicBezTo>
                      <a:moveTo>
                        <a:pt x="184" y="190"/>
                      </a:moveTo>
                      <a:cubicBezTo>
                        <a:pt x="182" y="187"/>
                        <a:pt x="182" y="187"/>
                        <a:pt x="182" y="187"/>
                      </a:cubicBezTo>
                      <a:cubicBezTo>
                        <a:pt x="184" y="185"/>
                        <a:pt x="187" y="185"/>
                        <a:pt x="189" y="184"/>
                      </a:cubicBezTo>
                      <a:cubicBezTo>
                        <a:pt x="190" y="188"/>
                        <a:pt x="190" y="188"/>
                        <a:pt x="190" y="188"/>
                      </a:cubicBezTo>
                      <a:cubicBezTo>
                        <a:pt x="188" y="188"/>
                        <a:pt x="186" y="189"/>
                        <a:pt x="184" y="190"/>
                      </a:cubicBezTo>
                      <a:moveTo>
                        <a:pt x="182" y="186"/>
                      </a:moveTo>
                      <a:cubicBezTo>
                        <a:pt x="181" y="186"/>
                        <a:pt x="181" y="186"/>
                        <a:pt x="181" y="186"/>
                      </a:cubicBezTo>
                      <a:cubicBezTo>
                        <a:pt x="184" y="184"/>
                        <a:pt x="186" y="183"/>
                        <a:pt x="189" y="183"/>
                      </a:cubicBezTo>
                      <a:cubicBezTo>
                        <a:pt x="189" y="184"/>
                        <a:pt x="189" y="184"/>
                        <a:pt x="189" y="184"/>
                      </a:cubicBezTo>
                      <a:cubicBezTo>
                        <a:pt x="187" y="184"/>
                        <a:pt x="184" y="185"/>
                        <a:pt x="182" y="186"/>
                      </a:cubicBezTo>
                      <a:moveTo>
                        <a:pt x="191" y="182"/>
                      </a:moveTo>
                      <a:cubicBezTo>
                        <a:pt x="191" y="182"/>
                        <a:pt x="190" y="182"/>
                        <a:pt x="189" y="182"/>
                      </a:cubicBezTo>
                      <a:cubicBezTo>
                        <a:pt x="189" y="183"/>
                        <a:pt x="189" y="183"/>
                        <a:pt x="189" y="183"/>
                      </a:cubicBezTo>
                      <a:cubicBezTo>
                        <a:pt x="186" y="183"/>
                        <a:pt x="184" y="184"/>
                        <a:pt x="181" y="185"/>
                      </a:cubicBezTo>
                      <a:cubicBezTo>
                        <a:pt x="181" y="185"/>
                        <a:pt x="181" y="185"/>
                        <a:pt x="181" y="185"/>
                      </a:cubicBezTo>
                      <a:cubicBezTo>
                        <a:pt x="180" y="186"/>
                        <a:pt x="178" y="187"/>
                        <a:pt x="177" y="188"/>
                      </a:cubicBezTo>
                      <a:cubicBezTo>
                        <a:pt x="177" y="188"/>
                        <a:pt x="177" y="188"/>
                        <a:pt x="177" y="188"/>
                      </a:cubicBezTo>
                      <a:cubicBezTo>
                        <a:pt x="173" y="192"/>
                        <a:pt x="170" y="197"/>
                        <a:pt x="170" y="203"/>
                      </a:cubicBezTo>
                      <a:cubicBezTo>
                        <a:pt x="170" y="203"/>
                        <a:pt x="170" y="203"/>
                        <a:pt x="170" y="203"/>
                      </a:cubicBezTo>
                      <a:cubicBezTo>
                        <a:pt x="170" y="204"/>
                        <a:pt x="170" y="204"/>
                        <a:pt x="170" y="204"/>
                      </a:cubicBezTo>
                      <a:cubicBezTo>
                        <a:pt x="170" y="207"/>
                        <a:pt x="170" y="210"/>
                        <a:pt x="172" y="213"/>
                      </a:cubicBezTo>
                      <a:cubicBezTo>
                        <a:pt x="172" y="213"/>
                        <a:pt x="172" y="213"/>
                        <a:pt x="172" y="213"/>
                      </a:cubicBezTo>
                      <a:cubicBezTo>
                        <a:pt x="172" y="214"/>
                        <a:pt x="173" y="214"/>
                        <a:pt x="173" y="215"/>
                      </a:cubicBezTo>
                      <a:cubicBezTo>
                        <a:pt x="173" y="215"/>
                        <a:pt x="173" y="215"/>
                        <a:pt x="173" y="215"/>
                      </a:cubicBezTo>
                      <a:cubicBezTo>
                        <a:pt x="177" y="221"/>
                        <a:pt x="184" y="226"/>
                        <a:pt x="191" y="226"/>
                      </a:cubicBezTo>
                      <a:cubicBezTo>
                        <a:pt x="199" y="226"/>
                        <a:pt x="206" y="222"/>
                        <a:pt x="210" y="216"/>
                      </a:cubicBezTo>
                      <a:cubicBezTo>
                        <a:pt x="209" y="216"/>
                        <a:pt x="209" y="216"/>
                        <a:pt x="209" y="216"/>
                      </a:cubicBezTo>
                      <a:cubicBezTo>
                        <a:pt x="211" y="213"/>
                        <a:pt x="212" y="210"/>
                        <a:pt x="212" y="207"/>
                      </a:cubicBezTo>
                      <a:cubicBezTo>
                        <a:pt x="213" y="207"/>
                        <a:pt x="213" y="207"/>
                        <a:pt x="213" y="207"/>
                      </a:cubicBezTo>
                      <a:cubicBezTo>
                        <a:pt x="213" y="206"/>
                        <a:pt x="213" y="205"/>
                        <a:pt x="213" y="204"/>
                      </a:cubicBezTo>
                      <a:cubicBezTo>
                        <a:pt x="213" y="199"/>
                        <a:pt x="212" y="195"/>
                        <a:pt x="209" y="192"/>
                      </a:cubicBezTo>
                      <a:cubicBezTo>
                        <a:pt x="209" y="192"/>
                        <a:pt x="209" y="192"/>
                        <a:pt x="209" y="192"/>
                      </a:cubicBezTo>
                      <a:cubicBezTo>
                        <a:pt x="208" y="191"/>
                        <a:pt x="208" y="190"/>
                        <a:pt x="207" y="190"/>
                      </a:cubicBezTo>
                      <a:cubicBezTo>
                        <a:pt x="208" y="190"/>
                        <a:pt x="208" y="190"/>
                        <a:pt x="208" y="190"/>
                      </a:cubicBezTo>
                      <a:cubicBezTo>
                        <a:pt x="204" y="185"/>
                        <a:pt x="198" y="182"/>
                        <a:pt x="191" y="182"/>
                      </a:cubicBezTo>
                      <a:moveTo>
                        <a:pt x="141" y="181"/>
                      </a:move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0"/>
                        <a:pt x="140" y="180"/>
                        <a:pt x="140" y="180"/>
                      </a:cubicBezTo>
                      <a:cubicBezTo>
                        <a:pt x="140" y="181"/>
                        <a:pt x="140" y="181"/>
                        <a:pt x="140" y="181"/>
                      </a:cubicBezTo>
                      <a:cubicBezTo>
                        <a:pt x="140" y="181"/>
                        <a:pt x="140" y="181"/>
                        <a:pt x="140"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moveTo>
                        <a:pt x="140" y="180"/>
                      </a:moveTo>
                      <a:cubicBezTo>
                        <a:pt x="140" y="181"/>
                        <a:pt x="140" y="181"/>
                        <a:pt x="140" y="181"/>
                      </a:cubicBezTo>
                      <a:cubicBezTo>
                        <a:pt x="140" y="181"/>
                        <a:pt x="140" y="181"/>
                        <a:pt x="140" y="181"/>
                      </a:cubicBezTo>
                      <a:cubicBezTo>
                        <a:pt x="140" y="181"/>
                        <a:pt x="140" y="181"/>
                        <a:pt x="140" y="181"/>
                      </a:cubicBezTo>
                      <a:cubicBezTo>
                        <a:pt x="141" y="182"/>
                        <a:pt x="141" y="182"/>
                        <a:pt x="141" y="182"/>
                      </a:cubicBezTo>
                      <a:cubicBezTo>
                        <a:pt x="141" y="181"/>
                        <a:pt x="141" y="181"/>
                        <a:pt x="141" y="181"/>
                      </a:cubicBezTo>
                      <a:cubicBezTo>
                        <a:pt x="141" y="181"/>
                        <a:pt x="141" y="181"/>
                        <a:pt x="141" y="181"/>
                      </a:cubicBezTo>
                      <a:cubicBezTo>
                        <a:pt x="141" y="180"/>
                        <a:pt x="141" y="180"/>
                        <a:pt x="141" y="180"/>
                      </a:cubicBezTo>
                      <a:cubicBezTo>
                        <a:pt x="140" y="180"/>
                        <a:pt x="140" y="180"/>
                        <a:pt x="140" y="180"/>
                      </a:cubicBezTo>
                      <a:moveTo>
                        <a:pt x="142" y="179"/>
                      </a:moveTo>
                      <a:cubicBezTo>
                        <a:pt x="142" y="179"/>
                        <a:pt x="142" y="179"/>
                        <a:pt x="142" y="179"/>
                      </a:cubicBezTo>
                      <a:cubicBezTo>
                        <a:pt x="141" y="179"/>
                        <a:pt x="141" y="179"/>
                        <a:pt x="141" y="179"/>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2" y="178"/>
                        <a:pt x="142" y="178"/>
                        <a:pt x="142" y="178"/>
                      </a:cubicBezTo>
                      <a:cubicBezTo>
                        <a:pt x="142" y="178"/>
                        <a:pt x="142" y="178"/>
                        <a:pt x="142" y="178"/>
                      </a:cubicBezTo>
                      <a:cubicBezTo>
                        <a:pt x="142" y="178"/>
                        <a:pt x="142" y="178"/>
                        <a:pt x="142" y="178"/>
                      </a:cubicBezTo>
                      <a:cubicBezTo>
                        <a:pt x="142" y="178"/>
                        <a:pt x="142" y="178"/>
                        <a:pt x="142" y="178"/>
                      </a:cubicBezTo>
                      <a:cubicBezTo>
                        <a:pt x="142" y="179"/>
                        <a:pt x="142" y="179"/>
                        <a:pt x="142" y="179"/>
                      </a:cubicBezTo>
                      <a:cubicBezTo>
                        <a:pt x="142" y="179"/>
                        <a:pt x="142" y="179"/>
                        <a:pt x="142" y="179"/>
                      </a:cubicBezTo>
                      <a:cubicBezTo>
                        <a:pt x="142" y="179"/>
                        <a:pt x="142" y="179"/>
                        <a:pt x="142" y="179"/>
                      </a:cubicBezTo>
                      <a:moveTo>
                        <a:pt x="141" y="178"/>
                      </a:moveTo>
                      <a:cubicBezTo>
                        <a:pt x="141" y="178"/>
                        <a:pt x="141" y="178"/>
                        <a:pt x="141" y="178"/>
                      </a:cubicBezTo>
                      <a:cubicBezTo>
                        <a:pt x="141" y="178"/>
                        <a:pt x="141" y="178"/>
                        <a:pt x="141" y="178"/>
                      </a:cubicBezTo>
                      <a:cubicBezTo>
                        <a:pt x="141" y="179"/>
                        <a:pt x="141" y="179"/>
                        <a:pt x="141" y="179"/>
                      </a:cubicBezTo>
                      <a:cubicBezTo>
                        <a:pt x="142" y="179"/>
                        <a:pt x="142" y="179"/>
                        <a:pt x="142" y="179"/>
                      </a:cubicBezTo>
                      <a:cubicBezTo>
                        <a:pt x="142" y="179"/>
                        <a:pt x="142" y="179"/>
                        <a:pt x="142" y="179"/>
                      </a:cubicBezTo>
                      <a:cubicBezTo>
                        <a:pt x="142" y="178"/>
                        <a:pt x="142" y="178"/>
                        <a:pt x="142" y="178"/>
                      </a:cubicBezTo>
                      <a:cubicBezTo>
                        <a:pt x="142" y="178"/>
                        <a:pt x="142" y="178"/>
                        <a:pt x="142" y="178"/>
                      </a:cubicBezTo>
                      <a:cubicBezTo>
                        <a:pt x="141" y="178"/>
                        <a:pt x="141" y="178"/>
                        <a:pt x="141" y="178"/>
                      </a:cubicBezTo>
                      <a:moveTo>
                        <a:pt x="143" y="176"/>
                      </a:moveTo>
                      <a:cubicBezTo>
                        <a:pt x="143" y="176"/>
                        <a:pt x="143" y="176"/>
                        <a:pt x="143" y="176"/>
                      </a:cubicBezTo>
                      <a:cubicBezTo>
                        <a:pt x="143" y="176"/>
                        <a:pt x="143" y="176"/>
                        <a:pt x="143" y="176"/>
                      </a:cubicBezTo>
                      <a:cubicBezTo>
                        <a:pt x="143" y="176"/>
                        <a:pt x="143" y="176"/>
                        <a:pt x="143" y="176"/>
                      </a:cubicBezTo>
                      <a:cubicBezTo>
                        <a:pt x="142" y="176"/>
                        <a:pt x="142" y="176"/>
                        <a:pt x="142" y="176"/>
                      </a:cubicBezTo>
                      <a:cubicBezTo>
                        <a:pt x="142" y="176"/>
                        <a:pt x="142" y="176"/>
                        <a:pt x="142" y="176"/>
                      </a:cubicBezTo>
                      <a:cubicBezTo>
                        <a:pt x="142" y="175"/>
                        <a:pt x="142" y="175"/>
                        <a:pt x="142" y="175"/>
                      </a:cubicBezTo>
                      <a:cubicBezTo>
                        <a:pt x="143" y="175"/>
                        <a:pt x="143" y="175"/>
                        <a:pt x="143" y="175"/>
                      </a:cubicBezTo>
                      <a:cubicBezTo>
                        <a:pt x="143" y="175"/>
                        <a:pt x="143" y="175"/>
                        <a:pt x="143" y="175"/>
                      </a:cubicBezTo>
                      <a:cubicBezTo>
                        <a:pt x="143" y="175"/>
                        <a:pt x="143" y="175"/>
                        <a:pt x="143" y="175"/>
                      </a:cubicBezTo>
                      <a:cubicBezTo>
                        <a:pt x="143" y="175"/>
                        <a:pt x="143" y="175"/>
                        <a:pt x="143" y="175"/>
                      </a:cubicBezTo>
                      <a:cubicBezTo>
                        <a:pt x="143" y="176"/>
                        <a:pt x="143" y="176"/>
                        <a:pt x="143" y="176"/>
                      </a:cubicBezTo>
                      <a:cubicBezTo>
                        <a:pt x="144" y="176"/>
                        <a:pt x="144" y="176"/>
                        <a:pt x="144" y="176"/>
                      </a:cubicBezTo>
                      <a:cubicBezTo>
                        <a:pt x="144" y="176"/>
                        <a:pt x="144" y="176"/>
                        <a:pt x="144" y="176"/>
                      </a:cubicBezTo>
                      <a:cubicBezTo>
                        <a:pt x="144" y="176"/>
                        <a:pt x="144" y="176"/>
                        <a:pt x="144" y="176"/>
                      </a:cubicBezTo>
                      <a:cubicBezTo>
                        <a:pt x="143" y="176"/>
                        <a:pt x="143" y="176"/>
                        <a:pt x="143" y="176"/>
                      </a:cubicBezTo>
                      <a:cubicBezTo>
                        <a:pt x="143" y="176"/>
                        <a:pt x="143" y="176"/>
                        <a:pt x="143" y="176"/>
                      </a:cubicBezTo>
                      <a:moveTo>
                        <a:pt x="143" y="175"/>
                      </a:moveTo>
                      <a:cubicBezTo>
                        <a:pt x="142" y="175"/>
                        <a:pt x="142" y="175"/>
                        <a:pt x="142" y="175"/>
                      </a:cubicBezTo>
                      <a:cubicBezTo>
                        <a:pt x="142" y="176"/>
                        <a:pt x="142" y="176"/>
                        <a:pt x="142" y="176"/>
                      </a:cubicBezTo>
                      <a:cubicBezTo>
                        <a:pt x="143" y="176"/>
                        <a:pt x="143" y="176"/>
                        <a:pt x="143" y="176"/>
                      </a:cubicBezTo>
                      <a:cubicBezTo>
                        <a:pt x="143" y="176"/>
                        <a:pt x="143" y="176"/>
                        <a:pt x="143" y="176"/>
                      </a:cubicBezTo>
                      <a:cubicBezTo>
                        <a:pt x="144" y="176"/>
                        <a:pt x="144" y="176"/>
                        <a:pt x="144" y="176"/>
                      </a:cubicBezTo>
                      <a:cubicBezTo>
                        <a:pt x="144" y="176"/>
                        <a:pt x="144" y="176"/>
                        <a:pt x="144" y="176"/>
                      </a:cubicBezTo>
                      <a:cubicBezTo>
                        <a:pt x="143" y="175"/>
                        <a:pt x="143" y="175"/>
                        <a:pt x="143" y="175"/>
                      </a:cubicBezTo>
                      <a:cubicBezTo>
                        <a:pt x="143" y="175"/>
                        <a:pt x="143" y="175"/>
                        <a:pt x="143" y="175"/>
                      </a:cubicBezTo>
                      <a:moveTo>
                        <a:pt x="144" y="173"/>
                      </a:move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5" y="174"/>
                        <a:pt x="145" y="174"/>
                        <a:pt x="145" y="174"/>
                      </a:cubicBezTo>
                      <a:cubicBezTo>
                        <a:pt x="145" y="174"/>
                        <a:pt x="145" y="174"/>
                        <a:pt x="145" y="174"/>
                      </a:cubicBezTo>
                      <a:cubicBezTo>
                        <a:pt x="145" y="174"/>
                        <a:pt x="145" y="174"/>
                        <a:pt x="145" y="174"/>
                      </a:cubicBezTo>
                      <a:cubicBezTo>
                        <a:pt x="145" y="173"/>
                        <a:pt x="145" y="173"/>
                        <a:pt x="145" y="173"/>
                      </a:cubicBezTo>
                      <a:cubicBezTo>
                        <a:pt x="145" y="173"/>
                        <a:pt x="145" y="173"/>
                        <a:pt x="145" y="173"/>
                      </a:cubicBezTo>
                      <a:cubicBezTo>
                        <a:pt x="145" y="173"/>
                        <a:pt x="145" y="173"/>
                        <a:pt x="145" y="173"/>
                      </a:cubicBezTo>
                      <a:cubicBezTo>
                        <a:pt x="144" y="173"/>
                        <a:pt x="144" y="173"/>
                        <a:pt x="144" y="173"/>
                      </a:cubicBezTo>
                      <a:moveTo>
                        <a:pt x="237" y="170"/>
                      </a:moveTo>
                      <a:cubicBezTo>
                        <a:pt x="237" y="171"/>
                        <a:pt x="237" y="171"/>
                        <a:pt x="237" y="171"/>
                      </a:cubicBezTo>
                      <a:cubicBezTo>
                        <a:pt x="237" y="171"/>
                        <a:pt x="237" y="171"/>
                        <a:pt x="237" y="171"/>
                      </a:cubicBezTo>
                      <a:cubicBezTo>
                        <a:pt x="236" y="171"/>
                        <a:pt x="236" y="171"/>
                        <a:pt x="236" y="171"/>
                      </a:cubicBezTo>
                      <a:cubicBezTo>
                        <a:pt x="236" y="171"/>
                        <a:pt x="236" y="171"/>
                        <a:pt x="236" y="171"/>
                      </a:cubicBezTo>
                      <a:cubicBezTo>
                        <a:pt x="236" y="171"/>
                        <a:pt x="236" y="171"/>
                        <a:pt x="236" y="171"/>
                      </a:cubicBezTo>
                      <a:cubicBezTo>
                        <a:pt x="236" y="172"/>
                        <a:pt x="236" y="172"/>
                        <a:pt x="236" y="172"/>
                      </a:cubicBezTo>
                      <a:cubicBezTo>
                        <a:pt x="236" y="172"/>
                        <a:pt x="236" y="172"/>
                        <a:pt x="236" y="172"/>
                      </a:cubicBezTo>
                      <a:cubicBezTo>
                        <a:pt x="236" y="172"/>
                        <a:pt x="236" y="172"/>
                        <a:pt x="236" y="172"/>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0"/>
                        <a:pt x="237" y="170"/>
                        <a:pt x="237" y="170"/>
                      </a:cubicBezTo>
                      <a:moveTo>
                        <a:pt x="203" y="185"/>
                      </a:moveTo>
                      <a:cubicBezTo>
                        <a:pt x="208" y="177"/>
                        <a:pt x="208" y="177"/>
                        <a:pt x="208" y="177"/>
                      </a:cubicBezTo>
                      <a:cubicBezTo>
                        <a:pt x="209" y="178"/>
                        <a:pt x="210" y="179"/>
                        <a:pt x="211" y="179"/>
                      </a:cubicBezTo>
                      <a:cubicBezTo>
                        <a:pt x="205" y="186"/>
                        <a:pt x="205" y="186"/>
                        <a:pt x="205" y="186"/>
                      </a:cubicBezTo>
                      <a:cubicBezTo>
                        <a:pt x="208" y="188"/>
                        <a:pt x="210" y="191"/>
                        <a:pt x="211" y="194"/>
                      </a:cubicBezTo>
                      <a:cubicBezTo>
                        <a:pt x="212" y="195"/>
                        <a:pt x="212" y="195"/>
                        <a:pt x="212" y="195"/>
                      </a:cubicBezTo>
                      <a:cubicBezTo>
                        <a:pt x="220" y="191"/>
                        <a:pt x="220" y="191"/>
                        <a:pt x="220" y="191"/>
                      </a:cubicBezTo>
                      <a:cubicBezTo>
                        <a:pt x="222" y="195"/>
                        <a:pt x="223" y="199"/>
                        <a:pt x="223" y="204"/>
                      </a:cubicBezTo>
                      <a:cubicBezTo>
                        <a:pt x="223" y="208"/>
                        <a:pt x="222" y="212"/>
                        <a:pt x="220" y="216"/>
                      </a:cubicBezTo>
                      <a:cubicBezTo>
                        <a:pt x="212" y="212"/>
                        <a:pt x="212" y="212"/>
                        <a:pt x="212" y="212"/>
                      </a:cubicBezTo>
                      <a:cubicBezTo>
                        <a:pt x="211" y="214"/>
                        <a:pt x="210" y="215"/>
                        <a:pt x="209" y="217"/>
                      </a:cubicBezTo>
                      <a:cubicBezTo>
                        <a:pt x="217" y="222"/>
                        <a:pt x="217" y="222"/>
                        <a:pt x="217" y="222"/>
                      </a:cubicBezTo>
                      <a:cubicBezTo>
                        <a:pt x="215" y="225"/>
                        <a:pt x="212" y="228"/>
                        <a:pt x="208" y="230"/>
                      </a:cubicBezTo>
                      <a:cubicBezTo>
                        <a:pt x="203" y="223"/>
                        <a:pt x="203" y="223"/>
                        <a:pt x="203" y="223"/>
                      </a:cubicBezTo>
                      <a:cubicBezTo>
                        <a:pt x="203" y="223"/>
                        <a:pt x="202" y="223"/>
                        <a:pt x="201" y="224"/>
                      </a:cubicBezTo>
                      <a:cubicBezTo>
                        <a:pt x="198" y="225"/>
                        <a:pt x="195" y="226"/>
                        <a:pt x="191" y="226"/>
                      </a:cubicBezTo>
                      <a:cubicBezTo>
                        <a:pt x="188" y="226"/>
                        <a:pt x="185" y="225"/>
                        <a:pt x="183" y="224"/>
                      </a:cubicBezTo>
                      <a:cubicBezTo>
                        <a:pt x="179" y="233"/>
                        <a:pt x="179" y="233"/>
                        <a:pt x="179" y="233"/>
                      </a:cubicBezTo>
                      <a:cubicBezTo>
                        <a:pt x="178" y="232"/>
                        <a:pt x="177" y="232"/>
                        <a:pt x="176" y="231"/>
                      </a:cubicBezTo>
                      <a:cubicBezTo>
                        <a:pt x="180" y="223"/>
                        <a:pt x="180" y="223"/>
                        <a:pt x="180" y="223"/>
                      </a:cubicBezTo>
                      <a:cubicBezTo>
                        <a:pt x="177" y="221"/>
                        <a:pt x="173" y="218"/>
                        <a:pt x="171" y="214"/>
                      </a:cubicBezTo>
                      <a:cubicBezTo>
                        <a:pt x="171" y="212"/>
                        <a:pt x="170" y="211"/>
                        <a:pt x="170" y="210"/>
                      </a:cubicBezTo>
                      <a:cubicBezTo>
                        <a:pt x="161" y="213"/>
                        <a:pt x="161" y="213"/>
                        <a:pt x="161" y="213"/>
                      </a:cubicBezTo>
                      <a:cubicBezTo>
                        <a:pt x="160" y="210"/>
                        <a:pt x="160" y="207"/>
                        <a:pt x="160" y="204"/>
                      </a:cubicBezTo>
                      <a:cubicBezTo>
                        <a:pt x="160" y="203"/>
                        <a:pt x="160" y="201"/>
                        <a:pt x="160" y="200"/>
                      </a:cubicBezTo>
                      <a:cubicBezTo>
                        <a:pt x="169" y="201"/>
                        <a:pt x="169" y="201"/>
                        <a:pt x="169" y="201"/>
                      </a:cubicBezTo>
                      <a:cubicBezTo>
                        <a:pt x="170" y="194"/>
                        <a:pt x="175" y="187"/>
                        <a:pt x="182" y="184"/>
                      </a:cubicBezTo>
                      <a:cubicBezTo>
                        <a:pt x="185" y="182"/>
                        <a:pt x="188" y="182"/>
                        <a:pt x="191" y="182"/>
                      </a:cubicBezTo>
                      <a:cubicBezTo>
                        <a:pt x="196" y="182"/>
                        <a:pt x="200" y="183"/>
                        <a:pt x="203" y="185"/>
                      </a:cubicBezTo>
                      <a:moveTo>
                        <a:pt x="191" y="170"/>
                      </a:moveTo>
                      <a:cubicBezTo>
                        <a:pt x="186" y="170"/>
                        <a:pt x="181" y="171"/>
                        <a:pt x="177" y="174"/>
                      </a:cubicBezTo>
                      <a:cubicBezTo>
                        <a:pt x="166" y="179"/>
                        <a:pt x="159" y="189"/>
                        <a:pt x="158" y="200"/>
                      </a:cubicBezTo>
                      <a:cubicBezTo>
                        <a:pt x="160" y="200"/>
                        <a:pt x="160" y="200"/>
                        <a:pt x="160" y="200"/>
                      </a:cubicBezTo>
                      <a:cubicBezTo>
                        <a:pt x="159" y="201"/>
                        <a:pt x="159" y="203"/>
                        <a:pt x="159" y="204"/>
                      </a:cubicBezTo>
                      <a:cubicBezTo>
                        <a:pt x="159" y="207"/>
                        <a:pt x="160" y="210"/>
                        <a:pt x="161" y="213"/>
                      </a:cubicBezTo>
                      <a:cubicBezTo>
                        <a:pt x="159" y="213"/>
                        <a:pt x="159" y="213"/>
                        <a:pt x="159" y="213"/>
                      </a:cubicBezTo>
                      <a:cubicBezTo>
                        <a:pt x="160" y="215"/>
                        <a:pt x="160" y="217"/>
                        <a:pt x="161" y="219"/>
                      </a:cubicBezTo>
                      <a:cubicBezTo>
                        <a:pt x="164" y="225"/>
                        <a:pt x="169" y="230"/>
                        <a:pt x="175" y="233"/>
                      </a:cubicBezTo>
                      <a:cubicBezTo>
                        <a:pt x="176" y="232"/>
                        <a:pt x="176" y="232"/>
                        <a:pt x="176" y="232"/>
                      </a:cubicBezTo>
                      <a:cubicBezTo>
                        <a:pt x="177" y="232"/>
                        <a:pt x="178" y="233"/>
                        <a:pt x="179" y="233"/>
                      </a:cubicBezTo>
                      <a:cubicBezTo>
                        <a:pt x="178" y="235"/>
                        <a:pt x="178" y="235"/>
                        <a:pt x="178" y="235"/>
                      </a:cubicBezTo>
                      <a:cubicBezTo>
                        <a:pt x="182" y="237"/>
                        <a:pt x="187" y="237"/>
                        <a:pt x="191" y="237"/>
                      </a:cubicBezTo>
                      <a:cubicBezTo>
                        <a:pt x="196" y="237"/>
                        <a:pt x="201" y="236"/>
                        <a:pt x="206" y="234"/>
                      </a:cubicBezTo>
                      <a:cubicBezTo>
                        <a:pt x="207" y="234"/>
                        <a:pt x="208" y="233"/>
                        <a:pt x="209" y="232"/>
                      </a:cubicBezTo>
                      <a:cubicBezTo>
                        <a:pt x="208" y="231"/>
                        <a:pt x="208" y="231"/>
                        <a:pt x="208" y="231"/>
                      </a:cubicBezTo>
                      <a:cubicBezTo>
                        <a:pt x="212" y="229"/>
                        <a:pt x="215" y="226"/>
                        <a:pt x="217" y="222"/>
                      </a:cubicBezTo>
                      <a:cubicBezTo>
                        <a:pt x="219" y="223"/>
                        <a:pt x="219" y="223"/>
                        <a:pt x="219" y="223"/>
                      </a:cubicBezTo>
                      <a:cubicBezTo>
                        <a:pt x="220" y="221"/>
                        <a:pt x="221" y="219"/>
                        <a:pt x="222" y="217"/>
                      </a:cubicBezTo>
                      <a:cubicBezTo>
                        <a:pt x="221" y="216"/>
                        <a:pt x="221" y="216"/>
                        <a:pt x="221" y="216"/>
                      </a:cubicBezTo>
                      <a:cubicBezTo>
                        <a:pt x="222" y="212"/>
                        <a:pt x="223" y="208"/>
                        <a:pt x="223" y="204"/>
                      </a:cubicBezTo>
                      <a:cubicBezTo>
                        <a:pt x="223" y="199"/>
                        <a:pt x="222" y="195"/>
                        <a:pt x="220" y="191"/>
                      </a:cubicBezTo>
                      <a:cubicBezTo>
                        <a:pt x="222" y="190"/>
                        <a:pt x="222" y="190"/>
                        <a:pt x="222" y="190"/>
                      </a:cubicBezTo>
                      <a:cubicBezTo>
                        <a:pt x="222" y="189"/>
                        <a:pt x="222" y="189"/>
                        <a:pt x="222" y="189"/>
                      </a:cubicBezTo>
                      <a:cubicBezTo>
                        <a:pt x="219" y="184"/>
                        <a:pt x="216" y="181"/>
                        <a:pt x="212" y="178"/>
                      </a:cubicBezTo>
                      <a:cubicBezTo>
                        <a:pt x="211" y="179"/>
                        <a:pt x="211" y="179"/>
                        <a:pt x="211" y="179"/>
                      </a:cubicBezTo>
                      <a:cubicBezTo>
                        <a:pt x="210" y="178"/>
                        <a:pt x="209" y="178"/>
                        <a:pt x="209" y="177"/>
                      </a:cubicBezTo>
                      <a:cubicBezTo>
                        <a:pt x="209" y="176"/>
                        <a:pt x="209" y="176"/>
                        <a:pt x="209" y="176"/>
                      </a:cubicBezTo>
                      <a:cubicBezTo>
                        <a:pt x="204" y="172"/>
                        <a:pt x="198" y="170"/>
                        <a:pt x="191" y="170"/>
                      </a:cubicBezTo>
                      <a:moveTo>
                        <a:pt x="146" y="170"/>
                      </a:moveTo>
                      <a:cubicBezTo>
                        <a:pt x="146" y="170"/>
                        <a:pt x="146" y="170"/>
                        <a:pt x="146" y="170"/>
                      </a:cubicBezTo>
                      <a:cubicBezTo>
                        <a:pt x="146" y="170"/>
                        <a:pt x="146" y="170"/>
                        <a:pt x="146" y="170"/>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7" y="171"/>
                        <a:pt x="147" y="171"/>
                        <a:pt x="147" y="171"/>
                      </a:cubicBezTo>
                      <a:cubicBezTo>
                        <a:pt x="146" y="172"/>
                        <a:pt x="146" y="172"/>
                        <a:pt x="146" y="172"/>
                      </a:cubicBezTo>
                      <a:cubicBezTo>
                        <a:pt x="147" y="172"/>
                        <a:pt x="147" y="172"/>
                        <a:pt x="147" y="172"/>
                      </a:cubicBezTo>
                      <a:cubicBezTo>
                        <a:pt x="147" y="171"/>
                        <a:pt x="147" y="171"/>
                        <a:pt x="147" y="171"/>
                      </a:cubicBezTo>
                      <a:cubicBezTo>
                        <a:pt x="147" y="171"/>
                        <a:pt x="147" y="171"/>
                        <a:pt x="147" y="171"/>
                      </a:cubicBezTo>
                      <a:cubicBezTo>
                        <a:pt x="147" y="171"/>
                        <a:pt x="147" y="171"/>
                        <a:pt x="147" y="171"/>
                      </a:cubicBezTo>
                      <a:cubicBezTo>
                        <a:pt x="146" y="170"/>
                        <a:pt x="146" y="170"/>
                        <a:pt x="146" y="170"/>
                      </a:cubicBezTo>
                      <a:moveTo>
                        <a:pt x="235" y="169"/>
                      </a:moveTo>
                      <a:cubicBezTo>
                        <a:pt x="234" y="169"/>
                        <a:pt x="234" y="169"/>
                        <a:pt x="234" y="169"/>
                      </a:cubicBezTo>
                      <a:cubicBezTo>
                        <a:pt x="234" y="169"/>
                        <a:pt x="234" y="169"/>
                        <a:pt x="234" y="169"/>
                      </a:cubicBezTo>
                      <a:cubicBezTo>
                        <a:pt x="234" y="169"/>
                        <a:pt x="234" y="169"/>
                        <a:pt x="234" y="169"/>
                      </a:cubicBezTo>
                      <a:cubicBezTo>
                        <a:pt x="235" y="169"/>
                        <a:pt x="235" y="169"/>
                        <a:pt x="235" y="169"/>
                      </a:cubicBezTo>
                      <a:cubicBezTo>
                        <a:pt x="235" y="169"/>
                        <a:pt x="235" y="169"/>
                        <a:pt x="235" y="169"/>
                      </a:cubicBezTo>
                      <a:cubicBezTo>
                        <a:pt x="235" y="168"/>
                        <a:pt x="235" y="168"/>
                        <a:pt x="235" y="168"/>
                      </a:cubicBezTo>
                      <a:cubicBezTo>
                        <a:pt x="235" y="168"/>
                        <a:pt x="235" y="168"/>
                        <a:pt x="235" y="168"/>
                      </a:cubicBezTo>
                      <a:cubicBezTo>
                        <a:pt x="235" y="168"/>
                        <a:pt x="235" y="168"/>
                        <a:pt x="235" y="168"/>
                      </a:cubicBezTo>
                      <a:cubicBezTo>
                        <a:pt x="235" y="168"/>
                        <a:pt x="235" y="168"/>
                        <a:pt x="235" y="168"/>
                      </a:cubicBezTo>
                      <a:cubicBezTo>
                        <a:pt x="236" y="169"/>
                        <a:pt x="236" y="169"/>
                        <a:pt x="236"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moveTo>
                        <a:pt x="235" y="168"/>
                      </a:moveTo>
                      <a:cubicBezTo>
                        <a:pt x="235" y="168"/>
                        <a:pt x="235" y="168"/>
                        <a:pt x="235" y="168"/>
                      </a:cubicBezTo>
                      <a:cubicBezTo>
                        <a:pt x="234" y="169"/>
                        <a:pt x="234" y="169"/>
                        <a:pt x="234" y="169"/>
                      </a:cubicBezTo>
                      <a:cubicBezTo>
                        <a:pt x="234" y="169"/>
                        <a:pt x="234" y="169"/>
                        <a:pt x="234" y="169"/>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8"/>
                        <a:pt x="235" y="168"/>
                        <a:pt x="235" y="168"/>
                      </a:cubicBezTo>
                      <a:moveTo>
                        <a:pt x="147" y="168"/>
                      </a:move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9"/>
                        <a:pt x="147" y="169"/>
                        <a:pt x="147" y="169"/>
                      </a:cubicBezTo>
                      <a:cubicBezTo>
                        <a:pt x="148" y="168"/>
                        <a:pt x="148" y="168"/>
                        <a:pt x="148" y="168"/>
                      </a:cubicBezTo>
                      <a:cubicBezTo>
                        <a:pt x="148" y="169"/>
                        <a:pt x="148" y="169"/>
                        <a:pt x="148" y="169"/>
                      </a:cubicBezTo>
                      <a:cubicBezTo>
                        <a:pt x="148" y="169"/>
                        <a:pt x="148" y="169"/>
                        <a:pt x="148" y="169"/>
                      </a:cubicBezTo>
                      <a:cubicBezTo>
                        <a:pt x="148" y="169"/>
                        <a:pt x="148" y="169"/>
                        <a:pt x="148" y="169"/>
                      </a:cubicBezTo>
                      <a:cubicBezTo>
                        <a:pt x="149" y="169"/>
                        <a:pt x="149" y="169"/>
                        <a:pt x="149" y="169"/>
                      </a:cubicBezTo>
                      <a:cubicBezTo>
                        <a:pt x="149" y="169"/>
                        <a:pt x="149" y="169"/>
                        <a:pt x="149" y="169"/>
                      </a:cubicBezTo>
                      <a:cubicBezTo>
                        <a:pt x="149" y="169"/>
                        <a:pt x="149" y="169"/>
                        <a:pt x="149" y="169"/>
                      </a:cubicBezTo>
                      <a:cubicBezTo>
                        <a:pt x="147" y="168"/>
                        <a:pt x="147" y="168"/>
                        <a:pt x="147" y="168"/>
                      </a:cubicBezTo>
                      <a:moveTo>
                        <a:pt x="150" y="167"/>
                      </a:moveTo>
                      <a:cubicBezTo>
                        <a:pt x="150" y="167"/>
                        <a:pt x="150" y="167"/>
                        <a:pt x="150" y="167"/>
                      </a:cubicBezTo>
                      <a:cubicBezTo>
                        <a:pt x="150" y="167"/>
                        <a:pt x="150" y="167"/>
                        <a:pt x="150" y="167"/>
                      </a:cubicBezTo>
                      <a:cubicBezTo>
                        <a:pt x="150" y="167"/>
                        <a:pt x="150" y="167"/>
                        <a:pt x="150" y="167"/>
                      </a:cubicBezTo>
                      <a:cubicBezTo>
                        <a:pt x="149" y="166"/>
                        <a:pt x="149" y="166"/>
                        <a:pt x="149" y="166"/>
                      </a:cubicBezTo>
                      <a:cubicBezTo>
                        <a:pt x="149" y="166"/>
                        <a:pt x="149" y="166"/>
                        <a:pt x="149" y="166"/>
                      </a:cubicBezTo>
                      <a:cubicBezTo>
                        <a:pt x="149" y="166"/>
                        <a:pt x="149" y="166"/>
                        <a:pt x="149" y="166"/>
                      </a:cubicBezTo>
                      <a:cubicBezTo>
                        <a:pt x="149" y="166"/>
                        <a:pt x="149" y="166"/>
                        <a:pt x="149"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7"/>
                        <a:pt x="150" y="167"/>
                        <a:pt x="150" y="167"/>
                      </a:cubicBezTo>
                      <a:cubicBezTo>
                        <a:pt x="150" y="167"/>
                        <a:pt x="150" y="167"/>
                        <a:pt x="150" y="167"/>
                      </a:cubicBezTo>
                      <a:cubicBezTo>
                        <a:pt x="150" y="167"/>
                        <a:pt x="150" y="167"/>
                        <a:pt x="150" y="167"/>
                      </a:cubicBezTo>
                      <a:moveTo>
                        <a:pt x="150" y="166"/>
                      </a:moveTo>
                      <a:cubicBezTo>
                        <a:pt x="149" y="166"/>
                        <a:pt x="149" y="166"/>
                        <a:pt x="149" y="166"/>
                      </a:cubicBezTo>
                      <a:cubicBezTo>
                        <a:pt x="149" y="166"/>
                        <a:pt x="149" y="166"/>
                        <a:pt x="149" y="166"/>
                      </a:cubicBezTo>
                      <a:cubicBezTo>
                        <a:pt x="150" y="167"/>
                        <a:pt x="150" y="167"/>
                        <a:pt x="150" y="167"/>
                      </a:cubicBezTo>
                      <a:cubicBezTo>
                        <a:pt x="150" y="167"/>
                        <a:pt x="150" y="167"/>
                        <a:pt x="150" y="167"/>
                      </a:cubicBezTo>
                      <a:cubicBezTo>
                        <a:pt x="151" y="167"/>
                        <a:pt x="151" y="167"/>
                        <a:pt x="151" y="167"/>
                      </a:cubicBezTo>
                      <a:cubicBezTo>
                        <a:pt x="151" y="166"/>
                        <a:pt x="151" y="166"/>
                        <a:pt x="151" y="166"/>
                      </a:cubicBezTo>
                      <a:cubicBezTo>
                        <a:pt x="150" y="166"/>
                        <a:pt x="150" y="166"/>
                        <a:pt x="150" y="166"/>
                      </a:cubicBezTo>
                      <a:cubicBezTo>
                        <a:pt x="150" y="166"/>
                        <a:pt x="150" y="166"/>
                        <a:pt x="150" y="166"/>
                      </a:cubicBezTo>
                      <a:moveTo>
                        <a:pt x="199" y="241"/>
                      </a:moveTo>
                      <a:cubicBezTo>
                        <a:pt x="199" y="240"/>
                        <a:pt x="199" y="240"/>
                        <a:pt x="199" y="240"/>
                      </a:cubicBezTo>
                      <a:cubicBezTo>
                        <a:pt x="203" y="239"/>
                        <a:pt x="207" y="238"/>
                        <a:pt x="211" y="235"/>
                      </a:cubicBezTo>
                      <a:cubicBezTo>
                        <a:pt x="211" y="236"/>
                        <a:pt x="211" y="236"/>
                        <a:pt x="211" y="236"/>
                      </a:cubicBezTo>
                      <a:cubicBezTo>
                        <a:pt x="208" y="239"/>
                        <a:pt x="203" y="240"/>
                        <a:pt x="199" y="241"/>
                      </a:cubicBezTo>
                      <a:moveTo>
                        <a:pt x="223" y="225"/>
                      </a:moveTo>
                      <a:cubicBezTo>
                        <a:pt x="222" y="225"/>
                        <a:pt x="222" y="225"/>
                        <a:pt x="222" y="225"/>
                      </a:cubicBezTo>
                      <a:cubicBezTo>
                        <a:pt x="223" y="223"/>
                        <a:pt x="225" y="221"/>
                        <a:pt x="225" y="218"/>
                      </a:cubicBezTo>
                      <a:cubicBezTo>
                        <a:pt x="226" y="219"/>
                        <a:pt x="226" y="219"/>
                        <a:pt x="226" y="219"/>
                      </a:cubicBezTo>
                      <a:cubicBezTo>
                        <a:pt x="225" y="221"/>
                        <a:pt x="224" y="223"/>
                        <a:pt x="223" y="225"/>
                      </a:cubicBezTo>
                      <a:moveTo>
                        <a:pt x="228" y="215"/>
                      </a:moveTo>
                      <a:cubicBezTo>
                        <a:pt x="227" y="214"/>
                        <a:pt x="227" y="214"/>
                        <a:pt x="227" y="214"/>
                      </a:cubicBezTo>
                      <a:cubicBezTo>
                        <a:pt x="227" y="213"/>
                        <a:pt x="227" y="213"/>
                        <a:pt x="227" y="213"/>
                      </a:cubicBezTo>
                      <a:cubicBezTo>
                        <a:pt x="228" y="214"/>
                        <a:pt x="228" y="214"/>
                        <a:pt x="228" y="214"/>
                      </a:cubicBezTo>
                      <a:cubicBezTo>
                        <a:pt x="228" y="215"/>
                        <a:pt x="228" y="215"/>
                        <a:pt x="228" y="215"/>
                      </a:cubicBezTo>
                      <a:moveTo>
                        <a:pt x="156" y="193"/>
                      </a:moveTo>
                      <a:cubicBezTo>
                        <a:pt x="155" y="193"/>
                        <a:pt x="155" y="193"/>
                        <a:pt x="155" y="193"/>
                      </a:cubicBezTo>
                      <a:cubicBezTo>
                        <a:pt x="156" y="188"/>
                        <a:pt x="159" y="184"/>
                        <a:pt x="162" y="180"/>
                      </a:cubicBezTo>
                      <a:cubicBezTo>
                        <a:pt x="163" y="180"/>
                        <a:pt x="163" y="180"/>
                        <a:pt x="163" y="180"/>
                      </a:cubicBezTo>
                      <a:cubicBezTo>
                        <a:pt x="159" y="184"/>
                        <a:pt x="157" y="189"/>
                        <a:pt x="156" y="193"/>
                      </a:cubicBezTo>
                      <a:moveTo>
                        <a:pt x="166" y="177"/>
                      </a:moveTo>
                      <a:cubicBezTo>
                        <a:pt x="166" y="176"/>
                        <a:pt x="166" y="176"/>
                        <a:pt x="166" y="176"/>
                      </a:cubicBezTo>
                      <a:cubicBezTo>
                        <a:pt x="166" y="175"/>
                        <a:pt x="167" y="174"/>
                        <a:pt x="168" y="174"/>
                      </a:cubicBezTo>
                      <a:cubicBezTo>
                        <a:pt x="169" y="174"/>
                        <a:pt x="169" y="174"/>
                        <a:pt x="169" y="174"/>
                      </a:cubicBezTo>
                      <a:cubicBezTo>
                        <a:pt x="168" y="175"/>
                        <a:pt x="167" y="176"/>
                        <a:pt x="166" y="177"/>
                      </a:cubicBezTo>
                      <a:moveTo>
                        <a:pt x="170" y="176"/>
                      </a:moveTo>
                      <a:cubicBezTo>
                        <a:pt x="172" y="175"/>
                        <a:pt x="174" y="174"/>
                        <a:pt x="176" y="173"/>
                      </a:cubicBezTo>
                      <a:cubicBezTo>
                        <a:pt x="175" y="171"/>
                        <a:pt x="175" y="171"/>
                        <a:pt x="175" y="171"/>
                      </a:cubicBezTo>
                      <a:cubicBezTo>
                        <a:pt x="177" y="170"/>
                        <a:pt x="180" y="169"/>
                        <a:pt x="182" y="169"/>
                      </a:cubicBezTo>
                      <a:cubicBezTo>
                        <a:pt x="183" y="170"/>
                        <a:pt x="183" y="170"/>
                        <a:pt x="183" y="170"/>
                      </a:cubicBezTo>
                      <a:cubicBezTo>
                        <a:pt x="186" y="169"/>
                        <a:pt x="188" y="169"/>
                        <a:pt x="191" y="169"/>
                      </a:cubicBezTo>
                      <a:cubicBezTo>
                        <a:pt x="198" y="169"/>
                        <a:pt x="203" y="171"/>
                        <a:pt x="208" y="173"/>
                      </a:cubicBezTo>
                      <a:cubicBezTo>
                        <a:pt x="210" y="171"/>
                        <a:pt x="210" y="171"/>
                        <a:pt x="210" y="171"/>
                      </a:cubicBezTo>
                      <a:cubicBezTo>
                        <a:pt x="211" y="171"/>
                        <a:pt x="212" y="172"/>
                        <a:pt x="213" y="172"/>
                      </a:cubicBezTo>
                      <a:cubicBezTo>
                        <a:pt x="211" y="175"/>
                        <a:pt x="211" y="175"/>
                        <a:pt x="211" y="175"/>
                      </a:cubicBezTo>
                      <a:cubicBezTo>
                        <a:pt x="213" y="176"/>
                        <a:pt x="215" y="178"/>
                        <a:pt x="216" y="179"/>
                      </a:cubicBezTo>
                      <a:cubicBezTo>
                        <a:pt x="218" y="177"/>
                        <a:pt x="218" y="177"/>
                        <a:pt x="218" y="177"/>
                      </a:cubicBezTo>
                      <a:cubicBezTo>
                        <a:pt x="220" y="179"/>
                        <a:pt x="222" y="181"/>
                        <a:pt x="223" y="183"/>
                      </a:cubicBezTo>
                      <a:cubicBezTo>
                        <a:pt x="221" y="185"/>
                        <a:pt x="221" y="185"/>
                        <a:pt x="221" y="185"/>
                      </a:cubicBezTo>
                      <a:cubicBezTo>
                        <a:pt x="224" y="190"/>
                        <a:pt x="226" y="197"/>
                        <a:pt x="226" y="204"/>
                      </a:cubicBezTo>
                      <a:cubicBezTo>
                        <a:pt x="226" y="207"/>
                        <a:pt x="226" y="210"/>
                        <a:pt x="225" y="213"/>
                      </a:cubicBezTo>
                      <a:cubicBezTo>
                        <a:pt x="226" y="213"/>
                        <a:pt x="226" y="213"/>
                        <a:pt x="226" y="213"/>
                      </a:cubicBezTo>
                      <a:cubicBezTo>
                        <a:pt x="226" y="214"/>
                        <a:pt x="226" y="214"/>
                        <a:pt x="226" y="214"/>
                      </a:cubicBezTo>
                      <a:cubicBezTo>
                        <a:pt x="225" y="214"/>
                        <a:pt x="225" y="214"/>
                        <a:pt x="225" y="214"/>
                      </a:cubicBezTo>
                      <a:cubicBezTo>
                        <a:pt x="224" y="215"/>
                        <a:pt x="224" y="216"/>
                        <a:pt x="223" y="218"/>
                      </a:cubicBezTo>
                      <a:cubicBezTo>
                        <a:pt x="225" y="218"/>
                        <a:pt x="225" y="218"/>
                        <a:pt x="225" y="218"/>
                      </a:cubicBezTo>
                      <a:cubicBezTo>
                        <a:pt x="224" y="220"/>
                        <a:pt x="223" y="222"/>
                        <a:pt x="221" y="224"/>
                      </a:cubicBezTo>
                      <a:cubicBezTo>
                        <a:pt x="220" y="224"/>
                        <a:pt x="220" y="224"/>
                        <a:pt x="220" y="224"/>
                      </a:cubicBezTo>
                      <a:cubicBezTo>
                        <a:pt x="217" y="228"/>
                        <a:pt x="214" y="231"/>
                        <a:pt x="210" y="234"/>
                      </a:cubicBezTo>
                      <a:cubicBezTo>
                        <a:pt x="210" y="235"/>
                        <a:pt x="210" y="235"/>
                        <a:pt x="210" y="235"/>
                      </a:cubicBezTo>
                      <a:cubicBezTo>
                        <a:pt x="207" y="237"/>
                        <a:pt x="203" y="239"/>
                        <a:pt x="199" y="240"/>
                      </a:cubicBezTo>
                      <a:cubicBezTo>
                        <a:pt x="198" y="238"/>
                        <a:pt x="198" y="238"/>
                        <a:pt x="198" y="238"/>
                      </a:cubicBezTo>
                      <a:cubicBezTo>
                        <a:pt x="196" y="239"/>
                        <a:pt x="194" y="239"/>
                        <a:pt x="191" y="239"/>
                      </a:cubicBezTo>
                      <a:cubicBezTo>
                        <a:pt x="191" y="239"/>
                        <a:pt x="191" y="239"/>
                        <a:pt x="191" y="239"/>
                      </a:cubicBezTo>
                      <a:cubicBezTo>
                        <a:pt x="191" y="242"/>
                        <a:pt x="191" y="242"/>
                        <a:pt x="191" y="242"/>
                      </a:cubicBezTo>
                      <a:cubicBezTo>
                        <a:pt x="190" y="242"/>
                        <a:pt x="189" y="242"/>
                        <a:pt x="188" y="242"/>
                      </a:cubicBezTo>
                      <a:cubicBezTo>
                        <a:pt x="188" y="239"/>
                        <a:pt x="188" y="239"/>
                        <a:pt x="188" y="239"/>
                      </a:cubicBezTo>
                      <a:cubicBezTo>
                        <a:pt x="178" y="238"/>
                        <a:pt x="170" y="233"/>
                        <a:pt x="164" y="226"/>
                      </a:cubicBezTo>
                      <a:cubicBezTo>
                        <a:pt x="162" y="228"/>
                        <a:pt x="162" y="228"/>
                        <a:pt x="162" y="228"/>
                      </a:cubicBezTo>
                      <a:cubicBezTo>
                        <a:pt x="157" y="222"/>
                        <a:pt x="154" y="215"/>
                        <a:pt x="153" y="208"/>
                      </a:cubicBezTo>
                      <a:cubicBezTo>
                        <a:pt x="157" y="207"/>
                        <a:pt x="157" y="207"/>
                        <a:pt x="157" y="207"/>
                      </a:cubicBezTo>
                      <a:cubicBezTo>
                        <a:pt x="156" y="206"/>
                        <a:pt x="156" y="205"/>
                        <a:pt x="156" y="204"/>
                      </a:cubicBezTo>
                      <a:cubicBezTo>
                        <a:pt x="156" y="200"/>
                        <a:pt x="157" y="197"/>
                        <a:pt x="158" y="194"/>
                      </a:cubicBezTo>
                      <a:cubicBezTo>
                        <a:pt x="156" y="194"/>
                        <a:pt x="156" y="194"/>
                        <a:pt x="156" y="194"/>
                      </a:cubicBezTo>
                      <a:cubicBezTo>
                        <a:pt x="158" y="189"/>
                        <a:pt x="160" y="185"/>
                        <a:pt x="163" y="181"/>
                      </a:cubicBezTo>
                      <a:cubicBezTo>
                        <a:pt x="164" y="182"/>
                        <a:pt x="164" y="182"/>
                        <a:pt x="164" y="182"/>
                      </a:cubicBezTo>
                      <a:cubicBezTo>
                        <a:pt x="165" y="181"/>
                        <a:pt x="166" y="179"/>
                        <a:pt x="168" y="178"/>
                      </a:cubicBezTo>
                      <a:cubicBezTo>
                        <a:pt x="167" y="177"/>
                        <a:pt x="167" y="177"/>
                        <a:pt x="167" y="177"/>
                      </a:cubicBezTo>
                      <a:cubicBezTo>
                        <a:pt x="168" y="176"/>
                        <a:pt x="169" y="176"/>
                        <a:pt x="169" y="175"/>
                      </a:cubicBezTo>
                      <a:cubicBezTo>
                        <a:pt x="170" y="176"/>
                        <a:pt x="170" y="176"/>
                        <a:pt x="170" y="176"/>
                      </a:cubicBezTo>
                      <a:moveTo>
                        <a:pt x="175" y="171"/>
                      </a:moveTo>
                      <a:cubicBezTo>
                        <a:pt x="174" y="170"/>
                        <a:pt x="174" y="170"/>
                        <a:pt x="174" y="170"/>
                      </a:cubicBezTo>
                      <a:cubicBezTo>
                        <a:pt x="177" y="169"/>
                        <a:pt x="179" y="168"/>
                        <a:pt x="182" y="167"/>
                      </a:cubicBezTo>
                      <a:cubicBezTo>
                        <a:pt x="182" y="168"/>
                        <a:pt x="182" y="168"/>
                        <a:pt x="182" y="168"/>
                      </a:cubicBezTo>
                      <a:cubicBezTo>
                        <a:pt x="180" y="169"/>
                        <a:pt x="177" y="170"/>
                        <a:pt x="175" y="171"/>
                      </a:cubicBezTo>
                      <a:moveTo>
                        <a:pt x="191" y="164"/>
                      </a:moveTo>
                      <a:cubicBezTo>
                        <a:pt x="188" y="164"/>
                        <a:pt x="185" y="164"/>
                        <a:pt x="181" y="165"/>
                      </a:cubicBezTo>
                      <a:cubicBezTo>
                        <a:pt x="182" y="167"/>
                        <a:pt x="182" y="167"/>
                        <a:pt x="182" y="167"/>
                      </a:cubicBezTo>
                      <a:cubicBezTo>
                        <a:pt x="179" y="167"/>
                        <a:pt x="177" y="168"/>
                        <a:pt x="174" y="170"/>
                      </a:cubicBezTo>
                      <a:cubicBezTo>
                        <a:pt x="173" y="168"/>
                        <a:pt x="173" y="168"/>
                        <a:pt x="173" y="168"/>
                      </a:cubicBezTo>
                      <a:cubicBezTo>
                        <a:pt x="171" y="169"/>
                        <a:pt x="169" y="170"/>
                        <a:pt x="167" y="172"/>
                      </a:cubicBezTo>
                      <a:cubicBezTo>
                        <a:pt x="168" y="173"/>
                        <a:pt x="168" y="173"/>
                        <a:pt x="168" y="173"/>
                      </a:cubicBezTo>
                      <a:cubicBezTo>
                        <a:pt x="167" y="174"/>
                        <a:pt x="166" y="175"/>
                        <a:pt x="165" y="176"/>
                      </a:cubicBezTo>
                      <a:cubicBezTo>
                        <a:pt x="164" y="174"/>
                        <a:pt x="164" y="174"/>
                        <a:pt x="164" y="174"/>
                      </a:cubicBezTo>
                      <a:cubicBezTo>
                        <a:pt x="163" y="176"/>
                        <a:pt x="161" y="177"/>
                        <a:pt x="160" y="178"/>
                      </a:cubicBezTo>
                      <a:cubicBezTo>
                        <a:pt x="162" y="180"/>
                        <a:pt x="162" y="180"/>
                        <a:pt x="162" y="180"/>
                      </a:cubicBezTo>
                      <a:cubicBezTo>
                        <a:pt x="158" y="184"/>
                        <a:pt x="156" y="188"/>
                        <a:pt x="154" y="193"/>
                      </a:cubicBezTo>
                      <a:cubicBezTo>
                        <a:pt x="153" y="193"/>
                        <a:pt x="153" y="193"/>
                        <a:pt x="153" y="193"/>
                      </a:cubicBezTo>
                      <a:cubicBezTo>
                        <a:pt x="152" y="196"/>
                        <a:pt x="151" y="200"/>
                        <a:pt x="151" y="204"/>
                      </a:cubicBezTo>
                      <a:cubicBezTo>
                        <a:pt x="151" y="205"/>
                        <a:pt x="151" y="207"/>
                        <a:pt x="151" y="208"/>
                      </a:cubicBezTo>
                      <a:cubicBezTo>
                        <a:pt x="153" y="208"/>
                        <a:pt x="153" y="208"/>
                        <a:pt x="153" y="208"/>
                      </a:cubicBezTo>
                      <a:cubicBezTo>
                        <a:pt x="154" y="215"/>
                        <a:pt x="157" y="222"/>
                        <a:pt x="161" y="228"/>
                      </a:cubicBezTo>
                      <a:cubicBezTo>
                        <a:pt x="160" y="229"/>
                        <a:pt x="160" y="229"/>
                        <a:pt x="160" y="229"/>
                      </a:cubicBezTo>
                      <a:cubicBezTo>
                        <a:pt x="166" y="237"/>
                        <a:pt x="176" y="243"/>
                        <a:pt x="187" y="244"/>
                      </a:cubicBezTo>
                      <a:cubicBezTo>
                        <a:pt x="188" y="242"/>
                        <a:pt x="188" y="242"/>
                        <a:pt x="188" y="242"/>
                      </a:cubicBezTo>
                      <a:cubicBezTo>
                        <a:pt x="189" y="242"/>
                        <a:pt x="190" y="242"/>
                        <a:pt x="191" y="242"/>
                      </a:cubicBezTo>
                      <a:cubicBezTo>
                        <a:pt x="191" y="244"/>
                        <a:pt x="191" y="244"/>
                        <a:pt x="191" y="244"/>
                      </a:cubicBezTo>
                      <a:cubicBezTo>
                        <a:pt x="191" y="244"/>
                        <a:pt x="191" y="244"/>
                        <a:pt x="191" y="244"/>
                      </a:cubicBezTo>
                      <a:cubicBezTo>
                        <a:pt x="194" y="244"/>
                        <a:pt x="197" y="244"/>
                        <a:pt x="199" y="243"/>
                      </a:cubicBezTo>
                      <a:cubicBezTo>
                        <a:pt x="199" y="242"/>
                        <a:pt x="199" y="242"/>
                        <a:pt x="199" y="242"/>
                      </a:cubicBezTo>
                      <a:cubicBezTo>
                        <a:pt x="204" y="241"/>
                        <a:pt x="208" y="239"/>
                        <a:pt x="212" y="237"/>
                      </a:cubicBezTo>
                      <a:cubicBezTo>
                        <a:pt x="213" y="238"/>
                        <a:pt x="213" y="238"/>
                        <a:pt x="213" y="238"/>
                      </a:cubicBezTo>
                      <a:cubicBezTo>
                        <a:pt x="217" y="235"/>
                        <a:pt x="221" y="231"/>
                        <a:pt x="225" y="227"/>
                      </a:cubicBezTo>
                      <a:cubicBezTo>
                        <a:pt x="223" y="226"/>
                        <a:pt x="223" y="226"/>
                        <a:pt x="223" y="226"/>
                      </a:cubicBezTo>
                      <a:cubicBezTo>
                        <a:pt x="224" y="224"/>
                        <a:pt x="226" y="221"/>
                        <a:pt x="227" y="219"/>
                      </a:cubicBezTo>
                      <a:cubicBezTo>
                        <a:pt x="228" y="220"/>
                        <a:pt x="228" y="220"/>
                        <a:pt x="228" y="220"/>
                      </a:cubicBezTo>
                      <a:cubicBezTo>
                        <a:pt x="229" y="218"/>
                        <a:pt x="230" y="217"/>
                        <a:pt x="230" y="215"/>
                      </a:cubicBezTo>
                      <a:cubicBezTo>
                        <a:pt x="228" y="215"/>
                        <a:pt x="228" y="215"/>
                        <a:pt x="228" y="215"/>
                      </a:cubicBezTo>
                      <a:cubicBezTo>
                        <a:pt x="228" y="214"/>
                        <a:pt x="228" y="214"/>
                        <a:pt x="228" y="214"/>
                      </a:cubicBezTo>
                      <a:cubicBezTo>
                        <a:pt x="230" y="214"/>
                        <a:pt x="230" y="214"/>
                        <a:pt x="230" y="214"/>
                      </a:cubicBezTo>
                      <a:cubicBezTo>
                        <a:pt x="231" y="211"/>
                        <a:pt x="232" y="207"/>
                        <a:pt x="232" y="204"/>
                      </a:cubicBezTo>
                      <a:cubicBezTo>
                        <a:pt x="232" y="196"/>
                        <a:pt x="229" y="188"/>
                        <a:pt x="225" y="182"/>
                      </a:cubicBezTo>
                      <a:cubicBezTo>
                        <a:pt x="224" y="183"/>
                        <a:pt x="224" y="183"/>
                        <a:pt x="224" y="183"/>
                      </a:cubicBezTo>
                      <a:cubicBezTo>
                        <a:pt x="222" y="181"/>
                        <a:pt x="220" y="179"/>
                        <a:pt x="219" y="177"/>
                      </a:cubicBezTo>
                      <a:cubicBezTo>
                        <a:pt x="220" y="175"/>
                        <a:pt x="220" y="175"/>
                        <a:pt x="220" y="175"/>
                      </a:cubicBezTo>
                      <a:cubicBezTo>
                        <a:pt x="218" y="174"/>
                        <a:pt x="216" y="172"/>
                        <a:pt x="214" y="171"/>
                      </a:cubicBezTo>
                      <a:cubicBezTo>
                        <a:pt x="213" y="172"/>
                        <a:pt x="213" y="172"/>
                        <a:pt x="213" y="172"/>
                      </a:cubicBezTo>
                      <a:cubicBezTo>
                        <a:pt x="212" y="172"/>
                        <a:pt x="211" y="171"/>
                        <a:pt x="210" y="170"/>
                      </a:cubicBezTo>
                      <a:cubicBezTo>
                        <a:pt x="211" y="169"/>
                        <a:pt x="211" y="169"/>
                        <a:pt x="211" y="169"/>
                      </a:cubicBezTo>
                      <a:cubicBezTo>
                        <a:pt x="205" y="165"/>
                        <a:pt x="199" y="164"/>
                        <a:pt x="191" y="164"/>
                      </a:cubicBezTo>
                      <a:moveTo>
                        <a:pt x="151" y="164"/>
                      </a:move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2" y="164"/>
                        <a:pt x="152" y="164"/>
                        <a:pt x="152" y="164"/>
                      </a:cubicBezTo>
                      <a:cubicBezTo>
                        <a:pt x="152" y="165"/>
                        <a:pt x="152" y="165"/>
                        <a:pt x="152" y="165"/>
                      </a:cubicBezTo>
                      <a:cubicBezTo>
                        <a:pt x="152" y="165"/>
                        <a:pt x="152" y="165"/>
                        <a:pt x="152" y="165"/>
                      </a:cubicBezTo>
                      <a:cubicBezTo>
                        <a:pt x="152" y="165"/>
                        <a:pt x="152" y="165"/>
                        <a:pt x="152" y="165"/>
                      </a:cubicBezTo>
                      <a:cubicBezTo>
                        <a:pt x="153" y="164"/>
                        <a:pt x="153" y="164"/>
                        <a:pt x="153" y="164"/>
                      </a:cubicBezTo>
                      <a:cubicBezTo>
                        <a:pt x="153" y="164"/>
                        <a:pt x="153" y="164"/>
                        <a:pt x="153" y="164"/>
                      </a:cubicBezTo>
                      <a:cubicBezTo>
                        <a:pt x="152" y="165"/>
                        <a:pt x="152" y="165"/>
                        <a:pt x="152" y="165"/>
                      </a:cubicBezTo>
                      <a:cubicBezTo>
                        <a:pt x="151" y="164"/>
                        <a:pt x="151" y="164"/>
                        <a:pt x="151" y="164"/>
                      </a:cubicBezTo>
                      <a:moveTo>
                        <a:pt x="259" y="160"/>
                      </a:moveTo>
                      <a:cubicBezTo>
                        <a:pt x="259" y="160"/>
                        <a:pt x="259" y="160"/>
                        <a:pt x="259" y="160"/>
                      </a:cubicBezTo>
                      <a:cubicBezTo>
                        <a:pt x="258" y="160"/>
                        <a:pt x="258" y="160"/>
                        <a:pt x="258" y="160"/>
                      </a:cubicBezTo>
                      <a:cubicBezTo>
                        <a:pt x="258" y="160"/>
                        <a:pt x="258" y="160"/>
                        <a:pt x="258" y="160"/>
                      </a:cubicBezTo>
                      <a:cubicBezTo>
                        <a:pt x="259" y="161"/>
                        <a:pt x="259" y="161"/>
                        <a:pt x="259" y="161"/>
                      </a:cubicBezTo>
                      <a:cubicBezTo>
                        <a:pt x="259" y="161"/>
                        <a:pt x="259" y="161"/>
                        <a:pt x="259" y="161"/>
                      </a:cubicBezTo>
                      <a:cubicBezTo>
                        <a:pt x="259" y="161"/>
                        <a:pt x="259" y="161"/>
                        <a:pt x="259" y="161"/>
                      </a:cubicBezTo>
                      <a:cubicBezTo>
                        <a:pt x="259" y="160"/>
                        <a:pt x="259" y="160"/>
                        <a:pt x="259" y="160"/>
                      </a:cubicBezTo>
                      <a:cubicBezTo>
                        <a:pt x="259" y="160"/>
                        <a:pt x="259" y="160"/>
                        <a:pt x="259" y="160"/>
                      </a:cubicBezTo>
                      <a:moveTo>
                        <a:pt x="123" y="159"/>
                      </a:moveTo>
                      <a:cubicBezTo>
                        <a:pt x="123" y="160"/>
                        <a:pt x="123" y="160"/>
                        <a:pt x="123" y="160"/>
                      </a:cubicBezTo>
                      <a:cubicBezTo>
                        <a:pt x="124" y="160"/>
                        <a:pt x="124" y="160"/>
                        <a:pt x="124" y="160"/>
                      </a:cubicBezTo>
                      <a:cubicBezTo>
                        <a:pt x="124" y="161"/>
                        <a:pt x="124" y="161"/>
                        <a:pt x="124" y="161"/>
                      </a:cubicBezTo>
                      <a:cubicBezTo>
                        <a:pt x="124" y="161"/>
                        <a:pt x="124" y="161"/>
                        <a:pt x="124" y="161"/>
                      </a:cubicBezTo>
                      <a:cubicBezTo>
                        <a:pt x="125" y="160"/>
                        <a:pt x="125" y="160"/>
                        <a:pt x="125" y="160"/>
                      </a:cubicBezTo>
                      <a:cubicBezTo>
                        <a:pt x="125" y="159"/>
                        <a:pt x="125" y="159"/>
                        <a:pt x="125" y="159"/>
                      </a:cubicBezTo>
                      <a:cubicBezTo>
                        <a:pt x="125" y="160"/>
                        <a:pt x="125" y="160"/>
                        <a:pt x="125" y="160"/>
                      </a:cubicBezTo>
                      <a:cubicBezTo>
                        <a:pt x="123" y="159"/>
                        <a:pt x="123" y="159"/>
                        <a:pt x="123" y="159"/>
                      </a:cubicBezTo>
                      <a:moveTo>
                        <a:pt x="257" y="156"/>
                      </a:moveTo>
                      <a:cubicBezTo>
                        <a:pt x="257" y="156"/>
                        <a:pt x="257" y="156"/>
                        <a:pt x="257" y="156"/>
                      </a:cubicBezTo>
                      <a:cubicBezTo>
                        <a:pt x="257" y="156"/>
                        <a:pt x="257" y="156"/>
                        <a:pt x="257" y="156"/>
                      </a:cubicBezTo>
                      <a:cubicBezTo>
                        <a:pt x="256" y="157"/>
                        <a:pt x="256" y="157"/>
                        <a:pt x="256" y="157"/>
                      </a:cubicBezTo>
                      <a:cubicBezTo>
                        <a:pt x="256" y="157"/>
                        <a:pt x="256" y="157"/>
                        <a:pt x="256" y="157"/>
                      </a:cubicBezTo>
                      <a:cubicBezTo>
                        <a:pt x="256" y="157"/>
                        <a:pt x="256" y="157"/>
                        <a:pt x="256" y="157"/>
                      </a:cubicBezTo>
                      <a:cubicBezTo>
                        <a:pt x="256" y="158"/>
                        <a:pt x="256" y="158"/>
                        <a:pt x="256" y="158"/>
                      </a:cubicBezTo>
                      <a:cubicBezTo>
                        <a:pt x="257" y="158"/>
                        <a:pt x="257" y="158"/>
                        <a:pt x="257" y="158"/>
                      </a:cubicBezTo>
                      <a:cubicBezTo>
                        <a:pt x="256" y="157"/>
                        <a:pt x="256" y="157"/>
                        <a:pt x="256" y="157"/>
                      </a:cubicBezTo>
                      <a:cubicBezTo>
                        <a:pt x="258" y="156"/>
                        <a:pt x="258" y="156"/>
                        <a:pt x="258" y="156"/>
                      </a:cubicBezTo>
                      <a:cubicBezTo>
                        <a:pt x="258" y="156"/>
                        <a:pt x="258" y="156"/>
                        <a:pt x="258" y="156"/>
                      </a:cubicBezTo>
                      <a:cubicBezTo>
                        <a:pt x="258" y="156"/>
                        <a:pt x="258" y="156"/>
                        <a:pt x="258" y="156"/>
                      </a:cubicBezTo>
                      <a:cubicBezTo>
                        <a:pt x="258" y="156"/>
                        <a:pt x="258" y="156"/>
                        <a:pt x="258" y="156"/>
                      </a:cubicBezTo>
                      <a:cubicBezTo>
                        <a:pt x="257" y="156"/>
                        <a:pt x="257" y="156"/>
                        <a:pt x="257" y="156"/>
                      </a:cubicBezTo>
                      <a:cubicBezTo>
                        <a:pt x="257" y="156"/>
                        <a:pt x="257" y="156"/>
                        <a:pt x="257" y="156"/>
                      </a:cubicBezTo>
                      <a:moveTo>
                        <a:pt x="125" y="155"/>
                      </a:moveTo>
                      <a:cubicBezTo>
                        <a:pt x="125" y="155"/>
                        <a:pt x="125" y="155"/>
                        <a:pt x="125" y="155"/>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7" y="157"/>
                        <a:pt x="127" y="157"/>
                        <a:pt x="127" y="157"/>
                      </a:cubicBezTo>
                      <a:cubicBezTo>
                        <a:pt x="126" y="157"/>
                        <a:pt x="126" y="157"/>
                        <a:pt x="126" y="157"/>
                      </a:cubicBezTo>
                      <a:cubicBezTo>
                        <a:pt x="127" y="157"/>
                        <a:pt x="127" y="157"/>
                        <a:pt x="127" y="157"/>
                      </a:cubicBezTo>
                      <a:cubicBezTo>
                        <a:pt x="127" y="156"/>
                        <a:pt x="127" y="156"/>
                        <a:pt x="127" y="156"/>
                      </a:cubicBezTo>
                      <a:cubicBezTo>
                        <a:pt x="127" y="156"/>
                        <a:pt x="127" y="156"/>
                        <a:pt x="127" y="156"/>
                      </a:cubicBezTo>
                      <a:cubicBezTo>
                        <a:pt x="127" y="156"/>
                        <a:pt x="127" y="156"/>
                        <a:pt x="127" y="156"/>
                      </a:cubicBezTo>
                      <a:cubicBezTo>
                        <a:pt x="125" y="155"/>
                        <a:pt x="125" y="155"/>
                        <a:pt x="125" y="155"/>
                      </a:cubicBezTo>
                      <a:moveTo>
                        <a:pt x="166" y="153"/>
                      </a:moveTo>
                      <a:cubicBezTo>
                        <a:pt x="166" y="153"/>
                        <a:pt x="166" y="153"/>
                        <a:pt x="166" y="153"/>
                      </a:cubicBezTo>
                      <a:cubicBezTo>
                        <a:pt x="166" y="153"/>
                        <a:pt x="166" y="153"/>
                        <a:pt x="166" y="153"/>
                      </a:cubicBezTo>
                      <a:cubicBezTo>
                        <a:pt x="166" y="153"/>
                        <a:pt x="166" y="153"/>
                        <a:pt x="166" y="153"/>
                      </a:cubicBezTo>
                      <a:cubicBezTo>
                        <a:pt x="166" y="154"/>
                        <a:pt x="166" y="154"/>
                        <a:pt x="166" y="154"/>
                      </a:cubicBezTo>
                      <a:cubicBezTo>
                        <a:pt x="166" y="154"/>
                        <a:pt x="166" y="154"/>
                        <a:pt x="166" y="154"/>
                      </a:cubicBezTo>
                      <a:cubicBezTo>
                        <a:pt x="166" y="154"/>
                        <a:pt x="166" y="154"/>
                        <a:pt x="166" y="154"/>
                      </a:cubicBezTo>
                      <a:cubicBezTo>
                        <a:pt x="166" y="154"/>
                        <a:pt x="166" y="154"/>
                        <a:pt x="166" y="154"/>
                      </a:cubicBezTo>
                      <a:cubicBezTo>
                        <a:pt x="166" y="155"/>
                        <a:pt x="166" y="155"/>
                        <a:pt x="166" y="155"/>
                      </a:cubicBezTo>
                      <a:cubicBezTo>
                        <a:pt x="166" y="155"/>
                        <a:pt x="166" y="155"/>
                        <a:pt x="166" y="155"/>
                      </a:cubicBezTo>
                      <a:cubicBezTo>
                        <a:pt x="166" y="155"/>
                        <a:pt x="166" y="155"/>
                        <a:pt x="166" y="155"/>
                      </a:cubicBezTo>
                      <a:cubicBezTo>
                        <a:pt x="167" y="154"/>
                        <a:pt x="167" y="154"/>
                        <a:pt x="167" y="154"/>
                      </a:cubicBezTo>
                      <a:cubicBezTo>
                        <a:pt x="167" y="154"/>
                        <a:pt x="167" y="154"/>
                        <a:pt x="167" y="154"/>
                      </a:cubicBezTo>
                      <a:cubicBezTo>
                        <a:pt x="167" y="154"/>
                        <a:pt x="167" y="154"/>
                        <a:pt x="167" y="154"/>
                      </a:cubicBezTo>
                      <a:cubicBezTo>
                        <a:pt x="166" y="153"/>
                        <a:pt x="166" y="153"/>
                        <a:pt x="166" y="153"/>
                      </a:cubicBezTo>
                      <a:moveTo>
                        <a:pt x="254" y="154"/>
                      </a:moveTo>
                      <a:cubicBezTo>
                        <a:pt x="254" y="154"/>
                        <a:pt x="254" y="154"/>
                        <a:pt x="254" y="154"/>
                      </a:cubicBezTo>
                      <a:cubicBezTo>
                        <a:pt x="254" y="154"/>
                        <a:pt x="254" y="154"/>
                        <a:pt x="254" y="154"/>
                      </a:cubicBezTo>
                      <a:cubicBezTo>
                        <a:pt x="254" y="153"/>
                        <a:pt x="254" y="153"/>
                        <a:pt x="254" y="153"/>
                      </a:cubicBezTo>
                      <a:cubicBezTo>
                        <a:pt x="254" y="153"/>
                        <a:pt x="254" y="153"/>
                        <a:pt x="254" y="153"/>
                      </a:cubicBezTo>
                      <a:cubicBezTo>
                        <a:pt x="254" y="153"/>
                        <a:pt x="254" y="153"/>
                        <a:pt x="254" y="153"/>
                      </a:cubicBezTo>
                      <a:cubicBezTo>
                        <a:pt x="254" y="153"/>
                        <a:pt x="254" y="153"/>
                        <a:pt x="254" y="153"/>
                      </a:cubicBezTo>
                      <a:cubicBezTo>
                        <a:pt x="255" y="152"/>
                        <a:pt x="255" y="152"/>
                        <a:pt x="255" y="152"/>
                      </a:cubicBezTo>
                      <a:cubicBezTo>
                        <a:pt x="255" y="152"/>
                        <a:pt x="255" y="152"/>
                        <a:pt x="255" y="152"/>
                      </a:cubicBezTo>
                      <a:cubicBezTo>
                        <a:pt x="255" y="153"/>
                        <a:pt x="255" y="153"/>
                        <a:pt x="255" y="153"/>
                      </a:cubicBezTo>
                      <a:cubicBezTo>
                        <a:pt x="255" y="153"/>
                        <a:pt x="255" y="153"/>
                        <a:pt x="255" y="153"/>
                      </a:cubicBezTo>
                      <a:cubicBezTo>
                        <a:pt x="255" y="153"/>
                        <a:pt x="255" y="153"/>
                        <a:pt x="255" y="153"/>
                      </a:cubicBezTo>
                      <a:cubicBezTo>
                        <a:pt x="255" y="153"/>
                        <a:pt x="255" y="153"/>
                        <a:pt x="255" y="153"/>
                      </a:cubicBezTo>
                      <a:cubicBezTo>
                        <a:pt x="255" y="154"/>
                        <a:pt x="255" y="154"/>
                        <a:pt x="255" y="154"/>
                      </a:cubicBezTo>
                      <a:cubicBezTo>
                        <a:pt x="254" y="154"/>
                        <a:pt x="254" y="154"/>
                        <a:pt x="254" y="154"/>
                      </a:cubicBezTo>
                      <a:cubicBezTo>
                        <a:pt x="254" y="154"/>
                        <a:pt x="254" y="154"/>
                        <a:pt x="254" y="154"/>
                      </a:cubicBezTo>
                      <a:cubicBezTo>
                        <a:pt x="254" y="154"/>
                        <a:pt x="254" y="154"/>
                        <a:pt x="254" y="154"/>
                      </a:cubicBezTo>
                      <a:moveTo>
                        <a:pt x="255" y="152"/>
                      </a:moveTo>
                      <a:cubicBezTo>
                        <a:pt x="254" y="153"/>
                        <a:pt x="254" y="153"/>
                        <a:pt x="254" y="153"/>
                      </a:cubicBezTo>
                      <a:cubicBezTo>
                        <a:pt x="253" y="153"/>
                        <a:pt x="253" y="153"/>
                        <a:pt x="253" y="153"/>
                      </a:cubicBezTo>
                      <a:cubicBezTo>
                        <a:pt x="254" y="154"/>
                        <a:pt x="254" y="154"/>
                        <a:pt x="254" y="154"/>
                      </a:cubicBezTo>
                      <a:cubicBezTo>
                        <a:pt x="254" y="154"/>
                        <a:pt x="254" y="154"/>
                        <a:pt x="254" y="154"/>
                      </a:cubicBezTo>
                      <a:cubicBezTo>
                        <a:pt x="255" y="154"/>
                        <a:pt x="255" y="154"/>
                        <a:pt x="255" y="154"/>
                      </a:cubicBezTo>
                      <a:cubicBezTo>
                        <a:pt x="256" y="153"/>
                        <a:pt x="256" y="153"/>
                        <a:pt x="256" y="153"/>
                      </a:cubicBezTo>
                      <a:cubicBezTo>
                        <a:pt x="255" y="152"/>
                        <a:pt x="255" y="152"/>
                        <a:pt x="255" y="152"/>
                      </a:cubicBezTo>
                      <a:cubicBezTo>
                        <a:pt x="255" y="152"/>
                        <a:pt x="255" y="152"/>
                        <a:pt x="255" y="152"/>
                      </a:cubicBezTo>
                      <a:moveTo>
                        <a:pt x="169" y="153"/>
                      </a:moveTo>
                      <a:cubicBezTo>
                        <a:pt x="169" y="153"/>
                        <a:pt x="169" y="153"/>
                        <a:pt x="169" y="153"/>
                      </a:cubicBezTo>
                      <a:cubicBezTo>
                        <a:pt x="169" y="153"/>
                        <a:pt x="169" y="153"/>
                        <a:pt x="169" y="153"/>
                      </a:cubicBezTo>
                      <a:cubicBezTo>
                        <a:pt x="168" y="153"/>
                        <a:pt x="168" y="153"/>
                        <a:pt x="168" y="153"/>
                      </a:cubicBezTo>
                      <a:cubicBezTo>
                        <a:pt x="168" y="153"/>
                        <a:pt x="168" y="153"/>
                        <a:pt x="168" y="153"/>
                      </a:cubicBezTo>
                      <a:cubicBezTo>
                        <a:pt x="168" y="152"/>
                        <a:pt x="168" y="152"/>
                        <a:pt x="168" y="152"/>
                      </a:cubicBezTo>
                      <a:cubicBezTo>
                        <a:pt x="168" y="152"/>
                        <a:pt x="168" y="152"/>
                        <a:pt x="168" y="152"/>
                      </a:cubicBezTo>
                      <a:cubicBezTo>
                        <a:pt x="169" y="152"/>
                        <a:pt x="169" y="152"/>
                        <a:pt x="169" y="152"/>
                      </a:cubicBezTo>
                      <a:cubicBezTo>
                        <a:pt x="169" y="152"/>
                        <a:pt x="169" y="152"/>
                        <a:pt x="169" y="152"/>
                      </a:cubicBezTo>
                      <a:cubicBezTo>
                        <a:pt x="169" y="152"/>
                        <a:pt x="169" y="152"/>
                        <a:pt x="169" y="152"/>
                      </a:cubicBezTo>
                      <a:cubicBezTo>
                        <a:pt x="169" y="152"/>
                        <a:pt x="169" y="152"/>
                        <a:pt x="169" y="152"/>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moveTo>
                        <a:pt x="168" y="152"/>
                      </a:moveTo>
                      <a:cubicBezTo>
                        <a:pt x="168" y="152"/>
                        <a:pt x="168" y="152"/>
                        <a:pt x="168" y="152"/>
                      </a:cubicBezTo>
                      <a:cubicBezTo>
                        <a:pt x="168" y="153"/>
                        <a:pt x="168" y="153"/>
                        <a:pt x="168" y="153"/>
                      </a:cubicBezTo>
                      <a:cubicBezTo>
                        <a:pt x="169" y="153"/>
                        <a:pt x="169" y="153"/>
                        <a:pt x="169" y="153"/>
                      </a:cubicBezTo>
                      <a:cubicBezTo>
                        <a:pt x="169" y="153"/>
                        <a:pt x="169" y="153"/>
                        <a:pt x="169" y="153"/>
                      </a:cubicBezTo>
                      <a:cubicBezTo>
                        <a:pt x="169" y="153"/>
                        <a:pt x="169" y="153"/>
                        <a:pt x="169" y="153"/>
                      </a:cubicBezTo>
                      <a:cubicBezTo>
                        <a:pt x="169" y="152"/>
                        <a:pt x="169" y="152"/>
                        <a:pt x="169" y="152"/>
                      </a:cubicBezTo>
                      <a:cubicBezTo>
                        <a:pt x="169" y="152"/>
                        <a:pt x="169" y="152"/>
                        <a:pt x="169" y="152"/>
                      </a:cubicBezTo>
                      <a:cubicBezTo>
                        <a:pt x="168" y="152"/>
                        <a:pt x="168" y="152"/>
                        <a:pt x="168" y="152"/>
                      </a:cubicBezTo>
                      <a:moveTo>
                        <a:pt x="128" y="152"/>
                      </a:moveTo>
                      <a:cubicBezTo>
                        <a:pt x="128" y="152"/>
                        <a:pt x="128" y="152"/>
                        <a:pt x="128" y="152"/>
                      </a:cubicBezTo>
                      <a:cubicBezTo>
                        <a:pt x="128" y="152"/>
                        <a:pt x="128" y="152"/>
                        <a:pt x="128" y="152"/>
                      </a:cubicBezTo>
                      <a:cubicBezTo>
                        <a:pt x="128" y="152"/>
                        <a:pt x="128" y="152"/>
                        <a:pt x="128" y="152"/>
                      </a:cubicBezTo>
                      <a:cubicBezTo>
                        <a:pt x="128" y="152"/>
                        <a:pt x="128" y="152"/>
                        <a:pt x="128" y="152"/>
                      </a:cubicBezTo>
                      <a:cubicBezTo>
                        <a:pt x="128" y="153"/>
                        <a:pt x="128" y="153"/>
                        <a:pt x="128" y="153"/>
                      </a:cubicBezTo>
                      <a:cubicBezTo>
                        <a:pt x="128" y="153"/>
                        <a:pt x="128" y="153"/>
                        <a:pt x="128" y="153"/>
                      </a:cubicBezTo>
                      <a:cubicBezTo>
                        <a:pt x="128" y="152"/>
                        <a:pt x="128" y="152"/>
                        <a:pt x="128" y="152"/>
                      </a:cubicBezTo>
                      <a:cubicBezTo>
                        <a:pt x="129" y="153"/>
                        <a:pt x="129" y="153"/>
                        <a:pt x="129" y="153"/>
                      </a:cubicBezTo>
                      <a:cubicBezTo>
                        <a:pt x="129" y="154"/>
                        <a:pt x="129" y="154"/>
                        <a:pt x="129" y="154"/>
                      </a:cubicBezTo>
                      <a:cubicBezTo>
                        <a:pt x="129" y="154"/>
                        <a:pt x="129" y="154"/>
                        <a:pt x="129" y="154"/>
                      </a:cubicBezTo>
                      <a:cubicBezTo>
                        <a:pt x="130" y="153"/>
                        <a:pt x="130" y="153"/>
                        <a:pt x="130" y="153"/>
                      </a:cubicBezTo>
                      <a:cubicBezTo>
                        <a:pt x="130" y="153"/>
                        <a:pt x="130" y="153"/>
                        <a:pt x="130" y="153"/>
                      </a:cubicBezTo>
                      <a:cubicBezTo>
                        <a:pt x="129" y="153"/>
                        <a:pt x="129" y="153"/>
                        <a:pt x="129" y="153"/>
                      </a:cubicBezTo>
                      <a:cubicBezTo>
                        <a:pt x="128" y="152"/>
                        <a:pt x="128" y="152"/>
                        <a:pt x="128" y="152"/>
                      </a:cubicBezTo>
                      <a:moveTo>
                        <a:pt x="172" y="152"/>
                      </a:moveTo>
                      <a:cubicBezTo>
                        <a:pt x="171" y="152"/>
                        <a:pt x="171" y="152"/>
                        <a:pt x="171" y="152"/>
                      </a:cubicBezTo>
                      <a:cubicBezTo>
                        <a:pt x="171" y="152"/>
                        <a:pt x="171" y="152"/>
                        <a:pt x="171" y="152"/>
                      </a:cubicBezTo>
                      <a:cubicBezTo>
                        <a:pt x="171" y="152"/>
                        <a:pt x="171" y="152"/>
                        <a:pt x="171" y="152"/>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2" y="151"/>
                        <a:pt x="172" y="151"/>
                        <a:pt x="172" y="151"/>
                      </a:cubicBezTo>
                      <a:cubicBezTo>
                        <a:pt x="172" y="151"/>
                        <a:pt x="172" y="151"/>
                        <a:pt x="172" y="151"/>
                      </a:cubicBezTo>
                      <a:cubicBezTo>
                        <a:pt x="172" y="151"/>
                        <a:pt x="172" y="151"/>
                        <a:pt x="172" y="151"/>
                      </a:cubicBezTo>
                      <a:cubicBezTo>
                        <a:pt x="172" y="152"/>
                        <a:pt x="172" y="152"/>
                        <a:pt x="172" y="152"/>
                      </a:cubicBezTo>
                      <a:cubicBezTo>
                        <a:pt x="172" y="152"/>
                        <a:pt x="172" y="152"/>
                        <a:pt x="172" y="152"/>
                      </a:cubicBezTo>
                      <a:cubicBezTo>
                        <a:pt x="172" y="152"/>
                        <a:pt x="172" y="152"/>
                        <a:pt x="172" y="152"/>
                      </a:cubicBezTo>
                      <a:cubicBezTo>
                        <a:pt x="172" y="152"/>
                        <a:pt x="172" y="152"/>
                        <a:pt x="172" y="152"/>
                      </a:cubicBezTo>
                      <a:cubicBezTo>
                        <a:pt x="172" y="152"/>
                        <a:pt x="172" y="152"/>
                        <a:pt x="172" y="152"/>
                      </a:cubicBezTo>
                      <a:moveTo>
                        <a:pt x="171" y="151"/>
                      </a:moveTo>
                      <a:cubicBezTo>
                        <a:pt x="171" y="151"/>
                        <a:pt x="171" y="151"/>
                        <a:pt x="171" y="151"/>
                      </a:cubicBezTo>
                      <a:cubicBezTo>
                        <a:pt x="171" y="152"/>
                        <a:pt x="171" y="152"/>
                        <a:pt x="171" y="152"/>
                      </a:cubicBezTo>
                      <a:cubicBezTo>
                        <a:pt x="171" y="152"/>
                        <a:pt x="171" y="152"/>
                        <a:pt x="171" y="152"/>
                      </a:cubicBezTo>
                      <a:cubicBezTo>
                        <a:pt x="172" y="152"/>
                        <a:pt x="172" y="152"/>
                        <a:pt x="172" y="152"/>
                      </a:cubicBezTo>
                      <a:cubicBezTo>
                        <a:pt x="172" y="152"/>
                        <a:pt x="172" y="152"/>
                        <a:pt x="172" y="152"/>
                      </a:cubicBezTo>
                      <a:cubicBezTo>
                        <a:pt x="172" y="151"/>
                        <a:pt x="172" y="151"/>
                        <a:pt x="172" y="151"/>
                      </a:cubicBezTo>
                      <a:cubicBezTo>
                        <a:pt x="172" y="151"/>
                        <a:pt x="172" y="151"/>
                        <a:pt x="172" y="151"/>
                      </a:cubicBezTo>
                      <a:cubicBezTo>
                        <a:pt x="171" y="151"/>
                        <a:pt x="171" y="151"/>
                        <a:pt x="171" y="151"/>
                      </a:cubicBezTo>
                      <a:moveTo>
                        <a:pt x="174" y="150"/>
                      </a:move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1"/>
                        <a:pt x="174" y="151"/>
                        <a:pt x="174" y="151"/>
                      </a:cubicBezTo>
                      <a:cubicBezTo>
                        <a:pt x="174" y="151"/>
                        <a:pt x="174" y="151"/>
                        <a:pt x="174" y="151"/>
                      </a:cubicBezTo>
                      <a:cubicBezTo>
                        <a:pt x="174" y="151"/>
                        <a:pt x="174" y="151"/>
                        <a:pt x="174" y="151"/>
                      </a:cubicBezTo>
                      <a:cubicBezTo>
                        <a:pt x="175" y="151"/>
                        <a:pt x="175" y="151"/>
                        <a:pt x="175" y="151"/>
                      </a:cubicBezTo>
                      <a:cubicBezTo>
                        <a:pt x="175" y="151"/>
                        <a:pt x="175" y="151"/>
                        <a:pt x="175" y="151"/>
                      </a:cubicBezTo>
                      <a:cubicBezTo>
                        <a:pt x="175" y="151"/>
                        <a:pt x="175" y="151"/>
                        <a:pt x="175" y="151"/>
                      </a:cubicBezTo>
                      <a:cubicBezTo>
                        <a:pt x="174" y="150"/>
                        <a:pt x="174" y="150"/>
                        <a:pt x="174" y="150"/>
                      </a:cubicBezTo>
                      <a:moveTo>
                        <a:pt x="177" y="150"/>
                      </a:move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moveTo>
                        <a:pt x="177" y="149"/>
                      </a:moveTo>
                      <a:cubicBezTo>
                        <a:pt x="177" y="149"/>
                        <a:pt x="177" y="149"/>
                        <a:pt x="177" y="149"/>
                      </a:cubicBezTo>
                      <a:cubicBezTo>
                        <a:pt x="177" y="150"/>
                        <a:pt x="177" y="150"/>
                        <a:pt x="177" y="150"/>
                      </a:cubicBezTo>
                      <a:cubicBezTo>
                        <a:pt x="177" y="150"/>
                        <a:pt x="177" y="150"/>
                        <a:pt x="177" y="150"/>
                      </a:cubicBezTo>
                      <a:cubicBezTo>
                        <a:pt x="177" y="151"/>
                        <a:pt x="177" y="151"/>
                        <a:pt x="177" y="151"/>
                      </a:cubicBezTo>
                      <a:cubicBezTo>
                        <a:pt x="178" y="150"/>
                        <a:pt x="178" y="150"/>
                        <a:pt x="178" y="150"/>
                      </a:cubicBezTo>
                      <a:cubicBezTo>
                        <a:pt x="178" y="150"/>
                        <a:pt x="178" y="150"/>
                        <a:pt x="178" y="150"/>
                      </a:cubicBezTo>
                      <a:cubicBezTo>
                        <a:pt x="177" y="149"/>
                        <a:pt x="177" y="149"/>
                        <a:pt x="177" y="149"/>
                      </a:cubicBezTo>
                      <a:cubicBezTo>
                        <a:pt x="177" y="149"/>
                        <a:pt x="177" y="149"/>
                        <a:pt x="177" y="149"/>
                      </a:cubicBezTo>
                      <a:moveTo>
                        <a:pt x="252" y="149"/>
                      </a:moveTo>
                      <a:cubicBezTo>
                        <a:pt x="252" y="149"/>
                        <a:pt x="252" y="149"/>
                        <a:pt x="252" y="149"/>
                      </a:cubicBezTo>
                      <a:cubicBezTo>
                        <a:pt x="252" y="149"/>
                        <a:pt x="252" y="149"/>
                        <a:pt x="252" y="149"/>
                      </a:cubicBezTo>
                      <a:cubicBezTo>
                        <a:pt x="251" y="150"/>
                        <a:pt x="251" y="150"/>
                        <a:pt x="251" y="150"/>
                      </a:cubicBezTo>
                      <a:cubicBezTo>
                        <a:pt x="251" y="150"/>
                        <a:pt x="251" y="150"/>
                        <a:pt x="251" y="150"/>
                      </a:cubicBezTo>
                      <a:cubicBezTo>
                        <a:pt x="250" y="150"/>
                        <a:pt x="250" y="150"/>
                        <a:pt x="250" y="150"/>
                      </a:cubicBezTo>
                      <a:cubicBezTo>
                        <a:pt x="251" y="151"/>
                        <a:pt x="251" y="151"/>
                        <a:pt x="251" y="151"/>
                      </a:cubicBezTo>
                      <a:cubicBezTo>
                        <a:pt x="251" y="151"/>
                        <a:pt x="251" y="151"/>
                        <a:pt x="251" y="151"/>
                      </a:cubicBezTo>
                      <a:cubicBezTo>
                        <a:pt x="251" y="151"/>
                        <a:pt x="251" y="151"/>
                        <a:pt x="251" y="151"/>
                      </a:cubicBezTo>
                      <a:cubicBezTo>
                        <a:pt x="253" y="149"/>
                        <a:pt x="253" y="149"/>
                        <a:pt x="253" y="149"/>
                      </a:cubicBezTo>
                      <a:cubicBezTo>
                        <a:pt x="253" y="149"/>
                        <a:pt x="253" y="149"/>
                        <a:pt x="253" y="149"/>
                      </a:cubicBezTo>
                      <a:cubicBezTo>
                        <a:pt x="252" y="149"/>
                        <a:pt x="252" y="149"/>
                        <a:pt x="252" y="149"/>
                      </a:cubicBezTo>
                      <a:cubicBezTo>
                        <a:pt x="252" y="149"/>
                        <a:pt x="252" y="149"/>
                        <a:pt x="252" y="149"/>
                      </a:cubicBezTo>
                      <a:cubicBezTo>
                        <a:pt x="252" y="149"/>
                        <a:pt x="252" y="149"/>
                        <a:pt x="252" y="149"/>
                      </a:cubicBezTo>
                      <a:cubicBezTo>
                        <a:pt x="252" y="149"/>
                        <a:pt x="252" y="149"/>
                        <a:pt x="252" y="149"/>
                      </a:cubicBezTo>
                      <a:moveTo>
                        <a:pt x="132" y="150"/>
                      </a:moveTo>
                      <a:cubicBezTo>
                        <a:pt x="132" y="150"/>
                        <a:pt x="132" y="150"/>
                        <a:pt x="132" y="150"/>
                      </a:cubicBezTo>
                      <a:cubicBezTo>
                        <a:pt x="131" y="150"/>
                        <a:pt x="131" y="150"/>
                        <a:pt x="131" y="150"/>
                      </a:cubicBezTo>
                      <a:cubicBezTo>
                        <a:pt x="131" y="150"/>
                        <a:pt x="131" y="150"/>
                        <a:pt x="131" y="150"/>
                      </a:cubicBezTo>
                      <a:cubicBezTo>
                        <a:pt x="131" y="150"/>
                        <a:pt x="131" y="150"/>
                        <a:pt x="131" y="150"/>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2" y="149"/>
                        <a:pt x="132" y="149"/>
                        <a:pt x="132" y="149"/>
                      </a:cubicBezTo>
                      <a:cubicBezTo>
                        <a:pt x="132" y="149"/>
                        <a:pt x="132" y="149"/>
                        <a:pt x="132" y="149"/>
                      </a:cubicBezTo>
                      <a:cubicBezTo>
                        <a:pt x="132" y="150"/>
                        <a:pt x="132" y="150"/>
                        <a:pt x="132" y="150"/>
                      </a:cubicBezTo>
                      <a:cubicBezTo>
                        <a:pt x="132" y="150"/>
                        <a:pt x="132" y="150"/>
                        <a:pt x="132" y="150"/>
                      </a:cubicBezTo>
                      <a:cubicBezTo>
                        <a:pt x="132" y="150"/>
                        <a:pt x="132" y="150"/>
                        <a:pt x="132" y="150"/>
                      </a:cubicBezTo>
                      <a:cubicBezTo>
                        <a:pt x="132" y="150"/>
                        <a:pt x="132" y="150"/>
                        <a:pt x="132" y="150"/>
                      </a:cubicBezTo>
                      <a:moveTo>
                        <a:pt x="131" y="148"/>
                      </a:moveTo>
                      <a:cubicBezTo>
                        <a:pt x="131" y="149"/>
                        <a:pt x="131" y="149"/>
                        <a:pt x="131" y="149"/>
                      </a:cubicBezTo>
                      <a:cubicBezTo>
                        <a:pt x="130" y="149"/>
                        <a:pt x="130" y="149"/>
                        <a:pt x="130" y="149"/>
                      </a:cubicBezTo>
                      <a:cubicBezTo>
                        <a:pt x="131" y="150"/>
                        <a:pt x="131" y="150"/>
                        <a:pt x="131" y="150"/>
                      </a:cubicBezTo>
                      <a:cubicBezTo>
                        <a:pt x="132" y="151"/>
                        <a:pt x="132" y="151"/>
                        <a:pt x="132" y="151"/>
                      </a:cubicBezTo>
                      <a:cubicBezTo>
                        <a:pt x="132" y="150"/>
                        <a:pt x="132" y="150"/>
                        <a:pt x="132" y="150"/>
                      </a:cubicBezTo>
                      <a:cubicBezTo>
                        <a:pt x="132" y="150"/>
                        <a:pt x="132" y="150"/>
                        <a:pt x="132" y="150"/>
                      </a:cubicBezTo>
                      <a:cubicBezTo>
                        <a:pt x="132" y="149"/>
                        <a:pt x="132" y="149"/>
                        <a:pt x="132" y="149"/>
                      </a:cubicBezTo>
                      <a:cubicBezTo>
                        <a:pt x="131" y="148"/>
                        <a:pt x="131" y="148"/>
                        <a:pt x="131" y="148"/>
                      </a:cubicBezTo>
                      <a:moveTo>
                        <a:pt x="180" y="150"/>
                      </a:moveTo>
                      <a:cubicBezTo>
                        <a:pt x="180" y="150"/>
                        <a:pt x="180" y="150"/>
                        <a:pt x="180" y="150"/>
                      </a:cubicBezTo>
                      <a:cubicBezTo>
                        <a:pt x="180" y="150"/>
                        <a:pt x="180" y="150"/>
                        <a:pt x="180" y="150"/>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8"/>
                        <a:pt x="180" y="148"/>
                        <a:pt x="180" y="148"/>
                      </a:cubicBezTo>
                      <a:cubicBezTo>
                        <a:pt x="180" y="148"/>
                        <a:pt x="180" y="148"/>
                        <a:pt x="180" y="148"/>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50"/>
                        <a:pt x="180" y="150"/>
                        <a:pt x="180" y="150"/>
                      </a:cubicBezTo>
                      <a:cubicBezTo>
                        <a:pt x="180" y="150"/>
                        <a:pt x="180" y="150"/>
                        <a:pt x="180" y="150"/>
                      </a:cubicBezTo>
                      <a:cubicBezTo>
                        <a:pt x="180" y="150"/>
                        <a:pt x="180" y="150"/>
                        <a:pt x="180" y="150"/>
                      </a:cubicBezTo>
                      <a:moveTo>
                        <a:pt x="180" y="148"/>
                      </a:moveTo>
                      <a:cubicBezTo>
                        <a:pt x="179" y="149"/>
                        <a:pt x="179" y="149"/>
                        <a:pt x="179" y="149"/>
                      </a:cubicBezTo>
                      <a:cubicBezTo>
                        <a:pt x="179" y="149"/>
                        <a:pt x="179" y="149"/>
                        <a:pt x="179" y="149"/>
                      </a:cubicBezTo>
                      <a:cubicBezTo>
                        <a:pt x="180" y="150"/>
                        <a:pt x="180" y="150"/>
                        <a:pt x="180" y="150"/>
                      </a:cubicBezTo>
                      <a:cubicBezTo>
                        <a:pt x="180" y="150"/>
                        <a:pt x="180" y="150"/>
                        <a:pt x="180" y="150"/>
                      </a:cubicBezTo>
                      <a:cubicBezTo>
                        <a:pt x="180" y="150"/>
                        <a:pt x="180" y="150"/>
                        <a:pt x="180" y="150"/>
                      </a:cubicBezTo>
                      <a:cubicBezTo>
                        <a:pt x="180" y="149"/>
                        <a:pt x="180" y="149"/>
                        <a:pt x="180" y="149"/>
                      </a:cubicBezTo>
                      <a:cubicBezTo>
                        <a:pt x="180" y="148"/>
                        <a:pt x="180" y="148"/>
                        <a:pt x="180" y="148"/>
                      </a:cubicBezTo>
                      <a:cubicBezTo>
                        <a:pt x="180" y="148"/>
                        <a:pt x="180" y="148"/>
                        <a:pt x="180" y="148"/>
                      </a:cubicBezTo>
                      <a:moveTo>
                        <a:pt x="183" y="148"/>
                      </a:moveTo>
                      <a:cubicBezTo>
                        <a:pt x="183" y="148"/>
                        <a:pt x="183" y="148"/>
                        <a:pt x="183" y="148"/>
                      </a:cubicBezTo>
                      <a:cubicBezTo>
                        <a:pt x="183" y="148"/>
                        <a:pt x="183" y="148"/>
                        <a:pt x="183" y="148"/>
                      </a:cubicBezTo>
                      <a:cubicBezTo>
                        <a:pt x="183" y="148"/>
                        <a:pt x="183" y="148"/>
                        <a:pt x="183" y="148"/>
                      </a:cubicBezTo>
                      <a:cubicBezTo>
                        <a:pt x="182" y="148"/>
                        <a:pt x="182" y="148"/>
                        <a:pt x="182" y="148"/>
                      </a:cubicBezTo>
                      <a:cubicBezTo>
                        <a:pt x="182" y="148"/>
                        <a:pt x="182" y="148"/>
                        <a:pt x="182" y="148"/>
                      </a:cubicBezTo>
                      <a:cubicBezTo>
                        <a:pt x="182" y="148"/>
                        <a:pt x="182" y="148"/>
                        <a:pt x="182" y="148"/>
                      </a:cubicBezTo>
                      <a:cubicBezTo>
                        <a:pt x="183" y="148"/>
                        <a:pt x="183" y="148"/>
                        <a:pt x="183" y="148"/>
                      </a:cubicBezTo>
                      <a:cubicBezTo>
                        <a:pt x="183" y="149"/>
                        <a:pt x="183" y="149"/>
                        <a:pt x="183" y="149"/>
                      </a:cubicBezTo>
                      <a:cubicBezTo>
                        <a:pt x="182" y="149"/>
                        <a:pt x="182" y="149"/>
                        <a:pt x="182" y="149"/>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3" y="148"/>
                        <a:pt x="183" y="148"/>
                        <a:pt x="183" y="148"/>
                      </a:cubicBezTo>
                      <a:moveTo>
                        <a:pt x="248" y="148"/>
                      </a:moveTo>
                      <a:cubicBezTo>
                        <a:pt x="248" y="148"/>
                        <a:pt x="248" y="148"/>
                        <a:pt x="248" y="148"/>
                      </a:cubicBezTo>
                      <a:cubicBezTo>
                        <a:pt x="248" y="147"/>
                        <a:pt x="248" y="147"/>
                        <a:pt x="248" y="147"/>
                      </a:cubicBezTo>
                      <a:cubicBezTo>
                        <a:pt x="248" y="147"/>
                        <a:pt x="248" y="147"/>
                        <a:pt x="248" y="147"/>
                      </a:cubicBezTo>
                      <a:cubicBezTo>
                        <a:pt x="248" y="147"/>
                        <a:pt x="248" y="147"/>
                        <a:pt x="248" y="147"/>
                      </a:cubicBezTo>
                      <a:cubicBezTo>
                        <a:pt x="248" y="147"/>
                        <a:pt x="248" y="147"/>
                        <a:pt x="248" y="147"/>
                      </a:cubicBezTo>
                      <a:cubicBezTo>
                        <a:pt x="249" y="146"/>
                        <a:pt x="249" y="146"/>
                        <a:pt x="249" y="146"/>
                      </a:cubicBezTo>
                      <a:cubicBezTo>
                        <a:pt x="249" y="146"/>
                        <a:pt x="249" y="146"/>
                        <a:pt x="249" y="146"/>
                      </a:cubicBezTo>
                      <a:cubicBezTo>
                        <a:pt x="249" y="146"/>
                        <a:pt x="249" y="146"/>
                        <a:pt x="249" y="146"/>
                      </a:cubicBezTo>
                      <a:cubicBezTo>
                        <a:pt x="249" y="146"/>
                        <a:pt x="249" y="146"/>
                        <a:pt x="249" y="146"/>
                      </a:cubicBezTo>
                      <a:cubicBezTo>
                        <a:pt x="250" y="146"/>
                        <a:pt x="250" y="146"/>
                        <a:pt x="250" y="146"/>
                      </a:cubicBezTo>
                      <a:cubicBezTo>
                        <a:pt x="250" y="147"/>
                        <a:pt x="250" y="147"/>
                        <a:pt x="250" y="147"/>
                      </a:cubicBezTo>
                      <a:cubicBezTo>
                        <a:pt x="249" y="147"/>
                        <a:pt x="249" y="147"/>
                        <a:pt x="249" y="147"/>
                      </a:cubicBezTo>
                      <a:cubicBezTo>
                        <a:pt x="249" y="147"/>
                        <a:pt x="249" y="147"/>
                        <a:pt x="249" y="147"/>
                      </a:cubicBezTo>
                      <a:cubicBezTo>
                        <a:pt x="249" y="147"/>
                        <a:pt x="249" y="147"/>
                        <a:pt x="249" y="147"/>
                      </a:cubicBezTo>
                      <a:cubicBezTo>
                        <a:pt x="249" y="148"/>
                        <a:pt x="249" y="148"/>
                        <a:pt x="249" y="148"/>
                      </a:cubicBezTo>
                      <a:cubicBezTo>
                        <a:pt x="248" y="148"/>
                        <a:pt x="248" y="148"/>
                        <a:pt x="248" y="148"/>
                      </a:cubicBezTo>
                      <a:moveTo>
                        <a:pt x="249" y="146"/>
                      </a:moveTo>
                      <a:cubicBezTo>
                        <a:pt x="248" y="146"/>
                        <a:pt x="248" y="146"/>
                        <a:pt x="248" y="146"/>
                      </a:cubicBezTo>
                      <a:cubicBezTo>
                        <a:pt x="248" y="147"/>
                        <a:pt x="248" y="147"/>
                        <a:pt x="248" y="147"/>
                      </a:cubicBezTo>
                      <a:cubicBezTo>
                        <a:pt x="248" y="148"/>
                        <a:pt x="248" y="148"/>
                        <a:pt x="248" y="148"/>
                      </a:cubicBezTo>
                      <a:cubicBezTo>
                        <a:pt x="249" y="148"/>
                        <a:pt x="249" y="148"/>
                        <a:pt x="249" y="148"/>
                      </a:cubicBezTo>
                      <a:cubicBezTo>
                        <a:pt x="249" y="147"/>
                        <a:pt x="249" y="147"/>
                        <a:pt x="249" y="147"/>
                      </a:cubicBezTo>
                      <a:cubicBezTo>
                        <a:pt x="250" y="147"/>
                        <a:pt x="250" y="147"/>
                        <a:pt x="250" y="147"/>
                      </a:cubicBezTo>
                      <a:cubicBezTo>
                        <a:pt x="250" y="146"/>
                        <a:pt x="250" y="146"/>
                        <a:pt x="250" y="146"/>
                      </a:cubicBezTo>
                      <a:cubicBezTo>
                        <a:pt x="249" y="146"/>
                        <a:pt x="249" y="146"/>
                        <a:pt x="249" y="146"/>
                      </a:cubicBezTo>
                      <a:moveTo>
                        <a:pt x="134" y="145"/>
                      </a:moveTo>
                      <a:cubicBezTo>
                        <a:pt x="133" y="146"/>
                        <a:pt x="133" y="146"/>
                        <a:pt x="133" y="146"/>
                      </a:cubicBezTo>
                      <a:cubicBezTo>
                        <a:pt x="134" y="146"/>
                        <a:pt x="134" y="146"/>
                        <a:pt x="134" y="146"/>
                      </a:cubicBezTo>
                      <a:cubicBezTo>
                        <a:pt x="134" y="146"/>
                        <a:pt x="134" y="146"/>
                        <a:pt x="134" y="146"/>
                      </a:cubicBezTo>
                      <a:cubicBezTo>
                        <a:pt x="133" y="146"/>
                        <a:pt x="133" y="146"/>
                        <a:pt x="133" y="146"/>
                      </a:cubicBezTo>
                      <a:cubicBezTo>
                        <a:pt x="133" y="146"/>
                        <a:pt x="133" y="146"/>
                        <a:pt x="133" y="146"/>
                      </a:cubicBezTo>
                      <a:cubicBezTo>
                        <a:pt x="133" y="146"/>
                        <a:pt x="133" y="146"/>
                        <a:pt x="133" y="146"/>
                      </a:cubicBezTo>
                      <a:cubicBezTo>
                        <a:pt x="134" y="146"/>
                        <a:pt x="134" y="146"/>
                        <a:pt x="134" y="146"/>
                      </a:cubicBezTo>
                      <a:cubicBezTo>
                        <a:pt x="135" y="147"/>
                        <a:pt x="135" y="147"/>
                        <a:pt x="135" y="147"/>
                      </a:cubicBezTo>
                      <a:cubicBezTo>
                        <a:pt x="135" y="147"/>
                        <a:pt x="135" y="147"/>
                        <a:pt x="135" y="147"/>
                      </a:cubicBezTo>
                      <a:cubicBezTo>
                        <a:pt x="135" y="148"/>
                        <a:pt x="135" y="148"/>
                        <a:pt x="135" y="148"/>
                      </a:cubicBezTo>
                      <a:cubicBezTo>
                        <a:pt x="136" y="147"/>
                        <a:pt x="136" y="147"/>
                        <a:pt x="136" y="147"/>
                      </a:cubicBezTo>
                      <a:cubicBezTo>
                        <a:pt x="135" y="147"/>
                        <a:pt x="135" y="147"/>
                        <a:pt x="135" y="147"/>
                      </a:cubicBezTo>
                      <a:cubicBezTo>
                        <a:pt x="135" y="147"/>
                        <a:pt x="135" y="147"/>
                        <a:pt x="135" y="147"/>
                      </a:cubicBezTo>
                      <a:cubicBezTo>
                        <a:pt x="134" y="145"/>
                        <a:pt x="134" y="145"/>
                        <a:pt x="134" y="145"/>
                      </a:cubicBezTo>
                      <a:moveTo>
                        <a:pt x="246" y="143"/>
                      </a:moveTo>
                      <a:cubicBezTo>
                        <a:pt x="246" y="143"/>
                        <a:pt x="246" y="143"/>
                        <a:pt x="246" y="143"/>
                      </a:cubicBezTo>
                      <a:cubicBezTo>
                        <a:pt x="246" y="143"/>
                        <a:pt x="246" y="143"/>
                        <a:pt x="246" y="143"/>
                      </a:cubicBezTo>
                      <a:cubicBezTo>
                        <a:pt x="245" y="145"/>
                        <a:pt x="245" y="145"/>
                        <a:pt x="245" y="145"/>
                      </a:cubicBezTo>
                      <a:cubicBezTo>
                        <a:pt x="245" y="144"/>
                        <a:pt x="245" y="144"/>
                        <a:pt x="245" y="144"/>
                      </a:cubicBezTo>
                      <a:cubicBezTo>
                        <a:pt x="245" y="144"/>
                        <a:pt x="245" y="144"/>
                        <a:pt x="245" y="144"/>
                      </a:cubicBezTo>
                      <a:cubicBezTo>
                        <a:pt x="245" y="145"/>
                        <a:pt x="245" y="145"/>
                        <a:pt x="245" y="145"/>
                      </a:cubicBezTo>
                      <a:cubicBezTo>
                        <a:pt x="246" y="145"/>
                        <a:pt x="246" y="145"/>
                        <a:pt x="246" y="145"/>
                      </a:cubicBezTo>
                      <a:cubicBezTo>
                        <a:pt x="245" y="145"/>
                        <a:pt x="245" y="145"/>
                        <a:pt x="245" y="145"/>
                      </a:cubicBezTo>
                      <a:cubicBezTo>
                        <a:pt x="247" y="143"/>
                        <a:pt x="247" y="143"/>
                        <a:pt x="247"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moveTo>
                        <a:pt x="138" y="144"/>
                      </a:moveTo>
                      <a:cubicBezTo>
                        <a:pt x="138" y="144"/>
                        <a:pt x="138" y="144"/>
                        <a:pt x="138"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8" y="143"/>
                        <a:pt x="138" y="143"/>
                        <a:pt x="138" y="143"/>
                      </a:cubicBezTo>
                      <a:cubicBezTo>
                        <a:pt x="138" y="144"/>
                        <a:pt x="138" y="144"/>
                        <a:pt x="138" y="144"/>
                      </a:cubicBezTo>
                      <a:cubicBezTo>
                        <a:pt x="138" y="144"/>
                        <a:pt x="138" y="144"/>
                        <a:pt x="138" y="144"/>
                      </a:cubicBezTo>
                      <a:cubicBezTo>
                        <a:pt x="138" y="144"/>
                        <a:pt x="138" y="144"/>
                        <a:pt x="138" y="144"/>
                      </a:cubicBezTo>
                      <a:cubicBezTo>
                        <a:pt x="138" y="144"/>
                        <a:pt x="138" y="144"/>
                        <a:pt x="138" y="144"/>
                      </a:cubicBezTo>
                      <a:cubicBezTo>
                        <a:pt x="138" y="144"/>
                        <a:pt x="138" y="144"/>
                        <a:pt x="138" y="144"/>
                      </a:cubicBezTo>
                      <a:moveTo>
                        <a:pt x="137" y="142"/>
                      </a:moveTo>
                      <a:cubicBezTo>
                        <a:pt x="137" y="143"/>
                        <a:pt x="137" y="143"/>
                        <a:pt x="137" y="143"/>
                      </a:cubicBezTo>
                      <a:cubicBezTo>
                        <a:pt x="136" y="143"/>
                        <a:pt x="136" y="143"/>
                        <a:pt x="136" y="143"/>
                      </a:cubicBezTo>
                      <a:cubicBezTo>
                        <a:pt x="137" y="144"/>
                        <a:pt x="137" y="144"/>
                        <a:pt x="137" y="144"/>
                      </a:cubicBezTo>
                      <a:cubicBezTo>
                        <a:pt x="138" y="145"/>
                        <a:pt x="138" y="145"/>
                        <a:pt x="138" y="145"/>
                      </a:cubicBezTo>
                      <a:cubicBezTo>
                        <a:pt x="138" y="144"/>
                        <a:pt x="138" y="144"/>
                        <a:pt x="138" y="144"/>
                      </a:cubicBezTo>
                      <a:cubicBezTo>
                        <a:pt x="138" y="144"/>
                        <a:pt x="138" y="144"/>
                        <a:pt x="138" y="144"/>
                      </a:cubicBezTo>
                      <a:cubicBezTo>
                        <a:pt x="138" y="143"/>
                        <a:pt x="138" y="143"/>
                        <a:pt x="138" y="143"/>
                      </a:cubicBezTo>
                      <a:cubicBezTo>
                        <a:pt x="137" y="142"/>
                        <a:pt x="137" y="142"/>
                        <a:pt x="137" y="142"/>
                      </a:cubicBezTo>
                      <a:moveTo>
                        <a:pt x="129" y="142"/>
                      </a:moveTo>
                      <a:cubicBezTo>
                        <a:pt x="127" y="144"/>
                        <a:pt x="125" y="146"/>
                        <a:pt x="123" y="148"/>
                      </a:cubicBezTo>
                      <a:cubicBezTo>
                        <a:pt x="123" y="152"/>
                        <a:pt x="123" y="152"/>
                        <a:pt x="123" y="152"/>
                      </a:cubicBezTo>
                      <a:cubicBezTo>
                        <a:pt x="126" y="149"/>
                        <a:pt x="128" y="146"/>
                        <a:pt x="131" y="144"/>
                      </a:cubicBezTo>
                      <a:cubicBezTo>
                        <a:pt x="129" y="142"/>
                        <a:pt x="129" y="142"/>
                        <a:pt x="129" y="142"/>
                      </a:cubicBezTo>
                      <a:moveTo>
                        <a:pt x="239" y="235"/>
                      </a:move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9" y="234"/>
                        <a:pt x="239" y="234"/>
                        <a:pt x="239" y="234"/>
                      </a:cubicBezTo>
                      <a:cubicBezTo>
                        <a:pt x="239" y="235"/>
                        <a:pt x="239" y="235"/>
                        <a:pt x="239" y="235"/>
                      </a:cubicBezTo>
                      <a:cubicBezTo>
                        <a:pt x="239" y="235"/>
                        <a:pt x="239" y="235"/>
                        <a:pt x="239" y="235"/>
                      </a:cubicBezTo>
                      <a:cubicBezTo>
                        <a:pt x="239" y="235"/>
                        <a:pt x="239" y="235"/>
                        <a:pt x="239" y="235"/>
                      </a:cubicBezTo>
                      <a:cubicBezTo>
                        <a:pt x="239" y="235"/>
                        <a:pt x="239" y="235"/>
                        <a:pt x="239" y="235"/>
                      </a:cubicBezTo>
                      <a:moveTo>
                        <a:pt x="142" y="234"/>
                      </a:moveTo>
                      <a:cubicBezTo>
                        <a:pt x="141" y="232"/>
                        <a:pt x="140" y="231"/>
                        <a:pt x="139" y="229"/>
                      </a:cubicBezTo>
                      <a:cubicBezTo>
                        <a:pt x="150" y="224"/>
                        <a:pt x="150" y="224"/>
                        <a:pt x="150" y="224"/>
                      </a:cubicBezTo>
                      <a:cubicBezTo>
                        <a:pt x="151" y="225"/>
                        <a:pt x="151" y="227"/>
                        <a:pt x="152" y="228"/>
                      </a:cubicBezTo>
                      <a:cubicBezTo>
                        <a:pt x="142" y="234"/>
                        <a:pt x="142" y="234"/>
                        <a:pt x="142" y="234"/>
                      </a:cubicBezTo>
                      <a:moveTo>
                        <a:pt x="237" y="234"/>
                      </a:moveTo>
                      <a:cubicBezTo>
                        <a:pt x="237" y="234"/>
                        <a:pt x="237" y="234"/>
                        <a:pt x="237" y="234"/>
                      </a:cubicBezTo>
                      <a:cubicBezTo>
                        <a:pt x="241" y="228"/>
                        <a:pt x="244" y="221"/>
                        <a:pt x="245" y="213"/>
                      </a:cubicBezTo>
                      <a:cubicBezTo>
                        <a:pt x="246" y="213"/>
                        <a:pt x="246" y="213"/>
                        <a:pt x="246" y="213"/>
                      </a:cubicBezTo>
                      <a:cubicBezTo>
                        <a:pt x="246" y="213"/>
                        <a:pt x="246" y="213"/>
                        <a:pt x="246" y="213"/>
                      </a:cubicBezTo>
                      <a:cubicBezTo>
                        <a:pt x="246" y="213"/>
                        <a:pt x="246" y="213"/>
                        <a:pt x="246" y="213"/>
                      </a:cubicBezTo>
                      <a:cubicBezTo>
                        <a:pt x="246" y="213"/>
                        <a:pt x="246" y="213"/>
                        <a:pt x="246" y="213"/>
                      </a:cubicBezTo>
                      <a:cubicBezTo>
                        <a:pt x="248" y="213"/>
                        <a:pt x="248" y="213"/>
                        <a:pt x="248" y="213"/>
                      </a:cubicBezTo>
                      <a:cubicBezTo>
                        <a:pt x="247" y="221"/>
                        <a:pt x="244" y="229"/>
                        <a:pt x="240" y="236"/>
                      </a:cubicBezTo>
                      <a:cubicBezTo>
                        <a:pt x="239" y="235"/>
                        <a:pt x="239" y="235"/>
                        <a:pt x="239" y="235"/>
                      </a:cubicBezTo>
                      <a:cubicBezTo>
                        <a:pt x="239" y="235"/>
                        <a:pt x="239" y="235"/>
                        <a:pt x="239" y="235"/>
                      </a:cubicBezTo>
                      <a:cubicBezTo>
                        <a:pt x="239" y="234"/>
                        <a:pt x="239" y="234"/>
                        <a:pt x="239" y="234"/>
                      </a:cubicBezTo>
                      <a:cubicBezTo>
                        <a:pt x="238" y="234"/>
                        <a:pt x="238" y="234"/>
                        <a:pt x="238" y="234"/>
                      </a:cubicBezTo>
                      <a:cubicBezTo>
                        <a:pt x="238" y="234"/>
                        <a:pt x="238" y="234"/>
                        <a:pt x="238" y="234"/>
                      </a:cubicBezTo>
                      <a:cubicBezTo>
                        <a:pt x="237" y="234"/>
                        <a:pt x="237" y="234"/>
                        <a:pt x="237" y="234"/>
                      </a:cubicBezTo>
                      <a:cubicBezTo>
                        <a:pt x="237" y="234"/>
                        <a:pt x="237" y="234"/>
                        <a:pt x="237" y="234"/>
                      </a:cubicBezTo>
                      <a:moveTo>
                        <a:pt x="236" y="233"/>
                      </a:moveTo>
                      <a:cubicBezTo>
                        <a:pt x="235" y="232"/>
                        <a:pt x="235" y="232"/>
                        <a:pt x="235" y="232"/>
                      </a:cubicBezTo>
                      <a:cubicBezTo>
                        <a:pt x="237" y="229"/>
                        <a:pt x="238" y="226"/>
                        <a:pt x="240" y="223"/>
                      </a:cubicBezTo>
                      <a:cubicBezTo>
                        <a:pt x="240" y="222"/>
                        <a:pt x="240" y="222"/>
                        <a:pt x="240" y="222"/>
                      </a:cubicBezTo>
                      <a:cubicBezTo>
                        <a:pt x="239" y="222"/>
                        <a:pt x="239" y="222"/>
                        <a:pt x="239" y="222"/>
                      </a:cubicBezTo>
                      <a:cubicBezTo>
                        <a:pt x="234" y="220"/>
                        <a:pt x="234" y="220"/>
                        <a:pt x="234" y="220"/>
                      </a:cubicBezTo>
                      <a:cubicBezTo>
                        <a:pt x="236" y="217"/>
                        <a:pt x="236" y="214"/>
                        <a:pt x="237" y="211"/>
                      </a:cubicBezTo>
                      <a:cubicBezTo>
                        <a:pt x="244" y="213"/>
                        <a:pt x="244" y="213"/>
                        <a:pt x="244" y="213"/>
                      </a:cubicBezTo>
                      <a:cubicBezTo>
                        <a:pt x="243" y="220"/>
                        <a:pt x="240" y="227"/>
                        <a:pt x="236" y="233"/>
                      </a:cubicBezTo>
                      <a:moveTo>
                        <a:pt x="229" y="178"/>
                      </a:moveTo>
                      <a:cubicBezTo>
                        <a:pt x="229" y="177"/>
                        <a:pt x="228" y="177"/>
                        <a:pt x="228" y="176"/>
                      </a:cubicBezTo>
                      <a:cubicBezTo>
                        <a:pt x="227" y="175"/>
                        <a:pt x="227" y="174"/>
                        <a:pt x="226" y="174"/>
                      </a:cubicBezTo>
                      <a:cubicBezTo>
                        <a:pt x="235" y="166"/>
                        <a:pt x="235" y="166"/>
                        <a:pt x="235" y="166"/>
                      </a:cubicBezTo>
                      <a:cubicBezTo>
                        <a:pt x="236" y="167"/>
                        <a:pt x="237" y="168"/>
                        <a:pt x="237" y="169"/>
                      </a:cubicBezTo>
                      <a:cubicBezTo>
                        <a:pt x="238" y="170"/>
                        <a:pt x="238" y="170"/>
                        <a:pt x="239" y="171"/>
                      </a:cubicBezTo>
                      <a:cubicBezTo>
                        <a:pt x="229" y="178"/>
                        <a:pt x="229" y="178"/>
                        <a:pt x="229" y="178"/>
                      </a:cubicBezTo>
                      <a:moveTo>
                        <a:pt x="140" y="202"/>
                      </a:moveTo>
                      <a:cubicBezTo>
                        <a:pt x="138" y="202"/>
                        <a:pt x="138" y="202"/>
                        <a:pt x="138" y="202"/>
                      </a:cubicBezTo>
                      <a:cubicBezTo>
                        <a:pt x="138" y="187"/>
                        <a:pt x="145" y="173"/>
                        <a:pt x="156" y="164"/>
                      </a:cubicBezTo>
                      <a:cubicBezTo>
                        <a:pt x="161" y="169"/>
                        <a:pt x="161" y="169"/>
                        <a:pt x="161" y="169"/>
                      </a:cubicBezTo>
                      <a:cubicBezTo>
                        <a:pt x="159" y="171"/>
                        <a:pt x="157" y="173"/>
                        <a:pt x="156" y="175"/>
                      </a:cubicBezTo>
                      <a:cubicBezTo>
                        <a:pt x="151" y="171"/>
                        <a:pt x="151" y="171"/>
                        <a:pt x="151" y="171"/>
                      </a:cubicBezTo>
                      <a:cubicBezTo>
                        <a:pt x="151" y="171"/>
                        <a:pt x="151" y="171"/>
                        <a:pt x="151" y="171"/>
                      </a:cubicBezTo>
                      <a:cubicBezTo>
                        <a:pt x="151" y="171"/>
                        <a:pt x="151" y="171"/>
                        <a:pt x="151" y="171"/>
                      </a:cubicBezTo>
                      <a:cubicBezTo>
                        <a:pt x="149" y="174"/>
                        <a:pt x="147" y="178"/>
                        <a:pt x="145" y="181"/>
                      </a:cubicBezTo>
                      <a:cubicBezTo>
                        <a:pt x="145" y="181"/>
                        <a:pt x="145" y="181"/>
                        <a:pt x="145" y="181"/>
                      </a:cubicBezTo>
                      <a:cubicBezTo>
                        <a:pt x="145" y="181"/>
                        <a:pt x="145" y="181"/>
                        <a:pt x="145" y="181"/>
                      </a:cubicBezTo>
                      <a:cubicBezTo>
                        <a:pt x="150" y="184"/>
                        <a:pt x="150" y="184"/>
                        <a:pt x="150" y="184"/>
                      </a:cubicBezTo>
                      <a:cubicBezTo>
                        <a:pt x="149" y="186"/>
                        <a:pt x="148" y="189"/>
                        <a:pt x="147" y="191"/>
                      </a:cubicBezTo>
                      <a:cubicBezTo>
                        <a:pt x="142" y="189"/>
                        <a:pt x="142" y="189"/>
                        <a:pt x="142" y="189"/>
                      </a:cubicBezTo>
                      <a:cubicBezTo>
                        <a:pt x="142" y="189"/>
                        <a:pt x="142" y="189"/>
                        <a:pt x="142" y="189"/>
                      </a:cubicBezTo>
                      <a:cubicBezTo>
                        <a:pt x="141" y="190"/>
                        <a:pt x="141" y="190"/>
                        <a:pt x="141" y="190"/>
                      </a:cubicBezTo>
                      <a:cubicBezTo>
                        <a:pt x="141" y="191"/>
                        <a:pt x="141" y="193"/>
                        <a:pt x="140" y="195"/>
                      </a:cubicBezTo>
                      <a:cubicBezTo>
                        <a:pt x="140" y="195"/>
                        <a:pt x="140" y="195"/>
                        <a:pt x="140" y="195"/>
                      </a:cubicBezTo>
                      <a:cubicBezTo>
                        <a:pt x="141" y="195"/>
                        <a:pt x="141" y="195"/>
                        <a:pt x="141" y="195"/>
                      </a:cubicBezTo>
                      <a:cubicBezTo>
                        <a:pt x="146" y="196"/>
                        <a:pt x="146" y="196"/>
                        <a:pt x="146" y="196"/>
                      </a:cubicBezTo>
                      <a:cubicBezTo>
                        <a:pt x="146" y="198"/>
                        <a:pt x="145" y="200"/>
                        <a:pt x="145" y="202"/>
                      </a:cubicBezTo>
                      <a:cubicBezTo>
                        <a:pt x="140" y="202"/>
                        <a:pt x="140" y="202"/>
                        <a:pt x="140" y="202"/>
                      </a:cubicBezTo>
                      <a:cubicBezTo>
                        <a:pt x="140" y="202"/>
                        <a:pt x="140" y="202"/>
                        <a:pt x="140" y="202"/>
                      </a:cubicBezTo>
                      <a:cubicBezTo>
                        <a:pt x="140" y="202"/>
                        <a:pt x="140" y="202"/>
                        <a:pt x="140" y="202"/>
                      </a:cubicBezTo>
                      <a:cubicBezTo>
                        <a:pt x="140" y="202"/>
                        <a:pt x="140" y="202"/>
                        <a:pt x="140" y="202"/>
                      </a:cubicBezTo>
                      <a:moveTo>
                        <a:pt x="154" y="163"/>
                      </a:moveTo>
                      <a:cubicBezTo>
                        <a:pt x="154" y="163"/>
                        <a:pt x="154" y="163"/>
                        <a:pt x="154" y="163"/>
                      </a:cubicBezTo>
                      <a:cubicBezTo>
                        <a:pt x="154" y="163"/>
                        <a:pt x="154" y="163"/>
                        <a:pt x="154" y="163"/>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5" y="162"/>
                        <a:pt x="155" y="162"/>
                        <a:pt x="155" y="162"/>
                      </a:cubicBezTo>
                      <a:cubicBezTo>
                        <a:pt x="155" y="162"/>
                        <a:pt x="155" y="162"/>
                        <a:pt x="155" y="162"/>
                      </a:cubicBezTo>
                      <a:cubicBezTo>
                        <a:pt x="155" y="162"/>
                        <a:pt x="155" y="162"/>
                        <a:pt x="155" y="162"/>
                      </a:cubicBezTo>
                      <a:cubicBezTo>
                        <a:pt x="154" y="163"/>
                        <a:pt x="154" y="163"/>
                        <a:pt x="154" y="163"/>
                      </a:cubicBezTo>
                      <a:cubicBezTo>
                        <a:pt x="154" y="163"/>
                        <a:pt x="154" y="163"/>
                        <a:pt x="154" y="163"/>
                      </a:cubicBezTo>
                      <a:moveTo>
                        <a:pt x="137" y="202"/>
                      </a:moveTo>
                      <a:cubicBezTo>
                        <a:pt x="134" y="202"/>
                        <a:pt x="134" y="202"/>
                        <a:pt x="134" y="202"/>
                      </a:cubicBezTo>
                      <a:cubicBezTo>
                        <a:pt x="134" y="187"/>
                        <a:pt x="141" y="171"/>
                        <a:pt x="153" y="161"/>
                      </a:cubicBezTo>
                      <a:cubicBezTo>
                        <a:pt x="154" y="161"/>
                        <a:pt x="154" y="161"/>
                        <a:pt x="154" y="161"/>
                      </a:cubicBezTo>
                      <a:cubicBezTo>
                        <a:pt x="154" y="162"/>
                        <a:pt x="154" y="162"/>
                        <a:pt x="154" y="162"/>
                      </a:cubicBezTo>
                      <a:cubicBezTo>
                        <a:pt x="153" y="162"/>
                        <a:pt x="153" y="162"/>
                        <a:pt x="153" y="162"/>
                      </a:cubicBezTo>
                      <a:cubicBezTo>
                        <a:pt x="154" y="163"/>
                        <a:pt x="154" y="163"/>
                        <a:pt x="154" y="163"/>
                      </a:cubicBezTo>
                      <a:cubicBezTo>
                        <a:pt x="154" y="163"/>
                        <a:pt x="154" y="163"/>
                        <a:pt x="154" y="163"/>
                      </a:cubicBezTo>
                      <a:cubicBezTo>
                        <a:pt x="155" y="163"/>
                        <a:pt x="155" y="163"/>
                        <a:pt x="155" y="163"/>
                      </a:cubicBezTo>
                      <a:cubicBezTo>
                        <a:pt x="155" y="162"/>
                        <a:pt x="155" y="162"/>
                        <a:pt x="155" y="162"/>
                      </a:cubicBezTo>
                      <a:cubicBezTo>
                        <a:pt x="155" y="163"/>
                        <a:pt x="155" y="163"/>
                        <a:pt x="155" y="163"/>
                      </a:cubicBezTo>
                      <a:cubicBezTo>
                        <a:pt x="144" y="173"/>
                        <a:pt x="137" y="187"/>
                        <a:pt x="137" y="202"/>
                      </a:cubicBezTo>
                      <a:moveTo>
                        <a:pt x="164" y="173"/>
                      </a:moveTo>
                      <a:cubicBezTo>
                        <a:pt x="166" y="171"/>
                        <a:pt x="169" y="169"/>
                        <a:pt x="171" y="167"/>
                      </a:cubicBezTo>
                      <a:cubicBezTo>
                        <a:pt x="170" y="164"/>
                        <a:pt x="170" y="164"/>
                        <a:pt x="170" y="164"/>
                      </a:cubicBezTo>
                      <a:cubicBezTo>
                        <a:pt x="175" y="161"/>
                        <a:pt x="180" y="159"/>
                        <a:pt x="185" y="159"/>
                      </a:cubicBezTo>
                      <a:cubicBezTo>
                        <a:pt x="184" y="153"/>
                        <a:pt x="184" y="153"/>
                        <a:pt x="184" y="153"/>
                      </a:cubicBezTo>
                      <a:cubicBezTo>
                        <a:pt x="185" y="153"/>
                        <a:pt x="185" y="153"/>
                        <a:pt x="186" y="153"/>
                      </a:cubicBezTo>
                      <a:cubicBezTo>
                        <a:pt x="187" y="163"/>
                        <a:pt x="187" y="163"/>
                        <a:pt x="187" y="163"/>
                      </a:cubicBezTo>
                      <a:cubicBezTo>
                        <a:pt x="188" y="162"/>
                        <a:pt x="190" y="162"/>
                        <a:pt x="191" y="162"/>
                      </a:cubicBezTo>
                      <a:cubicBezTo>
                        <a:pt x="204" y="162"/>
                        <a:pt x="215" y="168"/>
                        <a:pt x="223" y="177"/>
                      </a:cubicBezTo>
                      <a:cubicBezTo>
                        <a:pt x="226" y="174"/>
                        <a:pt x="226" y="174"/>
                        <a:pt x="226" y="174"/>
                      </a:cubicBezTo>
                      <a:cubicBezTo>
                        <a:pt x="226" y="175"/>
                        <a:pt x="227" y="176"/>
                        <a:pt x="228" y="176"/>
                      </a:cubicBezTo>
                      <a:cubicBezTo>
                        <a:pt x="228" y="177"/>
                        <a:pt x="228" y="177"/>
                        <a:pt x="229" y="178"/>
                      </a:cubicBezTo>
                      <a:cubicBezTo>
                        <a:pt x="226" y="180"/>
                        <a:pt x="226" y="180"/>
                        <a:pt x="226" y="180"/>
                      </a:cubicBezTo>
                      <a:cubicBezTo>
                        <a:pt x="230" y="187"/>
                        <a:pt x="233" y="195"/>
                        <a:pt x="233" y="204"/>
                      </a:cubicBezTo>
                      <a:cubicBezTo>
                        <a:pt x="233" y="206"/>
                        <a:pt x="233" y="208"/>
                        <a:pt x="232" y="211"/>
                      </a:cubicBezTo>
                      <a:cubicBezTo>
                        <a:pt x="236" y="211"/>
                        <a:pt x="236" y="211"/>
                        <a:pt x="236" y="211"/>
                      </a:cubicBezTo>
                      <a:cubicBezTo>
                        <a:pt x="236" y="214"/>
                        <a:pt x="235" y="217"/>
                        <a:pt x="234" y="220"/>
                      </a:cubicBezTo>
                      <a:cubicBezTo>
                        <a:pt x="239" y="222"/>
                        <a:pt x="239" y="222"/>
                        <a:pt x="239" y="222"/>
                      </a:cubicBezTo>
                      <a:cubicBezTo>
                        <a:pt x="238" y="226"/>
                        <a:pt x="236" y="229"/>
                        <a:pt x="234" y="232"/>
                      </a:cubicBezTo>
                      <a:cubicBezTo>
                        <a:pt x="226" y="227"/>
                        <a:pt x="226" y="227"/>
                        <a:pt x="226" y="227"/>
                      </a:cubicBezTo>
                      <a:cubicBezTo>
                        <a:pt x="219" y="238"/>
                        <a:pt x="206" y="245"/>
                        <a:pt x="191" y="245"/>
                      </a:cubicBezTo>
                      <a:cubicBezTo>
                        <a:pt x="176" y="245"/>
                        <a:pt x="163" y="237"/>
                        <a:pt x="156" y="226"/>
                      </a:cubicBezTo>
                      <a:cubicBezTo>
                        <a:pt x="153" y="228"/>
                        <a:pt x="153" y="228"/>
                        <a:pt x="153" y="228"/>
                      </a:cubicBezTo>
                      <a:cubicBezTo>
                        <a:pt x="152" y="226"/>
                        <a:pt x="151" y="225"/>
                        <a:pt x="150" y="223"/>
                      </a:cubicBezTo>
                      <a:cubicBezTo>
                        <a:pt x="154" y="222"/>
                        <a:pt x="154" y="222"/>
                        <a:pt x="154" y="222"/>
                      </a:cubicBezTo>
                      <a:cubicBezTo>
                        <a:pt x="151" y="216"/>
                        <a:pt x="150" y="210"/>
                        <a:pt x="150" y="204"/>
                      </a:cubicBezTo>
                      <a:cubicBezTo>
                        <a:pt x="150" y="203"/>
                        <a:pt x="150" y="203"/>
                        <a:pt x="150" y="203"/>
                      </a:cubicBezTo>
                      <a:cubicBezTo>
                        <a:pt x="140" y="202"/>
                        <a:pt x="140" y="202"/>
                        <a:pt x="140" y="202"/>
                      </a:cubicBezTo>
                      <a:cubicBezTo>
                        <a:pt x="140" y="202"/>
                        <a:pt x="140" y="202"/>
                        <a:pt x="140" y="202"/>
                      </a:cubicBezTo>
                      <a:cubicBezTo>
                        <a:pt x="146" y="202"/>
                        <a:pt x="146" y="202"/>
                        <a:pt x="146" y="202"/>
                      </a:cubicBezTo>
                      <a:cubicBezTo>
                        <a:pt x="146" y="200"/>
                        <a:pt x="146" y="198"/>
                        <a:pt x="147" y="196"/>
                      </a:cubicBezTo>
                      <a:cubicBezTo>
                        <a:pt x="141" y="195"/>
                        <a:pt x="141" y="195"/>
                        <a:pt x="141" y="195"/>
                      </a:cubicBezTo>
                      <a:cubicBezTo>
                        <a:pt x="141" y="193"/>
                        <a:pt x="141" y="191"/>
                        <a:pt x="142" y="190"/>
                      </a:cubicBezTo>
                      <a:cubicBezTo>
                        <a:pt x="148" y="191"/>
                        <a:pt x="148" y="191"/>
                        <a:pt x="148" y="191"/>
                      </a:cubicBezTo>
                      <a:cubicBezTo>
                        <a:pt x="148" y="189"/>
                        <a:pt x="149" y="186"/>
                        <a:pt x="151" y="184"/>
                      </a:cubicBezTo>
                      <a:cubicBezTo>
                        <a:pt x="145" y="181"/>
                        <a:pt x="145" y="181"/>
                        <a:pt x="145" y="181"/>
                      </a:cubicBezTo>
                      <a:cubicBezTo>
                        <a:pt x="147" y="178"/>
                        <a:pt x="149" y="175"/>
                        <a:pt x="151" y="172"/>
                      </a:cubicBezTo>
                      <a:cubicBezTo>
                        <a:pt x="156" y="175"/>
                        <a:pt x="156" y="175"/>
                        <a:pt x="156" y="175"/>
                      </a:cubicBezTo>
                      <a:cubicBezTo>
                        <a:pt x="157" y="173"/>
                        <a:pt x="159" y="172"/>
                        <a:pt x="161" y="170"/>
                      </a:cubicBezTo>
                      <a:cubicBezTo>
                        <a:pt x="164" y="173"/>
                        <a:pt x="164" y="173"/>
                        <a:pt x="164" y="173"/>
                      </a:cubicBezTo>
                      <a:moveTo>
                        <a:pt x="169" y="163"/>
                      </a:moveTo>
                      <a:cubicBezTo>
                        <a:pt x="166" y="157"/>
                        <a:pt x="166" y="157"/>
                        <a:pt x="166" y="157"/>
                      </a:cubicBezTo>
                      <a:cubicBezTo>
                        <a:pt x="172" y="153"/>
                        <a:pt x="178" y="151"/>
                        <a:pt x="186" y="151"/>
                      </a:cubicBezTo>
                      <a:cubicBezTo>
                        <a:pt x="186" y="152"/>
                        <a:pt x="186" y="152"/>
                        <a:pt x="186" y="152"/>
                      </a:cubicBezTo>
                      <a:cubicBezTo>
                        <a:pt x="185" y="152"/>
                        <a:pt x="185" y="152"/>
                        <a:pt x="184" y="152"/>
                      </a:cubicBezTo>
                      <a:cubicBezTo>
                        <a:pt x="184" y="153"/>
                        <a:pt x="184" y="153"/>
                        <a:pt x="184" y="153"/>
                      </a:cubicBezTo>
                      <a:cubicBezTo>
                        <a:pt x="184" y="153"/>
                        <a:pt x="184" y="153"/>
                        <a:pt x="184" y="153"/>
                      </a:cubicBezTo>
                      <a:cubicBezTo>
                        <a:pt x="185" y="158"/>
                        <a:pt x="185" y="158"/>
                        <a:pt x="185" y="158"/>
                      </a:cubicBezTo>
                      <a:cubicBezTo>
                        <a:pt x="179" y="159"/>
                        <a:pt x="174" y="161"/>
                        <a:pt x="169" y="163"/>
                      </a:cubicBezTo>
                      <a:moveTo>
                        <a:pt x="165" y="156"/>
                      </a:moveTo>
                      <a:cubicBezTo>
                        <a:pt x="164" y="153"/>
                        <a:pt x="164" y="153"/>
                        <a:pt x="164" y="153"/>
                      </a:cubicBezTo>
                      <a:cubicBezTo>
                        <a:pt x="170" y="149"/>
                        <a:pt x="178" y="147"/>
                        <a:pt x="185" y="146"/>
                      </a:cubicBezTo>
                      <a:cubicBezTo>
                        <a:pt x="185" y="148"/>
                        <a:pt x="185" y="148"/>
                        <a:pt x="185" y="148"/>
                      </a:cubicBezTo>
                      <a:cubicBezTo>
                        <a:pt x="185" y="148"/>
                        <a:pt x="185" y="148"/>
                        <a:pt x="185" y="148"/>
                      </a:cubicBezTo>
                      <a:cubicBezTo>
                        <a:pt x="185" y="149"/>
                        <a:pt x="185" y="149"/>
                        <a:pt x="185" y="149"/>
                      </a:cubicBezTo>
                      <a:cubicBezTo>
                        <a:pt x="185" y="149"/>
                        <a:pt x="185" y="149"/>
                        <a:pt x="185" y="149"/>
                      </a:cubicBezTo>
                      <a:cubicBezTo>
                        <a:pt x="178" y="150"/>
                        <a:pt x="171" y="152"/>
                        <a:pt x="165" y="156"/>
                      </a:cubicBezTo>
                      <a:moveTo>
                        <a:pt x="191" y="141"/>
                      </a:moveTo>
                      <a:cubicBezTo>
                        <a:pt x="189" y="141"/>
                        <a:pt x="187" y="141"/>
                        <a:pt x="185" y="141"/>
                      </a:cubicBezTo>
                      <a:cubicBezTo>
                        <a:pt x="185" y="146"/>
                        <a:pt x="185" y="146"/>
                        <a:pt x="185" y="146"/>
                      </a:cubicBezTo>
                      <a:cubicBezTo>
                        <a:pt x="178" y="147"/>
                        <a:pt x="170" y="149"/>
                        <a:pt x="163" y="153"/>
                      </a:cubicBezTo>
                      <a:cubicBezTo>
                        <a:pt x="161" y="149"/>
                        <a:pt x="161" y="149"/>
                        <a:pt x="161" y="149"/>
                      </a:cubicBezTo>
                      <a:cubicBezTo>
                        <a:pt x="157" y="151"/>
                        <a:pt x="153" y="154"/>
                        <a:pt x="150" y="157"/>
                      </a:cubicBezTo>
                      <a:cubicBezTo>
                        <a:pt x="153" y="160"/>
                        <a:pt x="153" y="160"/>
                        <a:pt x="153" y="160"/>
                      </a:cubicBezTo>
                      <a:cubicBezTo>
                        <a:pt x="140" y="171"/>
                        <a:pt x="134" y="187"/>
                        <a:pt x="133" y="202"/>
                      </a:cubicBezTo>
                      <a:cubicBezTo>
                        <a:pt x="129" y="202"/>
                        <a:pt x="129" y="202"/>
                        <a:pt x="129" y="202"/>
                      </a:cubicBezTo>
                      <a:cubicBezTo>
                        <a:pt x="129" y="203"/>
                        <a:pt x="129" y="203"/>
                        <a:pt x="129" y="204"/>
                      </a:cubicBezTo>
                      <a:cubicBezTo>
                        <a:pt x="129" y="214"/>
                        <a:pt x="131" y="223"/>
                        <a:pt x="135" y="231"/>
                      </a:cubicBezTo>
                      <a:cubicBezTo>
                        <a:pt x="139" y="229"/>
                        <a:pt x="139" y="229"/>
                        <a:pt x="139" y="229"/>
                      </a:cubicBezTo>
                      <a:cubicBezTo>
                        <a:pt x="140" y="231"/>
                        <a:pt x="141" y="233"/>
                        <a:pt x="142" y="234"/>
                      </a:cubicBezTo>
                      <a:cubicBezTo>
                        <a:pt x="138" y="237"/>
                        <a:pt x="138" y="237"/>
                        <a:pt x="138" y="237"/>
                      </a:cubicBezTo>
                      <a:cubicBezTo>
                        <a:pt x="149" y="255"/>
                        <a:pt x="169" y="267"/>
                        <a:pt x="191" y="267"/>
                      </a:cubicBezTo>
                      <a:cubicBezTo>
                        <a:pt x="213" y="267"/>
                        <a:pt x="233" y="255"/>
                        <a:pt x="244" y="238"/>
                      </a:cubicBezTo>
                      <a:cubicBezTo>
                        <a:pt x="240" y="236"/>
                        <a:pt x="240" y="236"/>
                        <a:pt x="240" y="236"/>
                      </a:cubicBezTo>
                      <a:cubicBezTo>
                        <a:pt x="245" y="229"/>
                        <a:pt x="247" y="221"/>
                        <a:pt x="249" y="213"/>
                      </a:cubicBezTo>
                      <a:cubicBezTo>
                        <a:pt x="253" y="214"/>
                        <a:pt x="253" y="214"/>
                        <a:pt x="253" y="214"/>
                      </a:cubicBezTo>
                      <a:cubicBezTo>
                        <a:pt x="254" y="211"/>
                        <a:pt x="254" y="207"/>
                        <a:pt x="254" y="204"/>
                      </a:cubicBezTo>
                      <a:cubicBezTo>
                        <a:pt x="254" y="191"/>
                        <a:pt x="250" y="178"/>
                        <a:pt x="243" y="168"/>
                      </a:cubicBezTo>
                      <a:cubicBezTo>
                        <a:pt x="239" y="171"/>
                        <a:pt x="239" y="171"/>
                        <a:pt x="239" y="171"/>
                      </a:cubicBezTo>
                      <a:cubicBezTo>
                        <a:pt x="239" y="170"/>
                        <a:pt x="238" y="169"/>
                        <a:pt x="238" y="169"/>
                      </a:cubicBezTo>
                      <a:cubicBezTo>
                        <a:pt x="237" y="168"/>
                        <a:pt x="236" y="167"/>
                        <a:pt x="235" y="166"/>
                      </a:cubicBezTo>
                      <a:cubicBezTo>
                        <a:pt x="239" y="163"/>
                        <a:pt x="239" y="163"/>
                        <a:pt x="239" y="163"/>
                      </a:cubicBezTo>
                      <a:cubicBezTo>
                        <a:pt x="227" y="149"/>
                        <a:pt x="210" y="141"/>
                        <a:pt x="191" y="141"/>
                      </a:cubicBezTo>
                      <a:moveTo>
                        <a:pt x="242" y="142"/>
                      </a:moveTo>
                      <a:cubicBezTo>
                        <a:pt x="242" y="142"/>
                        <a:pt x="242" y="142"/>
                        <a:pt x="242" y="142"/>
                      </a:cubicBezTo>
                      <a:cubicBezTo>
                        <a:pt x="242" y="142"/>
                        <a:pt x="242" y="142"/>
                        <a:pt x="242" y="142"/>
                      </a:cubicBezTo>
                      <a:cubicBezTo>
                        <a:pt x="242" y="141"/>
                        <a:pt x="242" y="141"/>
                        <a:pt x="242" y="141"/>
                      </a:cubicBezTo>
                      <a:cubicBezTo>
                        <a:pt x="242" y="141"/>
                        <a:pt x="242" y="141"/>
                        <a:pt x="242" y="141"/>
                      </a:cubicBezTo>
                      <a:cubicBezTo>
                        <a:pt x="242" y="141"/>
                        <a:pt x="242" y="141"/>
                        <a:pt x="242" y="141"/>
                      </a:cubicBezTo>
                      <a:cubicBezTo>
                        <a:pt x="242" y="141"/>
                        <a:pt x="242" y="141"/>
                        <a:pt x="242" y="141"/>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3" y="141"/>
                        <a:pt x="243" y="141"/>
                        <a:pt x="243" y="141"/>
                      </a:cubicBezTo>
                      <a:cubicBezTo>
                        <a:pt x="243" y="141"/>
                        <a:pt x="243" y="141"/>
                        <a:pt x="243" y="141"/>
                      </a:cubicBezTo>
                      <a:cubicBezTo>
                        <a:pt x="243" y="141"/>
                        <a:pt x="243" y="141"/>
                        <a:pt x="243" y="141"/>
                      </a:cubicBezTo>
                      <a:cubicBezTo>
                        <a:pt x="243" y="142"/>
                        <a:pt x="243" y="142"/>
                        <a:pt x="243" y="142"/>
                      </a:cubicBezTo>
                      <a:cubicBezTo>
                        <a:pt x="242" y="142"/>
                        <a:pt x="242" y="142"/>
                        <a:pt x="242" y="142"/>
                      </a:cubicBezTo>
                      <a:cubicBezTo>
                        <a:pt x="242" y="142"/>
                        <a:pt x="242" y="142"/>
                        <a:pt x="242" y="142"/>
                      </a:cubicBezTo>
                      <a:moveTo>
                        <a:pt x="243" y="140"/>
                      </a:moveTo>
                      <a:cubicBezTo>
                        <a:pt x="242" y="141"/>
                        <a:pt x="242" y="141"/>
                        <a:pt x="242" y="141"/>
                      </a:cubicBezTo>
                      <a:cubicBezTo>
                        <a:pt x="241" y="141"/>
                        <a:pt x="241" y="141"/>
                        <a:pt x="241" y="141"/>
                      </a:cubicBezTo>
                      <a:cubicBezTo>
                        <a:pt x="242" y="142"/>
                        <a:pt x="242" y="142"/>
                        <a:pt x="242" y="142"/>
                      </a:cubicBezTo>
                      <a:cubicBezTo>
                        <a:pt x="242" y="142"/>
                        <a:pt x="242" y="142"/>
                        <a:pt x="242" y="142"/>
                      </a:cubicBezTo>
                      <a:cubicBezTo>
                        <a:pt x="243" y="142"/>
                        <a:pt x="243" y="142"/>
                        <a:pt x="243" y="142"/>
                      </a:cubicBezTo>
                      <a:cubicBezTo>
                        <a:pt x="244" y="141"/>
                        <a:pt x="244" y="141"/>
                        <a:pt x="244" y="141"/>
                      </a:cubicBezTo>
                      <a:cubicBezTo>
                        <a:pt x="243" y="140"/>
                        <a:pt x="243" y="140"/>
                        <a:pt x="243" y="140"/>
                      </a:cubicBezTo>
                      <a:cubicBezTo>
                        <a:pt x="243" y="140"/>
                        <a:pt x="243" y="140"/>
                        <a:pt x="243" y="140"/>
                      </a:cubicBezTo>
                      <a:moveTo>
                        <a:pt x="140" y="140"/>
                      </a:moveTo>
                      <a:cubicBezTo>
                        <a:pt x="140" y="140"/>
                        <a:pt x="140" y="140"/>
                        <a:pt x="140" y="140"/>
                      </a:cubicBezTo>
                      <a:cubicBezTo>
                        <a:pt x="140" y="140"/>
                        <a:pt x="140" y="140"/>
                        <a:pt x="140" y="140"/>
                      </a:cubicBezTo>
                      <a:cubicBezTo>
                        <a:pt x="140" y="140"/>
                        <a:pt x="140" y="140"/>
                        <a:pt x="140" y="140"/>
                      </a:cubicBezTo>
                      <a:cubicBezTo>
                        <a:pt x="140" y="140"/>
                        <a:pt x="140" y="140"/>
                        <a:pt x="140" y="140"/>
                      </a:cubicBezTo>
                      <a:cubicBezTo>
                        <a:pt x="140" y="141"/>
                        <a:pt x="140" y="141"/>
                        <a:pt x="140" y="141"/>
                      </a:cubicBezTo>
                      <a:cubicBezTo>
                        <a:pt x="140" y="141"/>
                        <a:pt x="140" y="141"/>
                        <a:pt x="140" y="141"/>
                      </a:cubicBezTo>
                      <a:cubicBezTo>
                        <a:pt x="140" y="140"/>
                        <a:pt x="140" y="140"/>
                        <a:pt x="140" y="140"/>
                      </a:cubicBezTo>
                      <a:cubicBezTo>
                        <a:pt x="141" y="142"/>
                        <a:pt x="141" y="142"/>
                        <a:pt x="141" y="142"/>
                      </a:cubicBezTo>
                      <a:cubicBezTo>
                        <a:pt x="141" y="142"/>
                        <a:pt x="141" y="142"/>
                        <a:pt x="141" y="142"/>
                      </a:cubicBezTo>
                      <a:cubicBezTo>
                        <a:pt x="141" y="142"/>
                        <a:pt x="141" y="142"/>
                        <a:pt x="141" y="142"/>
                      </a:cubicBezTo>
                      <a:cubicBezTo>
                        <a:pt x="142" y="141"/>
                        <a:pt x="142" y="141"/>
                        <a:pt x="142" y="141"/>
                      </a:cubicBezTo>
                      <a:cubicBezTo>
                        <a:pt x="142" y="141"/>
                        <a:pt x="142" y="141"/>
                        <a:pt x="142" y="141"/>
                      </a:cubicBezTo>
                      <a:cubicBezTo>
                        <a:pt x="141" y="141"/>
                        <a:pt x="141" y="141"/>
                        <a:pt x="141" y="141"/>
                      </a:cubicBezTo>
                      <a:cubicBezTo>
                        <a:pt x="140" y="140"/>
                        <a:pt x="140" y="140"/>
                        <a:pt x="140" y="140"/>
                      </a:cubicBezTo>
                      <a:moveTo>
                        <a:pt x="126" y="140"/>
                      </a:moveTo>
                      <a:cubicBezTo>
                        <a:pt x="125" y="140"/>
                        <a:pt x="125" y="141"/>
                        <a:pt x="124" y="142"/>
                      </a:cubicBezTo>
                      <a:cubicBezTo>
                        <a:pt x="125" y="142"/>
                        <a:pt x="125" y="142"/>
                        <a:pt x="125" y="142"/>
                      </a:cubicBezTo>
                      <a:cubicBezTo>
                        <a:pt x="125" y="142"/>
                        <a:pt x="126" y="141"/>
                        <a:pt x="127" y="140"/>
                      </a:cubicBezTo>
                      <a:cubicBezTo>
                        <a:pt x="126" y="140"/>
                        <a:pt x="126" y="140"/>
                        <a:pt x="126" y="140"/>
                      </a:cubicBezTo>
                      <a:moveTo>
                        <a:pt x="257" y="140"/>
                      </a:moveTo>
                      <a:cubicBezTo>
                        <a:pt x="256" y="140"/>
                        <a:pt x="256" y="140"/>
                        <a:pt x="256" y="140"/>
                      </a:cubicBezTo>
                      <a:cubicBezTo>
                        <a:pt x="257" y="141"/>
                        <a:pt x="258" y="142"/>
                        <a:pt x="258" y="142"/>
                      </a:cubicBezTo>
                      <a:cubicBezTo>
                        <a:pt x="259" y="142"/>
                        <a:pt x="259" y="142"/>
                        <a:pt x="259" y="142"/>
                      </a:cubicBezTo>
                      <a:cubicBezTo>
                        <a:pt x="258" y="141"/>
                        <a:pt x="257" y="140"/>
                        <a:pt x="257" y="140"/>
                      </a:cubicBezTo>
                      <a:moveTo>
                        <a:pt x="239" y="138"/>
                      </a:moveTo>
                      <a:cubicBezTo>
                        <a:pt x="239" y="138"/>
                        <a:pt x="239" y="138"/>
                        <a:pt x="239" y="138"/>
                      </a:cubicBezTo>
                      <a:cubicBezTo>
                        <a:pt x="239" y="138"/>
                        <a:pt x="239" y="138"/>
                        <a:pt x="239" y="138"/>
                      </a:cubicBezTo>
                      <a:cubicBezTo>
                        <a:pt x="239" y="139"/>
                        <a:pt x="239" y="139"/>
                        <a:pt x="239" y="139"/>
                      </a:cubicBezTo>
                      <a:cubicBezTo>
                        <a:pt x="238" y="139"/>
                        <a:pt x="238" y="139"/>
                        <a:pt x="238" y="139"/>
                      </a:cubicBezTo>
                      <a:cubicBezTo>
                        <a:pt x="238" y="139"/>
                        <a:pt x="238" y="139"/>
                        <a:pt x="238" y="139"/>
                      </a:cubicBezTo>
                      <a:cubicBezTo>
                        <a:pt x="239" y="140"/>
                        <a:pt x="239" y="140"/>
                        <a:pt x="239" y="140"/>
                      </a:cubicBezTo>
                      <a:cubicBezTo>
                        <a:pt x="239" y="140"/>
                        <a:pt x="239" y="140"/>
                        <a:pt x="239" y="140"/>
                      </a:cubicBezTo>
                      <a:cubicBezTo>
                        <a:pt x="239" y="139"/>
                        <a:pt x="239" y="139"/>
                        <a:pt x="239" y="139"/>
                      </a:cubicBezTo>
                      <a:cubicBezTo>
                        <a:pt x="240" y="138"/>
                        <a:pt x="240" y="138"/>
                        <a:pt x="240" y="138"/>
                      </a:cubicBezTo>
                      <a:cubicBezTo>
                        <a:pt x="240" y="138"/>
                        <a:pt x="240" y="138"/>
                        <a:pt x="240" y="138"/>
                      </a:cubicBezTo>
                      <a:cubicBezTo>
                        <a:pt x="240" y="138"/>
                        <a:pt x="240" y="138"/>
                        <a:pt x="240" y="138"/>
                      </a:cubicBezTo>
                      <a:cubicBezTo>
                        <a:pt x="240" y="138"/>
                        <a:pt x="240" y="138"/>
                        <a:pt x="240" y="138"/>
                      </a:cubicBezTo>
                      <a:cubicBezTo>
                        <a:pt x="239" y="138"/>
                        <a:pt x="239" y="138"/>
                        <a:pt x="239" y="138"/>
                      </a:cubicBezTo>
                      <a:cubicBezTo>
                        <a:pt x="239" y="138"/>
                        <a:pt x="239" y="138"/>
                        <a:pt x="239" y="138"/>
                      </a:cubicBezTo>
                      <a:moveTo>
                        <a:pt x="144" y="137"/>
                      </a:moveTo>
                      <a:cubicBezTo>
                        <a:pt x="143" y="137"/>
                        <a:pt x="143" y="137"/>
                        <a:pt x="143" y="137"/>
                      </a:cubicBezTo>
                      <a:cubicBezTo>
                        <a:pt x="143" y="137"/>
                        <a:pt x="143" y="137"/>
                        <a:pt x="143" y="137"/>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5" y="139"/>
                        <a:pt x="145" y="139"/>
                        <a:pt x="145" y="139"/>
                      </a:cubicBezTo>
                      <a:cubicBezTo>
                        <a:pt x="145" y="139"/>
                        <a:pt x="145" y="139"/>
                        <a:pt x="145" y="139"/>
                      </a:cubicBezTo>
                      <a:cubicBezTo>
                        <a:pt x="145" y="139"/>
                        <a:pt x="145" y="139"/>
                        <a:pt x="145" y="139"/>
                      </a:cubicBezTo>
                      <a:cubicBezTo>
                        <a:pt x="144" y="137"/>
                        <a:pt x="144" y="137"/>
                        <a:pt x="144" y="137"/>
                      </a:cubicBezTo>
                      <a:moveTo>
                        <a:pt x="129" y="136"/>
                      </a:moveTo>
                      <a:cubicBezTo>
                        <a:pt x="129" y="137"/>
                        <a:pt x="128" y="138"/>
                        <a:pt x="127" y="138"/>
                      </a:cubicBezTo>
                      <a:cubicBezTo>
                        <a:pt x="128" y="139"/>
                        <a:pt x="128" y="139"/>
                        <a:pt x="128" y="139"/>
                      </a:cubicBezTo>
                      <a:cubicBezTo>
                        <a:pt x="129" y="138"/>
                        <a:pt x="129" y="138"/>
                        <a:pt x="130" y="137"/>
                      </a:cubicBezTo>
                      <a:cubicBezTo>
                        <a:pt x="129" y="136"/>
                        <a:pt x="129" y="136"/>
                        <a:pt x="129" y="136"/>
                      </a:cubicBezTo>
                      <a:moveTo>
                        <a:pt x="253" y="136"/>
                      </a:moveTo>
                      <a:cubicBezTo>
                        <a:pt x="253" y="137"/>
                        <a:pt x="253" y="137"/>
                        <a:pt x="253" y="137"/>
                      </a:cubicBezTo>
                      <a:cubicBezTo>
                        <a:pt x="253" y="138"/>
                        <a:pt x="254" y="138"/>
                        <a:pt x="255" y="139"/>
                      </a:cubicBezTo>
                      <a:cubicBezTo>
                        <a:pt x="256" y="138"/>
                        <a:pt x="256" y="138"/>
                        <a:pt x="256" y="138"/>
                      </a:cubicBezTo>
                      <a:cubicBezTo>
                        <a:pt x="255" y="138"/>
                        <a:pt x="254" y="137"/>
                        <a:pt x="253" y="136"/>
                      </a:cubicBezTo>
                      <a:moveTo>
                        <a:pt x="235" y="137"/>
                      </a:moveTo>
                      <a:cubicBezTo>
                        <a:pt x="235" y="137"/>
                        <a:pt x="235" y="137"/>
                        <a:pt x="235" y="137"/>
                      </a:cubicBezTo>
                      <a:cubicBezTo>
                        <a:pt x="235" y="137"/>
                        <a:pt x="235" y="137"/>
                        <a:pt x="235" y="137"/>
                      </a:cubicBezTo>
                      <a:cubicBezTo>
                        <a:pt x="235" y="137"/>
                        <a:pt x="235" y="137"/>
                        <a:pt x="235" y="137"/>
                      </a:cubicBezTo>
                      <a:cubicBezTo>
                        <a:pt x="235" y="136"/>
                        <a:pt x="235" y="136"/>
                        <a:pt x="235" y="136"/>
                      </a:cubicBezTo>
                      <a:cubicBezTo>
                        <a:pt x="235" y="136"/>
                        <a:pt x="235" y="136"/>
                        <a:pt x="235" y="136"/>
                      </a:cubicBezTo>
                      <a:cubicBezTo>
                        <a:pt x="236" y="136"/>
                        <a:pt x="236" y="136"/>
                        <a:pt x="236" y="136"/>
                      </a:cubicBezTo>
                      <a:cubicBezTo>
                        <a:pt x="236" y="135"/>
                        <a:pt x="236" y="135"/>
                        <a:pt x="236" y="135"/>
                      </a:cubicBezTo>
                      <a:cubicBezTo>
                        <a:pt x="236" y="135"/>
                        <a:pt x="236" y="135"/>
                        <a:pt x="236" y="135"/>
                      </a:cubicBezTo>
                      <a:cubicBezTo>
                        <a:pt x="236" y="135"/>
                        <a:pt x="236" y="135"/>
                        <a:pt x="236" y="135"/>
                      </a:cubicBezTo>
                      <a:cubicBezTo>
                        <a:pt x="236" y="136"/>
                        <a:pt x="236" y="136"/>
                        <a:pt x="236" y="136"/>
                      </a:cubicBezTo>
                      <a:cubicBezTo>
                        <a:pt x="236" y="136"/>
                        <a:pt x="236" y="136"/>
                        <a:pt x="236" y="136"/>
                      </a:cubicBezTo>
                      <a:cubicBezTo>
                        <a:pt x="236" y="136"/>
                        <a:pt x="236" y="136"/>
                        <a:pt x="236" y="136"/>
                      </a:cubicBezTo>
                      <a:cubicBezTo>
                        <a:pt x="236" y="136"/>
                        <a:pt x="236" y="136"/>
                        <a:pt x="236" y="136"/>
                      </a:cubicBezTo>
                      <a:cubicBezTo>
                        <a:pt x="236" y="137"/>
                        <a:pt x="236" y="137"/>
                        <a:pt x="236" y="137"/>
                      </a:cubicBezTo>
                      <a:cubicBezTo>
                        <a:pt x="236" y="137"/>
                        <a:pt x="236" y="137"/>
                        <a:pt x="236" y="137"/>
                      </a:cubicBezTo>
                      <a:cubicBezTo>
                        <a:pt x="235" y="137"/>
                        <a:pt x="235" y="137"/>
                        <a:pt x="235" y="137"/>
                      </a:cubicBezTo>
                      <a:moveTo>
                        <a:pt x="236" y="135"/>
                      </a:moveTo>
                      <a:cubicBezTo>
                        <a:pt x="235" y="136"/>
                        <a:pt x="235" y="136"/>
                        <a:pt x="235" y="136"/>
                      </a:cubicBezTo>
                      <a:cubicBezTo>
                        <a:pt x="235" y="137"/>
                        <a:pt x="235" y="137"/>
                        <a:pt x="235" y="137"/>
                      </a:cubicBezTo>
                      <a:cubicBezTo>
                        <a:pt x="235" y="137"/>
                        <a:pt x="235" y="137"/>
                        <a:pt x="235" y="137"/>
                      </a:cubicBezTo>
                      <a:cubicBezTo>
                        <a:pt x="236" y="137"/>
                        <a:pt x="236" y="137"/>
                        <a:pt x="236" y="137"/>
                      </a:cubicBezTo>
                      <a:cubicBezTo>
                        <a:pt x="236" y="137"/>
                        <a:pt x="236" y="137"/>
                        <a:pt x="236" y="137"/>
                      </a:cubicBezTo>
                      <a:cubicBezTo>
                        <a:pt x="237" y="136"/>
                        <a:pt x="237" y="136"/>
                        <a:pt x="237" y="136"/>
                      </a:cubicBezTo>
                      <a:cubicBezTo>
                        <a:pt x="236" y="135"/>
                        <a:pt x="236" y="135"/>
                        <a:pt x="236" y="135"/>
                      </a:cubicBezTo>
                      <a:cubicBezTo>
                        <a:pt x="236" y="135"/>
                        <a:pt x="236" y="135"/>
                        <a:pt x="236" y="135"/>
                      </a:cubicBezTo>
                      <a:moveTo>
                        <a:pt x="147" y="135"/>
                      </a:move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6"/>
                        <a:pt x="147" y="136"/>
                        <a:pt x="147" y="136"/>
                      </a:cubicBezTo>
                      <a:cubicBezTo>
                        <a:pt x="147" y="135"/>
                        <a:pt x="147" y="135"/>
                        <a:pt x="147" y="135"/>
                      </a:cubicBezTo>
                      <a:cubicBezTo>
                        <a:pt x="148" y="137"/>
                        <a:pt x="148" y="137"/>
                        <a:pt x="148" y="137"/>
                      </a:cubicBezTo>
                      <a:cubicBezTo>
                        <a:pt x="148" y="137"/>
                        <a:pt x="148" y="137"/>
                        <a:pt x="148" y="137"/>
                      </a:cubicBezTo>
                      <a:cubicBezTo>
                        <a:pt x="148" y="137"/>
                        <a:pt x="148" y="137"/>
                        <a:pt x="148" y="137"/>
                      </a:cubicBezTo>
                      <a:cubicBezTo>
                        <a:pt x="149" y="136"/>
                        <a:pt x="149" y="136"/>
                        <a:pt x="149" y="136"/>
                      </a:cubicBezTo>
                      <a:cubicBezTo>
                        <a:pt x="149" y="136"/>
                        <a:pt x="149" y="136"/>
                        <a:pt x="149" y="136"/>
                      </a:cubicBezTo>
                      <a:cubicBezTo>
                        <a:pt x="148" y="136"/>
                        <a:pt x="148" y="136"/>
                        <a:pt x="148" y="136"/>
                      </a:cubicBezTo>
                      <a:cubicBezTo>
                        <a:pt x="147" y="135"/>
                        <a:pt x="147" y="135"/>
                        <a:pt x="147" y="135"/>
                      </a:cubicBezTo>
                      <a:moveTo>
                        <a:pt x="129" y="134"/>
                      </a:moveTo>
                      <a:cubicBezTo>
                        <a:pt x="128" y="134"/>
                        <a:pt x="128" y="134"/>
                        <a:pt x="128" y="134"/>
                      </a:cubicBezTo>
                      <a:cubicBezTo>
                        <a:pt x="126" y="135"/>
                        <a:pt x="125" y="137"/>
                        <a:pt x="123" y="138"/>
                      </a:cubicBezTo>
                      <a:cubicBezTo>
                        <a:pt x="123" y="139"/>
                        <a:pt x="123" y="139"/>
                        <a:pt x="123" y="139"/>
                      </a:cubicBezTo>
                      <a:cubicBezTo>
                        <a:pt x="125" y="137"/>
                        <a:pt x="127" y="135"/>
                        <a:pt x="129" y="134"/>
                      </a:cubicBezTo>
                      <a:moveTo>
                        <a:pt x="133" y="134"/>
                      </a:moveTo>
                      <a:cubicBezTo>
                        <a:pt x="133" y="134"/>
                        <a:pt x="133" y="134"/>
                        <a:pt x="133" y="134"/>
                      </a:cubicBezTo>
                      <a:cubicBezTo>
                        <a:pt x="132" y="134"/>
                        <a:pt x="131" y="135"/>
                        <a:pt x="131" y="135"/>
                      </a:cubicBezTo>
                      <a:cubicBezTo>
                        <a:pt x="131" y="136"/>
                        <a:pt x="131" y="136"/>
                        <a:pt x="131" y="136"/>
                      </a:cubicBezTo>
                      <a:cubicBezTo>
                        <a:pt x="132" y="135"/>
                        <a:pt x="133" y="135"/>
                        <a:pt x="134" y="134"/>
                      </a:cubicBezTo>
                      <a:cubicBezTo>
                        <a:pt x="133" y="134"/>
                        <a:pt x="133" y="134"/>
                        <a:pt x="133" y="134"/>
                      </a:cubicBezTo>
                      <a:moveTo>
                        <a:pt x="152" y="134"/>
                      </a:move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1" y="135"/>
                        <a:pt x="151" y="135"/>
                        <a:pt x="151" y="135"/>
                      </a:cubicBezTo>
                      <a:cubicBezTo>
                        <a:pt x="151" y="134"/>
                        <a:pt x="151" y="134"/>
                        <a:pt x="151" y="134"/>
                      </a:cubicBezTo>
                      <a:cubicBezTo>
                        <a:pt x="151" y="134"/>
                        <a:pt x="151" y="134"/>
                        <a:pt x="151" y="134"/>
                      </a:cubicBezTo>
                      <a:cubicBezTo>
                        <a:pt x="151" y="134"/>
                        <a:pt x="151" y="134"/>
                        <a:pt x="151" y="134"/>
                      </a:cubicBezTo>
                      <a:cubicBezTo>
                        <a:pt x="151" y="134"/>
                        <a:pt x="151" y="134"/>
                        <a:pt x="151" y="134"/>
                      </a:cubicBezTo>
                      <a:cubicBezTo>
                        <a:pt x="150" y="134"/>
                        <a:pt x="150" y="134"/>
                        <a:pt x="150" y="134"/>
                      </a:cubicBezTo>
                      <a:cubicBezTo>
                        <a:pt x="150" y="134"/>
                        <a:pt x="150" y="134"/>
                        <a:pt x="150" y="134"/>
                      </a:cubicBezTo>
                      <a:cubicBezTo>
                        <a:pt x="151" y="135"/>
                        <a:pt x="151" y="135"/>
                        <a:pt x="151" y="135"/>
                      </a:cubicBezTo>
                      <a:cubicBezTo>
                        <a:pt x="152" y="135"/>
                        <a:pt x="152" y="135"/>
                        <a:pt x="152" y="135"/>
                      </a:cubicBezTo>
                      <a:cubicBezTo>
                        <a:pt x="152" y="134"/>
                        <a:pt x="152" y="134"/>
                        <a:pt x="152" y="134"/>
                      </a:cubicBezTo>
                      <a:cubicBezTo>
                        <a:pt x="152" y="134"/>
                        <a:pt x="152" y="134"/>
                        <a:pt x="152" y="134"/>
                      </a:cubicBezTo>
                      <a:moveTo>
                        <a:pt x="251" y="165"/>
                      </a:moveTo>
                      <a:cubicBezTo>
                        <a:pt x="248" y="161"/>
                        <a:pt x="245" y="157"/>
                        <a:pt x="242" y="154"/>
                      </a:cubicBezTo>
                      <a:cubicBezTo>
                        <a:pt x="243" y="153"/>
                        <a:pt x="243" y="153"/>
                        <a:pt x="243" y="153"/>
                      </a:cubicBezTo>
                      <a:cubicBezTo>
                        <a:pt x="246" y="156"/>
                        <a:pt x="249" y="160"/>
                        <a:pt x="252" y="164"/>
                      </a:cubicBezTo>
                      <a:cubicBezTo>
                        <a:pt x="251" y="165"/>
                        <a:pt x="251" y="165"/>
                        <a:pt x="251" y="165"/>
                      </a:cubicBezTo>
                      <a:moveTo>
                        <a:pt x="253" y="164"/>
                      </a:moveTo>
                      <a:cubicBezTo>
                        <a:pt x="250" y="159"/>
                        <a:pt x="247" y="155"/>
                        <a:pt x="244" y="152"/>
                      </a:cubicBezTo>
                      <a:cubicBezTo>
                        <a:pt x="245" y="150"/>
                        <a:pt x="245" y="150"/>
                        <a:pt x="245" y="150"/>
                      </a:cubicBezTo>
                      <a:cubicBezTo>
                        <a:pt x="249" y="154"/>
                        <a:pt x="252" y="158"/>
                        <a:pt x="255" y="162"/>
                      </a:cubicBezTo>
                      <a:cubicBezTo>
                        <a:pt x="253" y="164"/>
                        <a:pt x="253" y="164"/>
                        <a:pt x="253" y="164"/>
                      </a:cubicBezTo>
                      <a:moveTo>
                        <a:pt x="143" y="152"/>
                      </a:moveTo>
                      <a:cubicBezTo>
                        <a:pt x="140" y="148"/>
                        <a:pt x="140" y="148"/>
                        <a:pt x="140" y="148"/>
                      </a:cubicBezTo>
                      <a:cubicBezTo>
                        <a:pt x="142" y="146"/>
                        <a:pt x="144" y="145"/>
                        <a:pt x="146" y="143"/>
                      </a:cubicBezTo>
                      <a:cubicBezTo>
                        <a:pt x="148" y="147"/>
                        <a:pt x="148" y="147"/>
                        <a:pt x="148" y="147"/>
                      </a:cubicBezTo>
                      <a:cubicBezTo>
                        <a:pt x="147" y="148"/>
                        <a:pt x="145" y="150"/>
                        <a:pt x="143" y="152"/>
                      </a:cubicBezTo>
                      <a:moveTo>
                        <a:pt x="232" y="145"/>
                      </a:moveTo>
                      <a:cubicBezTo>
                        <a:pt x="230" y="144"/>
                        <a:pt x="228" y="143"/>
                        <a:pt x="226" y="142"/>
                      </a:cubicBezTo>
                      <a:cubicBezTo>
                        <a:pt x="227" y="141"/>
                        <a:pt x="227" y="141"/>
                        <a:pt x="227" y="141"/>
                      </a:cubicBezTo>
                      <a:cubicBezTo>
                        <a:pt x="229" y="142"/>
                        <a:pt x="231" y="143"/>
                        <a:pt x="232" y="144"/>
                      </a:cubicBezTo>
                      <a:cubicBezTo>
                        <a:pt x="232" y="145"/>
                        <a:pt x="232" y="145"/>
                        <a:pt x="232" y="145"/>
                      </a:cubicBezTo>
                      <a:moveTo>
                        <a:pt x="233" y="143"/>
                      </a:moveTo>
                      <a:cubicBezTo>
                        <a:pt x="231" y="142"/>
                        <a:pt x="230" y="141"/>
                        <a:pt x="228" y="139"/>
                      </a:cubicBezTo>
                      <a:cubicBezTo>
                        <a:pt x="229" y="138"/>
                        <a:pt x="229" y="138"/>
                        <a:pt x="229" y="138"/>
                      </a:cubicBezTo>
                      <a:cubicBezTo>
                        <a:pt x="231" y="139"/>
                        <a:pt x="233" y="140"/>
                        <a:pt x="234" y="141"/>
                      </a:cubicBezTo>
                      <a:cubicBezTo>
                        <a:pt x="233" y="143"/>
                        <a:pt x="233" y="143"/>
                        <a:pt x="233" y="143"/>
                      </a:cubicBezTo>
                      <a:moveTo>
                        <a:pt x="225" y="134"/>
                      </a:moveTo>
                      <a:cubicBezTo>
                        <a:pt x="173" y="134"/>
                        <a:pt x="173" y="134"/>
                        <a:pt x="173" y="134"/>
                      </a:cubicBezTo>
                      <a:cubicBezTo>
                        <a:pt x="174" y="135"/>
                        <a:pt x="174" y="135"/>
                        <a:pt x="174" y="135"/>
                      </a:cubicBezTo>
                      <a:cubicBezTo>
                        <a:pt x="169" y="136"/>
                        <a:pt x="164" y="138"/>
                        <a:pt x="160" y="140"/>
                      </a:cubicBezTo>
                      <a:cubicBezTo>
                        <a:pt x="157" y="136"/>
                        <a:pt x="157" y="136"/>
                        <a:pt x="157" y="136"/>
                      </a:cubicBezTo>
                      <a:cubicBezTo>
                        <a:pt x="159" y="135"/>
                        <a:pt x="161" y="134"/>
                        <a:pt x="163" y="134"/>
                      </a:cubicBezTo>
                      <a:cubicBezTo>
                        <a:pt x="161" y="134"/>
                        <a:pt x="161" y="134"/>
                        <a:pt x="161" y="134"/>
                      </a:cubicBezTo>
                      <a:cubicBezTo>
                        <a:pt x="160" y="134"/>
                        <a:pt x="158" y="135"/>
                        <a:pt x="157" y="135"/>
                      </a:cubicBezTo>
                      <a:cubicBezTo>
                        <a:pt x="157" y="134"/>
                        <a:pt x="157" y="134"/>
                        <a:pt x="157" y="134"/>
                      </a:cubicBezTo>
                      <a:cubicBezTo>
                        <a:pt x="152" y="136"/>
                        <a:pt x="148" y="139"/>
                        <a:pt x="144" y="142"/>
                      </a:cubicBezTo>
                      <a:cubicBezTo>
                        <a:pt x="145" y="143"/>
                        <a:pt x="145" y="143"/>
                        <a:pt x="145" y="143"/>
                      </a:cubicBezTo>
                      <a:cubicBezTo>
                        <a:pt x="143" y="144"/>
                        <a:pt x="141" y="146"/>
                        <a:pt x="140" y="148"/>
                      </a:cubicBezTo>
                      <a:cubicBezTo>
                        <a:pt x="139" y="147"/>
                        <a:pt x="139" y="147"/>
                        <a:pt x="139" y="147"/>
                      </a:cubicBezTo>
                      <a:cubicBezTo>
                        <a:pt x="136" y="149"/>
                        <a:pt x="133" y="152"/>
                        <a:pt x="131" y="155"/>
                      </a:cubicBezTo>
                      <a:cubicBezTo>
                        <a:pt x="132" y="156"/>
                        <a:pt x="132" y="156"/>
                        <a:pt x="132" y="156"/>
                      </a:cubicBezTo>
                      <a:cubicBezTo>
                        <a:pt x="129" y="160"/>
                        <a:pt x="126" y="164"/>
                        <a:pt x="123" y="169"/>
                      </a:cubicBezTo>
                      <a:cubicBezTo>
                        <a:pt x="123" y="170"/>
                        <a:pt x="123" y="170"/>
                        <a:pt x="123" y="170"/>
                      </a:cubicBezTo>
                      <a:cubicBezTo>
                        <a:pt x="126" y="165"/>
                        <a:pt x="129" y="160"/>
                        <a:pt x="132" y="156"/>
                      </a:cubicBezTo>
                      <a:cubicBezTo>
                        <a:pt x="136" y="159"/>
                        <a:pt x="136" y="159"/>
                        <a:pt x="136" y="159"/>
                      </a:cubicBezTo>
                      <a:cubicBezTo>
                        <a:pt x="130" y="166"/>
                        <a:pt x="126" y="174"/>
                        <a:pt x="123" y="183"/>
                      </a:cubicBezTo>
                      <a:cubicBezTo>
                        <a:pt x="123" y="211"/>
                        <a:pt x="123" y="211"/>
                        <a:pt x="123" y="211"/>
                      </a:cubicBezTo>
                      <a:cubicBezTo>
                        <a:pt x="124" y="210"/>
                        <a:pt x="124" y="210"/>
                        <a:pt x="124" y="210"/>
                      </a:cubicBezTo>
                      <a:cubicBezTo>
                        <a:pt x="124" y="208"/>
                        <a:pt x="124" y="206"/>
                        <a:pt x="124" y="204"/>
                      </a:cubicBezTo>
                      <a:cubicBezTo>
                        <a:pt x="124" y="197"/>
                        <a:pt x="125" y="191"/>
                        <a:pt x="127" y="185"/>
                      </a:cubicBezTo>
                      <a:cubicBezTo>
                        <a:pt x="124" y="184"/>
                        <a:pt x="124" y="184"/>
                        <a:pt x="124" y="184"/>
                      </a:cubicBezTo>
                      <a:cubicBezTo>
                        <a:pt x="126" y="175"/>
                        <a:pt x="131" y="167"/>
                        <a:pt x="137" y="159"/>
                      </a:cubicBezTo>
                      <a:cubicBezTo>
                        <a:pt x="139" y="161"/>
                        <a:pt x="139" y="161"/>
                        <a:pt x="139" y="161"/>
                      </a:cubicBezTo>
                      <a:cubicBezTo>
                        <a:pt x="141" y="159"/>
                        <a:pt x="143" y="156"/>
                        <a:pt x="146" y="154"/>
                      </a:cubicBezTo>
                      <a:cubicBezTo>
                        <a:pt x="144" y="152"/>
                        <a:pt x="144" y="152"/>
                        <a:pt x="144" y="152"/>
                      </a:cubicBezTo>
                      <a:cubicBezTo>
                        <a:pt x="145" y="150"/>
                        <a:pt x="147" y="149"/>
                        <a:pt x="149" y="148"/>
                      </a:cubicBezTo>
                      <a:cubicBezTo>
                        <a:pt x="151" y="150"/>
                        <a:pt x="151" y="150"/>
                        <a:pt x="151" y="150"/>
                      </a:cubicBezTo>
                      <a:cubicBezTo>
                        <a:pt x="154" y="148"/>
                        <a:pt x="157" y="145"/>
                        <a:pt x="161" y="144"/>
                      </a:cubicBezTo>
                      <a:cubicBezTo>
                        <a:pt x="160" y="141"/>
                        <a:pt x="160" y="141"/>
                        <a:pt x="160" y="141"/>
                      </a:cubicBezTo>
                      <a:cubicBezTo>
                        <a:pt x="164" y="138"/>
                        <a:pt x="169" y="137"/>
                        <a:pt x="174" y="135"/>
                      </a:cubicBezTo>
                      <a:cubicBezTo>
                        <a:pt x="175" y="139"/>
                        <a:pt x="175" y="139"/>
                        <a:pt x="175" y="139"/>
                      </a:cubicBezTo>
                      <a:cubicBezTo>
                        <a:pt x="180" y="137"/>
                        <a:pt x="186" y="136"/>
                        <a:pt x="191" y="136"/>
                      </a:cubicBezTo>
                      <a:cubicBezTo>
                        <a:pt x="203" y="136"/>
                        <a:pt x="215" y="140"/>
                        <a:pt x="224" y="145"/>
                      </a:cubicBezTo>
                      <a:cubicBezTo>
                        <a:pt x="226" y="142"/>
                        <a:pt x="226" y="142"/>
                        <a:pt x="226" y="142"/>
                      </a:cubicBezTo>
                      <a:cubicBezTo>
                        <a:pt x="228" y="143"/>
                        <a:pt x="230" y="145"/>
                        <a:pt x="231" y="146"/>
                      </a:cubicBezTo>
                      <a:cubicBezTo>
                        <a:pt x="230" y="148"/>
                        <a:pt x="230" y="148"/>
                        <a:pt x="230" y="148"/>
                      </a:cubicBezTo>
                      <a:cubicBezTo>
                        <a:pt x="233" y="151"/>
                        <a:pt x="236" y="153"/>
                        <a:pt x="239" y="156"/>
                      </a:cubicBezTo>
                      <a:cubicBezTo>
                        <a:pt x="241" y="154"/>
                        <a:pt x="241" y="154"/>
                        <a:pt x="241" y="154"/>
                      </a:cubicBezTo>
                      <a:cubicBezTo>
                        <a:pt x="245" y="157"/>
                        <a:pt x="248" y="161"/>
                        <a:pt x="250" y="165"/>
                      </a:cubicBezTo>
                      <a:cubicBezTo>
                        <a:pt x="248" y="167"/>
                        <a:pt x="248" y="167"/>
                        <a:pt x="248" y="167"/>
                      </a:cubicBezTo>
                      <a:cubicBezTo>
                        <a:pt x="255" y="178"/>
                        <a:pt x="259" y="190"/>
                        <a:pt x="259" y="204"/>
                      </a:cubicBezTo>
                      <a:cubicBezTo>
                        <a:pt x="259" y="210"/>
                        <a:pt x="258" y="216"/>
                        <a:pt x="257" y="221"/>
                      </a:cubicBezTo>
                      <a:cubicBezTo>
                        <a:pt x="259" y="222"/>
                        <a:pt x="259" y="222"/>
                        <a:pt x="259" y="222"/>
                      </a:cubicBezTo>
                      <a:cubicBezTo>
                        <a:pt x="259" y="166"/>
                        <a:pt x="259" y="166"/>
                        <a:pt x="259" y="166"/>
                      </a:cubicBezTo>
                      <a:cubicBezTo>
                        <a:pt x="258" y="164"/>
                        <a:pt x="258" y="163"/>
                        <a:pt x="257" y="161"/>
                      </a:cubicBezTo>
                      <a:cubicBezTo>
                        <a:pt x="255" y="162"/>
                        <a:pt x="255" y="162"/>
                        <a:pt x="255" y="162"/>
                      </a:cubicBezTo>
                      <a:cubicBezTo>
                        <a:pt x="253" y="158"/>
                        <a:pt x="249" y="153"/>
                        <a:pt x="245" y="150"/>
                      </a:cubicBezTo>
                      <a:cubicBezTo>
                        <a:pt x="246" y="149"/>
                        <a:pt x="246" y="149"/>
                        <a:pt x="246" y="149"/>
                      </a:cubicBezTo>
                      <a:cubicBezTo>
                        <a:pt x="243" y="146"/>
                        <a:pt x="239" y="143"/>
                        <a:pt x="235" y="140"/>
                      </a:cubicBezTo>
                      <a:cubicBezTo>
                        <a:pt x="235" y="141"/>
                        <a:pt x="235" y="141"/>
                        <a:pt x="235" y="141"/>
                      </a:cubicBezTo>
                      <a:cubicBezTo>
                        <a:pt x="233" y="140"/>
                        <a:pt x="231" y="138"/>
                        <a:pt x="229" y="137"/>
                      </a:cubicBezTo>
                      <a:cubicBezTo>
                        <a:pt x="229" y="136"/>
                        <a:pt x="229" y="136"/>
                        <a:pt x="229" y="136"/>
                      </a:cubicBezTo>
                      <a:cubicBezTo>
                        <a:pt x="228" y="135"/>
                        <a:pt x="226" y="134"/>
                        <a:pt x="225" y="134"/>
                      </a:cubicBezTo>
                      <a:moveTo>
                        <a:pt x="232" y="134"/>
                      </a:moveTo>
                      <a:cubicBezTo>
                        <a:pt x="232" y="134"/>
                        <a:pt x="232" y="134"/>
                        <a:pt x="232" y="134"/>
                      </a:cubicBezTo>
                      <a:cubicBezTo>
                        <a:pt x="232" y="135"/>
                        <a:pt x="232" y="135"/>
                        <a:pt x="232" y="135"/>
                      </a:cubicBezTo>
                      <a:cubicBezTo>
                        <a:pt x="231" y="134"/>
                        <a:pt x="231" y="134"/>
                        <a:pt x="231" y="134"/>
                      </a:cubicBezTo>
                      <a:cubicBezTo>
                        <a:pt x="231" y="135"/>
                        <a:pt x="231" y="135"/>
                        <a:pt x="231" y="135"/>
                      </a:cubicBezTo>
                      <a:cubicBezTo>
                        <a:pt x="232" y="135"/>
                        <a:pt x="232" y="135"/>
                        <a:pt x="232" y="135"/>
                      </a:cubicBezTo>
                      <a:cubicBezTo>
                        <a:pt x="232" y="135"/>
                        <a:pt x="232" y="135"/>
                        <a:pt x="232" y="135"/>
                      </a:cubicBezTo>
                      <a:cubicBezTo>
                        <a:pt x="232" y="135"/>
                        <a:pt x="232" y="135"/>
                        <a:pt x="232" y="135"/>
                      </a:cubicBezTo>
                      <a:cubicBezTo>
                        <a:pt x="232" y="134"/>
                        <a:pt x="232" y="134"/>
                        <a:pt x="232" y="134"/>
                      </a:cubicBezTo>
                      <a:moveTo>
                        <a:pt x="245" y="134"/>
                      </a:moveTo>
                      <a:cubicBezTo>
                        <a:pt x="240" y="134"/>
                        <a:pt x="240" y="134"/>
                        <a:pt x="240" y="134"/>
                      </a:cubicBezTo>
                      <a:cubicBezTo>
                        <a:pt x="247" y="139"/>
                        <a:pt x="254" y="145"/>
                        <a:pt x="259" y="153"/>
                      </a:cubicBezTo>
                      <a:cubicBezTo>
                        <a:pt x="259" y="148"/>
                        <a:pt x="259" y="148"/>
                        <a:pt x="259" y="148"/>
                      </a:cubicBezTo>
                      <a:cubicBezTo>
                        <a:pt x="255" y="143"/>
                        <a:pt x="250" y="138"/>
                        <a:pt x="245" y="134"/>
                      </a:cubicBezTo>
                      <a:moveTo>
                        <a:pt x="250" y="134"/>
                      </a:moveTo>
                      <a:cubicBezTo>
                        <a:pt x="249" y="134"/>
                        <a:pt x="249" y="134"/>
                        <a:pt x="249" y="134"/>
                      </a:cubicBezTo>
                      <a:cubicBezTo>
                        <a:pt x="249" y="134"/>
                        <a:pt x="249" y="134"/>
                        <a:pt x="249" y="134"/>
                      </a:cubicBezTo>
                      <a:cubicBezTo>
                        <a:pt x="250" y="135"/>
                        <a:pt x="251" y="135"/>
                        <a:pt x="251" y="136"/>
                      </a:cubicBezTo>
                      <a:cubicBezTo>
                        <a:pt x="252" y="135"/>
                        <a:pt x="252" y="135"/>
                        <a:pt x="252" y="135"/>
                      </a:cubicBezTo>
                      <a:cubicBezTo>
                        <a:pt x="251" y="135"/>
                        <a:pt x="251" y="134"/>
                        <a:pt x="250" y="134"/>
                      </a:cubicBezTo>
                      <a:moveTo>
                        <a:pt x="255" y="134"/>
                      </a:moveTo>
                      <a:cubicBezTo>
                        <a:pt x="253" y="134"/>
                        <a:pt x="253" y="134"/>
                        <a:pt x="253" y="134"/>
                      </a:cubicBezTo>
                      <a:cubicBezTo>
                        <a:pt x="256" y="135"/>
                        <a:pt x="257" y="137"/>
                        <a:pt x="259" y="139"/>
                      </a:cubicBezTo>
                      <a:cubicBezTo>
                        <a:pt x="259" y="138"/>
                        <a:pt x="259" y="138"/>
                        <a:pt x="259" y="138"/>
                      </a:cubicBezTo>
                      <a:cubicBezTo>
                        <a:pt x="258" y="137"/>
                        <a:pt x="256" y="135"/>
                        <a:pt x="255" y="134"/>
                      </a:cubicBezTo>
                      <a:moveTo>
                        <a:pt x="68" y="132"/>
                      </a:moveTo>
                      <a:cubicBezTo>
                        <a:pt x="68" y="133"/>
                        <a:pt x="68" y="133"/>
                        <a:pt x="68" y="133"/>
                      </a:cubicBezTo>
                      <a:cubicBezTo>
                        <a:pt x="67" y="133"/>
                        <a:pt x="67" y="133"/>
                        <a:pt x="67" y="134"/>
                      </a:cubicBezTo>
                      <a:cubicBezTo>
                        <a:pt x="71" y="134"/>
                        <a:pt x="71" y="134"/>
                        <a:pt x="71" y="134"/>
                      </a:cubicBezTo>
                      <a:cubicBezTo>
                        <a:pt x="68" y="132"/>
                        <a:pt x="68" y="132"/>
                        <a:pt x="68" y="132"/>
                      </a:cubicBezTo>
                      <a:moveTo>
                        <a:pt x="273" y="129"/>
                      </a:moveTo>
                      <a:cubicBezTo>
                        <a:pt x="270" y="131"/>
                        <a:pt x="270" y="131"/>
                        <a:pt x="270" y="131"/>
                      </a:cubicBezTo>
                      <a:cubicBezTo>
                        <a:pt x="271" y="132"/>
                        <a:pt x="272" y="133"/>
                        <a:pt x="272" y="134"/>
                      </a:cubicBezTo>
                      <a:cubicBezTo>
                        <a:pt x="277" y="134"/>
                        <a:pt x="277" y="134"/>
                        <a:pt x="277" y="134"/>
                      </a:cubicBezTo>
                      <a:cubicBezTo>
                        <a:pt x="276" y="132"/>
                        <a:pt x="275" y="130"/>
                        <a:pt x="273" y="129"/>
                      </a:cubicBezTo>
                      <a:moveTo>
                        <a:pt x="58" y="129"/>
                      </a:moveTo>
                      <a:cubicBezTo>
                        <a:pt x="57" y="130"/>
                        <a:pt x="56" y="131"/>
                        <a:pt x="55" y="133"/>
                      </a:cubicBezTo>
                      <a:cubicBezTo>
                        <a:pt x="57" y="134"/>
                        <a:pt x="57" y="134"/>
                        <a:pt x="57" y="134"/>
                      </a:cubicBezTo>
                      <a:cubicBezTo>
                        <a:pt x="57" y="134"/>
                        <a:pt x="57" y="134"/>
                        <a:pt x="57" y="134"/>
                      </a:cubicBezTo>
                      <a:cubicBezTo>
                        <a:pt x="58" y="132"/>
                        <a:pt x="58" y="131"/>
                        <a:pt x="59" y="129"/>
                      </a:cubicBezTo>
                      <a:cubicBezTo>
                        <a:pt x="58" y="129"/>
                        <a:pt x="58" y="129"/>
                        <a:pt x="58" y="129"/>
                      </a:cubicBezTo>
                      <a:moveTo>
                        <a:pt x="123" y="116"/>
                      </a:moveTo>
                      <a:cubicBezTo>
                        <a:pt x="121" y="118"/>
                        <a:pt x="119" y="120"/>
                        <a:pt x="116" y="122"/>
                      </a:cubicBezTo>
                      <a:cubicBezTo>
                        <a:pt x="114" y="120"/>
                        <a:pt x="114" y="120"/>
                        <a:pt x="114" y="120"/>
                      </a:cubicBezTo>
                      <a:cubicBezTo>
                        <a:pt x="110" y="124"/>
                        <a:pt x="106" y="128"/>
                        <a:pt x="103" y="132"/>
                      </a:cubicBezTo>
                      <a:cubicBezTo>
                        <a:pt x="105" y="134"/>
                        <a:pt x="105" y="134"/>
                        <a:pt x="105" y="134"/>
                      </a:cubicBezTo>
                      <a:cubicBezTo>
                        <a:pt x="122" y="134"/>
                        <a:pt x="122" y="134"/>
                        <a:pt x="122" y="134"/>
                      </a:cubicBezTo>
                      <a:cubicBezTo>
                        <a:pt x="122" y="133"/>
                        <a:pt x="123" y="133"/>
                        <a:pt x="123" y="132"/>
                      </a:cubicBezTo>
                      <a:cubicBezTo>
                        <a:pt x="123" y="130"/>
                        <a:pt x="123" y="130"/>
                        <a:pt x="123" y="130"/>
                      </a:cubicBezTo>
                      <a:cubicBezTo>
                        <a:pt x="119" y="125"/>
                        <a:pt x="119" y="125"/>
                        <a:pt x="119" y="125"/>
                      </a:cubicBezTo>
                      <a:cubicBezTo>
                        <a:pt x="120" y="124"/>
                        <a:pt x="122" y="122"/>
                        <a:pt x="123" y="121"/>
                      </a:cubicBezTo>
                      <a:cubicBezTo>
                        <a:pt x="123" y="116"/>
                        <a:pt x="123" y="116"/>
                        <a:pt x="123" y="116"/>
                      </a:cubicBezTo>
                      <a:moveTo>
                        <a:pt x="123" y="112"/>
                      </a:moveTo>
                      <a:cubicBezTo>
                        <a:pt x="123" y="112"/>
                        <a:pt x="123" y="113"/>
                        <a:pt x="123" y="113"/>
                      </a:cubicBezTo>
                      <a:cubicBezTo>
                        <a:pt x="123" y="114"/>
                        <a:pt x="123" y="114"/>
                        <a:pt x="123" y="114"/>
                      </a:cubicBezTo>
                      <a:cubicBezTo>
                        <a:pt x="123" y="112"/>
                        <a:pt x="123" y="112"/>
                        <a:pt x="123" y="112"/>
                      </a:cubicBezTo>
                      <a:moveTo>
                        <a:pt x="259" y="112"/>
                      </a:moveTo>
                      <a:cubicBezTo>
                        <a:pt x="259" y="132"/>
                        <a:pt x="259" y="132"/>
                        <a:pt x="259" y="132"/>
                      </a:cubicBezTo>
                      <a:cubicBezTo>
                        <a:pt x="260" y="133"/>
                        <a:pt x="260" y="133"/>
                        <a:pt x="261" y="134"/>
                      </a:cubicBezTo>
                      <a:cubicBezTo>
                        <a:pt x="262" y="134"/>
                        <a:pt x="262" y="134"/>
                        <a:pt x="262" y="134"/>
                      </a:cubicBezTo>
                      <a:cubicBezTo>
                        <a:pt x="262" y="133"/>
                        <a:pt x="262" y="133"/>
                        <a:pt x="262" y="133"/>
                      </a:cubicBezTo>
                      <a:cubicBezTo>
                        <a:pt x="262" y="133"/>
                        <a:pt x="262" y="133"/>
                        <a:pt x="262" y="134"/>
                      </a:cubicBezTo>
                      <a:cubicBezTo>
                        <a:pt x="263" y="134"/>
                        <a:pt x="263" y="134"/>
                        <a:pt x="263" y="134"/>
                      </a:cubicBezTo>
                      <a:cubicBezTo>
                        <a:pt x="263" y="133"/>
                        <a:pt x="263" y="133"/>
                        <a:pt x="262" y="133"/>
                      </a:cubicBezTo>
                      <a:cubicBezTo>
                        <a:pt x="272" y="123"/>
                        <a:pt x="272" y="123"/>
                        <a:pt x="272" y="123"/>
                      </a:cubicBezTo>
                      <a:cubicBezTo>
                        <a:pt x="268" y="119"/>
                        <a:pt x="264" y="116"/>
                        <a:pt x="259" y="112"/>
                      </a:cubicBezTo>
                      <a:moveTo>
                        <a:pt x="123" y="104"/>
                      </a:moveTo>
                      <a:cubicBezTo>
                        <a:pt x="112" y="112"/>
                        <a:pt x="102" y="122"/>
                        <a:pt x="93" y="134"/>
                      </a:cubicBezTo>
                      <a:cubicBezTo>
                        <a:pt x="98" y="134"/>
                        <a:pt x="98" y="134"/>
                        <a:pt x="98" y="134"/>
                      </a:cubicBezTo>
                      <a:cubicBezTo>
                        <a:pt x="105" y="124"/>
                        <a:pt x="114" y="116"/>
                        <a:pt x="123" y="109"/>
                      </a:cubicBezTo>
                      <a:cubicBezTo>
                        <a:pt x="123" y="104"/>
                        <a:pt x="123" y="104"/>
                        <a:pt x="123" y="104"/>
                      </a:cubicBezTo>
                      <a:moveTo>
                        <a:pt x="259" y="104"/>
                      </a:moveTo>
                      <a:cubicBezTo>
                        <a:pt x="259" y="109"/>
                        <a:pt x="259" y="109"/>
                        <a:pt x="259" y="109"/>
                      </a:cubicBezTo>
                      <a:cubicBezTo>
                        <a:pt x="264" y="112"/>
                        <a:pt x="268" y="116"/>
                        <a:pt x="272" y="120"/>
                      </a:cubicBezTo>
                      <a:cubicBezTo>
                        <a:pt x="275" y="117"/>
                        <a:pt x="275" y="117"/>
                        <a:pt x="275" y="117"/>
                      </a:cubicBezTo>
                      <a:cubicBezTo>
                        <a:pt x="270" y="112"/>
                        <a:pt x="265" y="108"/>
                        <a:pt x="259" y="104"/>
                      </a:cubicBezTo>
                      <a:moveTo>
                        <a:pt x="76" y="102"/>
                      </a:moveTo>
                      <a:cubicBezTo>
                        <a:pt x="75" y="104"/>
                        <a:pt x="74" y="105"/>
                        <a:pt x="73" y="106"/>
                      </a:cubicBezTo>
                      <a:cubicBezTo>
                        <a:pt x="74" y="107"/>
                        <a:pt x="74" y="107"/>
                        <a:pt x="74" y="107"/>
                      </a:cubicBezTo>
                      <a:cubicBezTo>
                        <a:pt x="75" y="106"/>
                        <a:pt x="76" y="105"/>
                        <a:pt x="78" y="103"/>
                      </a:cubicBezTo>
                      <a:cubicBezTo>
                        <a:pt x="76" y="102"/>
                        <a:pt x="76" y="102"/>
                        <a:pt x="76" y="102"/>
                      </a:cubicBezTo>
                      <a:moveTo>
                        <a:pt x="259" y="101"/>
                      </a:moveTo>
                      <a:cubicBezTo>
                        <a:pt x="259" y="102"/>
                        <a:pt x="259" y="102"/>
                        <a:pt x="259" y="102"/>
                      </a:cubicBezTo>
                      <a:cubicBezTo>
                        <a:pt x="272" y="111"/>
                        <a:pt x="283" y="121"/>
                        <a:pt x="291" y="134"/>
                      </a:cubicBezTo>
                      <a:cubicBezTo>
                        <a:pt x="293" y="134"/>
                        <a:pt x="293" y="134"/>
                        <a:pt x="293" y="134"/>
                      </a:cubicBezTo>
                      <a:cubicBezTo>
                        <a:pt x="284" y="121"/>
                        <a:pt x="273" y="110"/>
                        <a:pt x="259" y="101"/>
                      </a:cubicBezTo>
                      <a:moveTo>
                        <a:pt x="301" y="97"/>
                      </a:moveTo>
                      <a:cubicBezTo>
                        <a:pt x="300" y="98"/>
                        <a:pt x="300" y="98"/>
                        <a:pt x="300" y="98"/>
                      </a:cubicBezTo>
                      <a:cubicBezTo>
                        <a:pt x="301" y="99"/>
                        <a:pt x="302" y="100"/>
                        <a:pt x="303" y="101"/>
                      </a:cubicBezTo>
                      <a:cubicBezTo>
                        <a:pt x="304" y="100"/>
                        <a:pt x="304" y="100"/>
                        <a:pt x="304" y="100"/>
                      </a:cubicBezTo>
                      <a:cubicBezTo>
                        <a:pt x="303" y="99"/>
                        <a:pt x="302" y="98"/>
                        <a:pt x="301" y="97"/>
                      </a:cubicBezTo>
                      <a:moveTo>
                        <a:pt x="295" y="91"/>
                      </a:moveTo>
                      <a:cubicBezTo>
                        <a:pt x="294" y="92"/>
                        <a:pt x="294" y="92"/>
                        <a:pt x="294" y="92"/>
                      </a:cubicBezTo>
                      <a:cubicBezTo>
                        <a:pt x="295" y="93"/>
                        <a:pt x="296" y="94"/>
                        <a:pt x="298" y="95"/>
                      </a:cubicBezTo>
                      <a:cubicBezTo>
                        <a:pt x="299" y="94"/>
                        <a:pt x="299" y="94"/>
                        <a:pt x="299" y="94"/>
                      </a:cubicBezTo>
                      <a:cubicBezTo>
                        <a:pt x="297" y="93"/>
                        <a:pt x="296" y="92"/>
                        <a:pt x="295" y="91"/>
                      </a:cubicBezTo>
                      <a:moveTo>
                        <a:pt x="289" y="86"/>
                      </a:moveTo>
                      <a:cubicBezTo>
                        <a:pt x="288" y="87"/>
                        <a:pt x="288" y="87"/>
                        <a:pt x="288" y="87"/>
                      </a:cubicBezTo>
                      <a:cubicBezTo>
                        <a:pt x="289" y="88"/>
                        <a:pt x="291" y="89"/>
                        <a:pt x="292" y="90"/>
                      </a:cubicBezTo>
                      <a:cubicBezTo>
                        <a:pt x="293" y="89"/>
                        <a:pt x="293" y="89"/>
                        <a:pt x="293" y="89"/>
                      </a:cubicBezTo>
                      <a:cubicBezTo>
                        <a:pt x="291" y="88"/>
                        <a:pt x="290" y="87"/>
                        <a:pt x="289" y="86"/>
                      </a:cubicBezTo>
                      <a:moveTo>
                        <a:pt x="293" y="111"/>
                      </a:moveTo>
                      <a:cubicBezTo>
                        <a:pt x="287" y="104"/>
                        <a:pt x="280" y="97"/>
                        <a:pt x="272" y="92"/>
                      </a:cubicBezTo>
                      <a:cubicBezTo>
                        <a:pt x="274" y="89"/>
                        <a:pt x="274" y="89"/>
                        <a:pt x="274" y="89"/>
                      </a:cubicBezTo>
                      <a:cubicBezTo>
                        <a:pt x="282" y="95"/>
                        <a:pt x="289" y="101"/>
                        <a:pt x="296" y="108"/>
                      </a:cubicBezTo>
                      <a:cubicBezTo>
                        <a:pt x="293" y="111"/>
                        <a:pt x="293" y="111"/>
                        <a:pt x="293" y="111"/>
                      </a:cubicBezTo>
                      <a:moveTo>
                        <a:pt x="259" y="83"/>
                      </a:moveTo>
                      <a:cubicBezTo>
                        <a:pt x="259" y="87"/>
                        <a:pt x="259" y="87"/>
                        <a:pt x="259" y="87"/>
                      </a:cubicBezTo>
                      <a:cubicBezTo>
                        <a:pt x="263" y="89"/>
                        <a:pt x="266" y="91"/>
                        <a:pt x="269" y="93"/>
                      </a:cubicBezTo>
                      <a:cubicBezTo>
                        <a:pt x="264" y="100"/>
                        <a:pt x="264" y="100"/>
                        <a:pt x="264" y="100"/>
                      </a:cubicBezTo>
                      <a:cubicBezTo>
                        <a:pt x="263" y="99"/>
                        <a:pt x="261" y="98"/>
                        <a:pt x="259" y="97"/>
                      </a:cubicBezTo>
                      <a:cubicBezTo>
                        <a:pt x="259" y="99"/>
                        <a:pt x="259" y="99"/>
                        <a:pt x="259" y="99"/>
                      </a:cubicBezTo>
                      <a:cubicBezTo>
                        <a:pt x="261" y="100"/>
                        <a:pt x="263" y="101"/>
                        <a:pt x="264" y="102"/>
                      </a:cubicBezTo>
                      <a:cubicBezTo>
                        <a:pt x="270" y="94"/>
                        <a:pt x="270" y="94"/>
                        <a:pt x="270" y="94"/>
                      </a:cubicBezTo>
                      <a:cubicBezTo>
                        <a:pt x="277" y="99"/>
                        <a:pt x="283" y="104"/>
                        <a:pt x="289" y="110"/>
                      </a:cubicBezTo>
                      <a:cubicBezTo>
                        <a:pt x="287" y="112"/>
                        <a:pt x="287" y="112"/>
                        <a:pt x="287" y="112"/>
                      </a:cubicBezTo>
                      <a:cubicBezTo>
                        <a:pt x="288" y="113"/>
                        <a:pt x="289" y="113"/>
                        <a:pt x="289" y="114"/>
                      </a:cubicBezTo>
                      <a:cubicBezTo>
                        <a:pt x="284" y="119"/>
                        <a:pt x="284" y="119"/>
                        <a:pt x="284" y="119"/>
                      </a:cubicBezTo>
                      <a:cubicBezTo>
                        <a:pt x="288" y="124"/>
                        <a:pt x="292" y="129"/>
                        <a:pt x="295" y="134"/>
                      </a:cubicBezTo>
                      <a:cubicBezTo>
                        <a:pt x="297" y="134"/>
                        <a:pt x="297" y="134"/>
                        <a:pt x="297" y="134"/>
                      </a:cubicBezTo>
                      <a:cubicBezTo>
                        <a:pt x="293" y="129"/>
                        <a:pt x="290" y="124"/>
                        <a:pt x="286" y="119"/>
                      </a:cubicBezTo>
                      <a:cubicBezTo>
                        <a:pt x="290" y="115"/>
                        <a:pt x="290" y="115"/>
                        <a:pt x="290" y="115"/>
                      </a:cubicBezTo>
                      <a:cubicBezTo>
                        <a:pt x="295" y="121"/>
                        <a:pt x="300" y="127"/>
                        <a:pt x="304" y="134"/>
                      </a:cubicBezTo>
                      <a:cubicBezTo>
                        <a:pt x="310" y="134"/>
                        <a:pt x="310" y="134"/>
                        <a:pt x="310" y="134"/>
                      </a:cubicBezTo>
                      <a:cubicBezTo>
                        <a:pt x="306" y="126"/>
                        <a:pt x="300" y="118"/>
                        <a:pt x="294" y="112"/>
                      </a:cubicBezTo>
                      <a:cubicBezTo>
                        <a:pt x="297" y="109"/>
                        <a:pt x="297" y="109"/>
                        <a:pt x="297" y="109"/>
                      </a:cubicBezTo>
                      <a:cubicBezTo>
                        <a:pt x="297" y="108"/>
                        <a:pt x="297" y="108"/>
                        <a:pt x="297" y="108"/>
                      </a:cubicBezTo>
                      <a:cubicBezTo>
                        <a:pt x="290" y="100"/>
                        <a:pt x="282" y="94"/>
                        <a:pt x="275" y="88"/>
                      </a:cubicBezTo>
                      <a:cubicBezTo>
                        <a:pt x="273" y="87"/>
                        <a:pt x="273" y="87"/>
                        <a:pt x="273" y="87"/>
                      </a:cubicBezTo>
                      <a:cubicBezTo>
                        <a:pt x="271" y="91"/>
                        <a:pt x="271" y="91"/>
                        <a:pt x="271" y="91"/>
                      </a:cubicBezTo>
                      <a:cubicBezTo>
                        <a:pt x="267" y="88"/>
                        <a:pt x="263" y="86"/>
                        <a:pt x="259" y="83"/>
                      </a:cubicBezTo>
                      <a:moveTo>
                        <a:pt x="283" y="81"/>
                      </a:moveTo>
                      <a:cubicBezTo>
                        <a:pt x="282" y="82"/>
                        <a:pt x="282" y="82"/>
                        <a:pt x="282" y="82"/>
                      </a:cubicBezTo>
                      <a:cubicBezTo>
                        <a:pt x="283" y="83"/>
                        <a:pt x="284" y="84"/>
                        <a:pt x="286" y="85"/>
                      </a:cubicBezTo>
                      <a:cubicBezTo>
                        <a:pt x="287" y="84"/>
                        <a:pt x="287" y="84"/>
                        <a:pt x="287" y="84"/>
                      </a:cubicBezTo>
                      <a:cubicBezTo>
                        <a:pt x="285" y="83"/>
                        <a:pt x="284" y="82"/>
                        <a:pt x="283" y="81"/>
                      </a:cubicBezTo>
                      <a:moveTo>
                        <a:pt x="91" y="125"/>
                      </a:moveTo>
                      <a:cubicBezTo>
                        <a:pt x="87" y="122"/>
                        <a:pt x="87" y="122"/>
                        <a:pt x="87" y="122"/>
                      </a:cubicBezTo>
                      <a:cubicBezTo>
                        <a:pt x="89" y="119"/>
                        <a:pt x="92" y="115"/>
                        <a:pt x="95" y="112"/>
                      </a:cubicBezTo>
                      <a:cubicBezTo>
                        <a:pt x="99" y="116"/>
                        <a:pt x="99" y="116"/>
                        <a:pt x="99" y="116"/>
                      </a:cubicBezTo>
                      <a:cubicBezTo>
                        <a:pt x="96" y="119"/>
                        <a:pt x="93" y="122"/>
                        <a:pt x="91" y="125"/>
                      </a:cubicBezTo>
                      <a:moveTo>
                        <a:pt x="82" y="119"/>
                      </a:moveTo>
                      <a:cubicBezTo>
                        <a:pt x="80" y="117"/>
                        <a:pt x="80" y="117"/>
                        <a:pt x="80" y="117"/>
                      </a:cubicBezTo>
                      <a:cubicBezTo>
                        <a:pt x="83" y="113"/>
                        <a:pt x="86" y="110"/>
                        <a:pt x="89" y="106"/>
                      </a:cubicBezTo>
                      <a:cubicBezTo>
                        <a:pt x="91" y="109"/>
                        <a:pt x="91" y="109"/>
                        <a:pt x="91" y="109"/>
                      </a:cubicBezTo>
                      <a:cubicBezTo>
                        <a:pt x="88" y="112"/>
                        <a:pt x="85" y="115"/>
                        <a:pt x="82" y="119"/>
                      </a:cubicBezTo>
                      <a:moveTo>
                        <a:pt x="101" y="116"/>
                      </a:moveTo>
                      <a:cubicBezTo>
                        <a:pt x="100" y="116"/>
                        <a:pt x="100" y="116"/>
                        <a:pt x="100" y="116"/>
                      </a:cubicBezTo>
                      <a:cubicBezTo>
                        <a:pt x="105" y="111"/>
                        <a:pt x="110" y="107"/>
                        <a:pt x="115" y="102"/>
                      </a:cubicBezTo>
                      <a:cubicBezTo>
                        <a:pt x="116" y="102"/>
                        <a:pt x="116" y="102"/>
                        <a:pt x="116" y="102"/>
                      </a:cubicBezTo>
                      <a:cubicBezTo>
                        <a:pt x="116" y="102"/>
                        <a:pt x="116" y="102"/>
                        <a:pt x="116" y="102"/>
                      </a:cubicBezTo>
                      <a:cubicBezTo>
                        <a:pt x="111" y="106"/>
                        <a:pt x="105" y="111"/>
                        <a:pt x="101" y="116"/>
                      </a:cubicBezTo>
                      <a:moveTo>
                        <a:pt x="100" y="115"/>
                      </a:moveTo>
                      <a:cubicBezTo>
                        <a:pt x="94" y="110"/>
                        <a:pt x="94" y="110"/>
                        <a:pt x="94" y="110"/>
                      </a:cubicBezTo>
                      <a:cubicBezTo>
                        <a:pt x="99" y="104"/>
                        <a:pt x="105" y="99"/>
                        <a:pt x="111" y="95"/>
                      </a:cubicBezTo>
                      <a:cubicBezTo>
                        <a:pt x="115" y="101"/>
                        <a:pt x="115" y="101"/>
                        <a:pt x="115" y="101"/>
                      </a:cubicBezTo>
                      <a:cubicBezTo>
                        <a:pt x="110" y="105"/>
                        <a:pt x="104" y="110"/>
                        <a:pt x="100" y="115"/>
                      </a:cubicBezTo>
                      <a:moveTo>
                        <a:pt x="123" y="78"/>
                      </a:moveTo>
                      <a:cubicBezTo>
                        <a:pt x="118" y="81"/>
                        <a:pt x="113" y="85"/>
                        <a:pt x="108" y="88"/>
                      </a:cubicBezTo>
                      <a:cubicBezTo>
                        <a:pt x="107" y="89"/>
                        <a:pt x="107" y="89"/>
                        <a:pt x="107" y="89"/>
                      </a:cubicBezTo>
                      <a:cubicBezTo>
                        <a:pt x="109" y="93"/>
                        <a:pt x="109" y="93"/>
                        <a:pt x="109" y="93"/>
                      </a:cubicBezTo>
                      <a:cubicBezTo>
                        <a:pt x="103" y="97"/>
                        <a:pt x="97" y="102"/>
                        <a:pt x="92" y="108"/>
                      </a:cubicBezTo>
                      <a:cubicBezTo>
                        <a:pt x="89" y="105"/>
                        <a:pt x="89" y="105"/>
                        <a:pt x="89" y="105"/>
                      </a:cubicBezTo>
                      <a:cubicBezTo>
                        <a:pt x="88" y="106"/>
                        <a:pt x="88" y="106"/>
                        <a:pt x="88" y="106"/>
                      </a:cubicBezTo>
                      <a:cubicBezTo>
                        <a:pt x="85" y="109"/>
                        <a:pt x="82" y="112"/>
                        <a:pt x="79" y="116"/>
                      </a:cubicBezTo>
                      <a:cubicBezTo>
                        <a:pt x="78" y="117"/>
                        <a:pt x="78" y="117"/>
                        <a:pt x="78" y="117"/>
                      </a:cubicBezTo>
                      <a:cubicBezTo>
                        <a:pt x="82" y="120"/>
                        <a:pt x="82" y="120"/>
                        <a:pt x="82" y="120"/>
                      </a:cubicBezTo>
                      <a:cubicBezTo>
                        <a:pt x="78" y="124"/>
                        <a:pt x="75" y="129"/>
                        <a:pt x="72" y="134"/>
                      </a:cubicBezTo>
                      <a:cubicBezTo>
                        <a:pt x="79" y="134"/>
                        <a:pt x="79" y="134"/>
                        <a:pt x="79" y="134"/>
                      </a:cubicBezTo>
                      <a:cubicBezTo>
                        <a:pt x="81" y="130"/>
                        <a:pt x="83" y="126"/>
                        <a:pt x="86" y="123"/>
                      </a:cubicBezTo>
                      <a:cubicBezTo>
                        <a:pt x="90" y="126"/>
                        <a:pt x="90" y="126"/>
                        <a:pt x="90" y="126"/>
                      </a:cubicBezTo>
                      <a:cubicBezTo>
                        <a:pt x="88" y="129"/>
                        <a:pt x="86" y="131"/>
                        <a:pt x="85" y="134"/>
                      </a:cubicBezTo>
                      <a:cubicBezTo>
                        <a:pt x="86" y="134"/>
                        <a:pt x="86" y="134"/>
                        <a:pt x="86" y="134"/>
                      </a:cubicBezTo>
                      <a:cubicBezTo>
                        <a:pt x="88" y="131"/>
                        <a:pt x="89" y="129"/>
                        <a:pt x="91" y="127"/>
                      </a:cubicBezTo>
                      <a:cubicBezTo>
                        <a:pt x="91" y="127"/>
                        <a:pt x="91" y="127"/>
                        <a:pt x="91" y="127"/>
                      </a:cubicBezTo>
                      <a:cubicBezTo>
                        <a:pt x="89" y="129"/>
                        <a:pt x="88" y="131"/>
                        <a:pt x="86" y="134"/>
                      </a:cubicBezTo>
                      <a:cubicBezTo>
                        <a:pt x="88" y="134"/>
                        <a:pt x="88" y="134"/>
                        <a:pt x="88" y="134"/>
                      </a:cubicBezTo>
                      <a:cubicBezTo>
                        <a:pt x="89" y="131"/>
                        <a:pt x="91" y="129"/>
                        <a:pt x="93" y="127"/>
                      </a:cubicBezTo>
                      <a:cubicBezTo>
                        <a:pt x="92" y="126"/>
                        <a:pt x="92" y="126"/>
                        <a:pt x="92" y="126"/>
                      </a:cubicBezTo>
                      <a:cubicBezTo>
                        <a:pt x="94" y="123"/>
                        <a:pt x="97" y="120"/>
                        <a:pt x="100" y="117"/>
                      </a:cubicBezTo>
                      <a:cubicBezTo>
                        <a:pt x="101" y="118"/>
                        <a:pt x="101" y="118"/>
                        <a:pt x="101" y="118"/>
                      </a:cubicBezTo>
                      <a:cubicBezTo>
                        <a:pt x="106" y="112"/>
                        <a:pt x="112" y="107"/>
                        <a:pt x="118" y="102"/>
                      </a:cubicBezTo>
                      <a:cubicBezTo>
                        <a:pt x="117" y="101"/>
                        <a:pt x="117" y="101"/>
                        <a:pt x="117" y="101"/>
                      </a:cubicBezTo>
                      <a:cubicBezTo>
                        <a:pt x="119" y="100"/>
                        <a:pt x="121" y="98"/>
                        <a:pt x="123" y="97"/>
                      </a:cubicBezTo>
                      <a:cubicBezTo>
                        <a:pt x="123" y="96"/>
                        <a:pt x="123" y="96"/>
                        <a:pt x="123" y="96"/>
                      </a:cubicBezTo>
                      <a:cubicBezTo>
                        <a:pt x="121" y="97"/>
                        <a:pt x="119" y="99"/>
                        <a:pt x="116" y="100"/>
                      </a:cubicBezTo>
                      <a:cubicBezTo>
                        <a:pt x="112" y="94"/>
                        <a:pt x="112" y="94"/>
                        <a:pt x="112" y="94"/>
                      </a:cubicBezTo>
                      <a:cubicBezTo>
                        <a:pt x="116" y="92"/>
                        <a:pt x="119" y="89"/>
                        <a:pt x="123" y="87"/>
                      </a:cubicBezTo>
                      <a:cubicBezTo>
                        <a:pt x="123" y="84"/>
                        <a:pt x="123" y="84"/>
                        <a:pt x="123" y="84"/>
                      </a:cubicBezTo>
                      <a:cubicBezTo>
                        <a:pt x="119" y="86"/>
                        <a:pt x="115" y="89"/>
                        <a:pt x="110" y="92"/>
                      </a:cubicBezTo>
                      <a:cubicBezTo>
                        <a:pt x="108" y="89"/>
                        <a:pt x="108" y="89"/>
                        <a:pt x="108" y="89"/>
                      </a:cubicBezTo>
                      <a:cubicBezTo>
                        <a:pt x="113" y="86"/>
                        <a:pt x="118" y="83"/>
                        <a:pt x="123" y="80"/>
                      </a:cubicBezTo>
                      <a:cubicBezTo>
                        <a:pt x="123" y="78"/>
                        <a:pt x="123" y="78"/>
                        <a:pt x="123" y="78"/>
                      </a:cubicBezTo>
                      <a:moveTo>
                        <a:pt x="113" y="72"/>
                      </a:moveTo>
                      <a:cubicBezTo>
                        <a:pt x="112" y="73"/>
                        <a:pt x="111" y="74"/>
                        <a:pt x="109" y="75"/>
                      </a:cubicBezTo>
                      <a:cubicBezTo>
                        <a:pt x="110" y="76"/>
                        <a:pt x="110" y="76"/>
                        <a:pt x="110" y="76"/>
                      </a:cubicBezTo>
                      <a:cubicBezTo>
                        <a:pt x="111" y="75"/>
                        <a:pt x="113" y="74"/>
                        <a:pt x="114" y="73"/>
                      </a:cubicBezTo>
                      <a:cubicBezTo>
                        <a:pt x="113" y="72"/>
                        <a:pt x="113" y="72"/>
                        <a:pt x="113" y="72"/>
                      </a:cubicBezTo>
                      <a:moveTo>
                        <a:pt x="120" y="68"/>
                      </a:moveTo>
                      <a:cubicBezTo>
                        <a:pt x="119" y="69"/>
                        <a:pt x="117" y="70"/>
                        <a:pt x="116" y="70"/>
                      </a:cubicBezTo>
                      <a:cubicBezTo>
                        <a:pt x="117" y="72"/>
                        <a:pt x="117" y="72"/>
                        <a:pt x="117" y="72"/>
                      </a:cubicBezTo>
                      <a:cubicBezTo>
                        <a:pt x="118" y="71"/>
                        <a:pt x="120" y="70"/>
                        <a:pt x="121" y="69"/>
                      </a:cubicBezTo>
                      <a:cubicBezTo>
                        <a:pt x="120" y="68"/>
                        <a:pt x="120" y="68"/>
                        <a:pt x="120" y="68"/>
                      </a:cubicBezTo>
                      <a:moveTo>
                        <a:pt x="123" y="66"/>
                      </a:moveTo>
                      <a:cubicBezTo>
                        <a:pt x="123" y="66"/>
                        <a:pt x="123" y="67"/>
                        <a:pt x="123" y="67"/>
                      </a:cubicBezTo>
                      <a:cubicBezTo>
                        <a:pt x="123" y="67"/>
                        <a:pt x="123" y="67"/>
                        <a:pt x="123" y="67"/>
                      </a:cubicBezTo>
                      <a:cubicBezTo>
                        <a:pt x="123" y="66"/>
                        <a:pt x="123" y="66"/>
                        <a:pt x="123" y="66"/>
                      </a:cubicBezTo>
                      <a:moveTo>
                        <a:pt x="123" y="59"/>
                      </a:moveTo>
                      <a:cubicBezTo>
                        <a:pt x="115" y="63"/>
                        <a:pt x="106" y="68"/>
                        <a:pt x="99" y="73"/>
                      </a:cubicBezTo>
                      <a:cubicBezTo>
                        <a:pt x="94" y="66"/>
                        <a:pt x="94" y="66"/>
                        <a:pt x="94" y="66"/>
                      </a:cubicBezTo>
                      <a:cubicBezTo>
                        <a:pt x="85" y="72"/>
                        <a:pt x="78" y="79"/>
                        <a:pt x="70" y="86"/>
                      </a:cubicBezTo>
                      <a:cubicBezTo>
                        <a:pt x="76" y="92"/>
                        <a:pt x="76" y="92"/>
                        <a:pt x="76" y="92"/>
                      </a:cubicBezTo>
                      <a:cubicBezTo>
                        <a:pt x="73" y="96"/>
                        <a:pt x="69" y="100"/>
                        <a:pt x="66" y="104"/>
                      </a:cubicBezTo>
                      <a:cubicBezTo>
                        <a:pt x="60" y="99"/>
                        <a:pt x="60" y="99"/>
                        <a:pt x="60" y="99"/>
                      </a:cubicBezTo>
                      <a:cubicBezTo>
                        <a:pt x="55" y="105"/>
                        <a:pt x="50" y="112"/>
                        <a:pt x="46" y="119"/>
                      </a:cubicBezTo>
                      <a:cubicBezTo>
                        <a:pt x="53" y="123"/>
                        <a:pt x="53" y="123"/>
                        <a:pt x="53" y="123"/>
                      </a:cubicBezTo>
                      <a:cubicBezTo>
                        <a:pt x="51" y="126"/>
                        <a:pt x="49" y="130"/>
                        <a:pt x="47" y="134"/>
                      </a:cubicBezTo>
                      <a:cubicBezTo>
                        <a:pt x="49" y="134"/>
                        <a:pt x="49" y="134"/>
                        <a:pt x="49" y="134"/>
                      </a:cubicBezTo>
                      <a:cubicBezTo>
                        <a:pt x="50" y="130"/>
                        <a:pt x="52" y="127"/>
                        <a:pt x="54" y="123"/>
                      </a:cubicBezTo>
                      <a:cubicBezTo>
                        <a:pt x="65" y="130"/>
                        <a:pt x="65" y="130"/>
                        <a:pt x="65" y="130"/>
                      </a:cubicBezTo>
                      <a:cubicBezTo>
                        <a:pt x="69" y="124"/>
                        <a:pt x="73" y="118"/>
                        <a:pt x="77" y="113"/>
                      </a:cubicBezTo>
                      <a:cubicBezTo>
                        <a:pt x="67" y="105"/>
                        <a:pt x="67" y="105"/>
                        <a:pt x="67" y="105"/>
                      </a:cubicBezTo>
                      <a:cubicBezTo>
                        <a:pt x="70" y="101"/>
                        <a:pt x="74" y="97"/>
                        <a:pt x="77" y="93"/>
                      </a:cubicBezTo>
                      <a:cubicBezTo>
                        <a:pt x="81" y="97"/>
                        <a:pt x="81" y="97"/>
                        <a:pt x="81" y="97"/>
                      </a:cubicBezTo>
                      <a:cubicBezTo>
                        <a:pt x="80" y="98"/>
                        <a:pt x="79" y="99"/>
                        <a:pt x="78" y="100"/>
                      </a:cubicBezTo>
                      <a:cubicBezTo>
                        <a:pt x="80" y="101"/>
                        <a:pt x="80" y="101"/>
                        <a:pt x="80" y="101"/>
                      </a:cubicBezTo>
                      <a:cubicBezTo>
                        <a:pt x="81" y="100"/>
                        <a:pt x="82" y="99"/>
                        <a:pt x="83" y="98"/>
                      </a:cubicBezTo>
                      <a:cubicBezTo>
                        <a:pt x="86" y="102"/>
                        <a:pt x="86" y="102"/>
                        <a:pt x="86" y="102"/>
                      </a:cubicBezTo>
                      <a:cubicBezTo>
                        <a:pt x="93" y="95"/>
                        <a:pt x="100" y="90"/>
                        <a:pt x="107" y="84"/>
                      </a:cubicBezTo>
                      <a:cubicBezTo>
                        <a:pt x="104" y="80"/>
                        <a:pt x="104" y="80"/>
                        <a:pt x="104" y="80"/>
                      </a:cubicBezTo>
                      <a:cubicBezTo>
                        <a:pt x="105" y="79"/>
                        <a:pt x="106" y="78"/>
                        <a:pt x="107" y="77"/>
                      </a:cubicBezTo>
                      <a:cubicBezTo>
                        <a:pt x="107" y="76"/>
                        <a:pt x="107" y="76"/>
                        <a:pt x="107" y="76"/>
                      </a:cubicBezTo>
                      <a:cubicBezTo>
                        <a:pt x="105" y="77"/>
                        <a:pt x="104" y="78"/>
                        <a:pt x="103" y="79"/>
                      </a:cubicBezTo>
                      <a:cubicBezTo>
                        <a:pt x="100" y="74"/>
                        <a:pt x="100" y="74"/>
                        <a:pt x="100" y="74"/>
                      </a:cubicBezTo>
                      <a:cubicBezTo>
                        <a:pt x="107" y="69"/>
                        <a:pt x="115" y="64"/>
                        <a:pt x="123" y="60"/>
                      </a:cubicBezTo>
                      <a:cubicBezTo>
                        <a:pt x="123" y="59"/>
                        <a:pt x="123" y="59"/>
                        <a:pt x="123" y="59"/>
                      </a:cubicBezTo>
                      <a:moveTo>
                        <a:pt x="311" y="97"/>
                      </a:moveTo>
                      <a:cubicBezTo>
                        <a:pt x="303" y="89"/>
                        <a:pt x="295" y="81"/>
                        <a:pt x="286" y="75"/>
                      </a:cubicBezTo>
                      <a:cubicBezTo>
                        <a:pt x="290" y="70"/>
                        <a:pt x="290" y="70"/>
                        <a:pt x="290" y="70"/>
                      </a:cubicBezTo>
                      <a:cubicBezTo>
                        <a:pt x="299" y="77"/>
                        <a:pt x="307" y="85"/>
                        <a:pt x="315" y="93"/>
                      </a:cubicBezTo>
                      <a:cubicBezTo>
                        <a:pt x="311" y="97"/>
                        <a:pt x="311" y="97"/>
                        <a:pt x="311" y="97"/>
                      </a:cubicBezTo>
                      <a:moveTo>
                        <a:pt x="259" y="51"/>
                      </a:moveTo>
                      <a:cubicBezTo>
                        <a:pt x="259" y="52"/>
                        <a:pt x="259" y="52"/>
                        <a:pt x="259" y="52"/>
                      </a:cubicBezTo>
                      <a:cubicBezTo>
                        <a:pt x="261" y="53"/>
                        <a:pt x="262" y="54"/>
                        <a:pt x="264" y="55"/>
                      </a:cubicBezTo>
                      <a:cubicBezTo>
                        <a:pt x="261" y="60"/>
                        <a:pt x="261" y="60"/>
                        <a:pt x="261" y="60"/>
                      </a:cubicBezTo>
                      <a:cubicBezTo>
                        <a:pt x="261" y="59"/>
                        <a:pt x="260" y="59"/>
                        <a:pt x="259" y="59"/>
                      </a:cubicBezTo>
                      <a:cubicBezTo>
                        <a:pt x="259" y="60"/>
                        <a:pt x="259" y="60"/>
                        <a:pt x="259" y="60"/>
                      </a:cubicBezTo>
                      <a:cubicBezTo>
                        <a:pt x="260" y="60"/>
                        <a:pt x="260" y="61"/>
                        <a:pt x="261" y="61"/>
                      </a:cubicBezTo>
                      <a:cubicBezTo>
                        <a:pt x="259" y="64"/>
                        <a:pt x="259" y="64"/>
                        <a:pt x="259" y="64"/>
                      </a:cubicBezTo>
                      <a:cubicBezTo>
                        <a:pt x="259" y="74"/>
                        <a:pt x="259" y="74"/>
                        <a:pt x="259" y="74"/>
                      </a:cubicBezTo>
                      <a:cubicBezTo>
                        <a:pt x="266" y="78"/>
                        <a:pt x="272" y="82"/>
                        <a:pt x="278" y="86"/>
                      </a:cubicBezTo>
                      <a:cubicBezTo>
                        <a:pt x="285" y="76"/>
                        <a:pt x="285" y="76"/>
                        <a:pt x="285" y="76"/>
                      </a:cubicBezTo>
                      <a:cubicBezTo>
                        <a:pt x="294" y="82"/>
                        <a:pt x="302" y="90"/>
                        <a:pt x="310" y="98"/>
                      </a:cubicBezTo>
                      <a:cubicBezTo>
                        <a:pt x="300" y="106"/>
                        <a:pt x="300" y="106"/>
                        <a:pt x="300" y="106"/>
                      </a:cubicBezTo>
                      <a:cubicBezTo>
                        <a:pt x="308" y="115"/>
                        <a:pt x="314" y="124"/>
                        <a:pt x="320" y="134"/>
                      </a:cubicBezTo>
                      <a:cubicBezTo>
                        <a:pt x="345" y="134"/>
                        <a:pt x="345" y="134"/>
                        <a:pt x="345" y="134"/>
                      </a:cubicBezTo>
                      <a:cubicBezTo>
                        <a:pt x="338" y="118"/>
                        <a:pt x="328" y="104"/>
                        <a:pt x="317" y="91"/>
                      </a:cubicBezTo>
                      <a:cubicBezTo>
                        <a:pt x="316" y="92"/>
                        <a:pt x="316" y="92"/>
                        <a:pt x="316" y="92"/>
                      </a:cubicBezTo>
                      <a:cubicBezTo>
                        <a:pt x="308" y="84"/>
                        <a:pt x="300" y="76"/>
                        <a:pt x="290" y="69"/>
                      </a:cubicBezTo>
                      <a:cubicBezTo>
                        <a:pt x="291" y="68"/>
                        <a:pt x="291" y="68"/>
                        <a:pt x="291" y="68"/>
                      </a:cubicBezTo>
                      <a:cubicBezTo>
                        <a:pt x="283" y="62"/>
                        <a:pt x="274" y="56"/>
                        <a:pt x="265" y="52"/>
                      </a:cubicBezTo>
                      <a:cubicBezTo>
                        <a:pt x="264" y="53"/>
                        <a:pt x="264" y="53"/>
                        <a:pt x="264" y="53"/>
                      </a:cubicBezTo>
                      <a:cubicBezTo>
                        <a:pt x="263" y="52"/>
                        <a:pt x="261" y="52"/>
                        <a:pt x="259" y="51"/>
                      </a:cubicBezTo>
                      <a:moveTo>
                        <a:pt x="123" y="44"/>
                      </a:moveTo>
                      <a:cubicBezTo>
                        <a:pt x="83" y="61"/>
                        <a:pt x="50" y="93"/>
                        <a:pt x="33" y="134"/>
                      </a:cubicBezTo>
                      <a:cubicBezTo>
                        <a:pt x="34" y="134"/>
                        <a:pt x="34" y="134"/>
                        <a:pt x="34" y="134"/>
                      </a:cubicBezTo>
                      <a:cubicBezTo>
                        <a:pt x="51" y="94"/>
                        <a:pt x="84" y="62"/>
                        <a:pt x="123" y="45"/>
                      </a:cubicBezTo>
                      <a:cubicBezTo>
                        <a:pt x="123" y="44"/>
                        <a:pt x="123" y="44"/>
                        <a:pt x="123" y="44"/>
                      </a:cubicBezTo>
                      <a:moveTo>
                        <a:pt x="259" y="32"/>
                      </a:moveTo>
                      <a:cubicBezTo>
                        <a:pt x="259" y="33"/>
                        <a:pt x="259" y="33"/>
                        <a:pt x="259" y="33"/>
                      </a:cubicBezTo>
                      <a:cubicBezTo>
                        <a:pt x="297" y="48"/>
                        <a:pt x="330" y="75"/>
                        <a:pt x="352" y="113"/>
                      </a:cubicBezTo>
                      <a:cubicBezTo>
                        <a:pt x="352" y="113"/>
                        <a:pt x="352" y="113"/>
                        <a:pt x="352" y="113"/>
                      </a:cubicBezTo>
                      <a:cubicBezTo>
                        <a:pt x="353" y="113"/>
                        <a:pt x="353" y="113"/>
                        <a:pt x="353" y="113"/>
                      </a:cubicBezTo>
                      <a:cubicBezTo>
                        <a:pt x="331" y="74"/>
                        <a:pt x="297" y="47"/>
                        <a:pt x="259" y="32"/>
                      </a:cubicBezTo>
                      <a:moveTo>
                        <a:pt x="123" y="32"/>
                      </a:moveTo>
                      <a:cubicBezTo>
                        <a:pt x="116" y="35"/>
                        <a:pt x="108" y="38"/>
                        <a:pt x="100" y="43"/>
                      </a:cubicBezTo>
                      <a:cubicBezTo>
                        <a:pt x="101" y="44"/>
                        <a:pt x="101" y="44"/>
                        <a:pt x="101" y="44"/>
                      </a:cubicBezTo>
                      <a:cubicBezTo>
                        <a:pt x="108" y="39"/>
                        <a:pt x="116" y="36"/>
                        <a:pt x="123" y="33"/>
                      </a:cubicBezTo>
                      <a:cubicBezTo>
                        <a:pt x="123" y="32"/>
                        <a:pt x="123" y="32"/>
                        <a:pt x="123" y="32"/>
                      </a:cubicBezTo>
                      <a:moveTo>
                        <a:pt x="259" y="21"/>
                      </a:moveTo>
                      <a:cubicBezTo>
                        <a:pt x="259" y="22"/>
                        <a:pt x="259" y="22"/>
                        <a:pt x="259" y="22"/>
                      </a:cubicBezTo>
                      <a:cubicBezTo>
                        <a:pt x="311" y="41"/>
                        <a:pt x="353" y="82"/>
                        <a:pt x="373" y="134"/>
                      </a:cubicBezTo>
                      <a:cubicBezTo>
                        <a:pt x="374" y="134"/>
                        <a:pt x="374" y="134"/>
                        <a:pt x="374" y="134"/>
                      </a:cubicBezTo>
                      <a:cubicBezTo>
                        <a:pt x="354" y="81"/>
                        <a:pt x="312" y="40"/>
                        <a:pt x="259" y="21"/>
                      </a:cubicBezTo>
                      <a:moveTo>
                        <a:pt x="259" y="12"/>
                      </a:moveTo>
                      <a:cubicBezTo>
                        <a:pt x="259" y="13"/>
                        <a:pt x="259" y="13"/>
                        <a:pt x="259" y="13"/>
                      </a:cubicBezTo>
                      <a:cubicBezTo>
                        <a:pt x="316" y="33"/>
                        <a:pt x="361" y="78"/>
                        <a:pt x="381" y="134"/>
                      </a:cubicBezTo>
                      <a:cubicBezTo>
                        <a:pt x="382" y="134"/>
                        <a:pt x="382" y="134"/>
                        <a:pt x="382" y="134"/>
                      </a:cubicBezTo>
                      <a:cubicBezTo>
                        <a:pt x="361" y="77"/>
                        <a:pt x="316" y="32"/>
                        <a:pt x="259" y="12"/>
                      </a:cubicBezTo>
                      <a:moveTo>
                        <a:pt x="123" y="12"/>
                      </a:moveTo>
                      <a:cubicBezTo>
                        <a:pt x="67" y="32"/>
                        <a:pt x="21" y="77"/>
                        <a:pt x="0" y="134"/>
                      </a:cubicBezTo>
                      <a:cubicBezTo>
                        <a:pt x="1" y="134"/>
                        <a:pt x="1" y="134"/>
                        <a:pt x="1" y="134"/>
                      </a:cubicBezTo>
                      <a:cubicBezTo>
                        <a:pt x="22" y="78"/>
                        <a:pt x="67" y="33"/>
                        <a:pt x="123" y="13"/>
                      </a:cubicBezTo>
                      <a:cubicBezTo>
                        <a:pt x="123" y="12"/>
                        <a:pt x="123" y="12"/>
                        <a:pt x="123"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663" name="Freeform 25"/>
                <p:cNvSpPr>
                  <a:spLocks noEditPoints="1"/>
                </p:cNvSpPr>
                <p:nvPr/>
              </p:nvSpPr>
              <p:spPr bwMode="auto">
                <a:xfrm>
                  <a:off x="7380288" y="614363"/>
                  <a:ext cx="1414463" cy="1023937"/>
                </a:xfrm>
                <a:custGeom>
                  <a:avLst/>
                  <a:gdLst>
                    <a:gd name="T0" fmla="*/ 260 w 377"/>
                    <a:gd name="T1" fmla="*/ 212 h 273"/>
                    <a:gd name="T2" fmla="*/ 211 w 377"/>
                    <a:gd name="T3" fmla="*/ 216 h 273"/>
                    <a:gd name="T4" fmla="*/ 251 w 377"/>
                    <a:gd name="T5" fmla="*/ 200 h 273"/>
                    <a:gd name="T6" fmla="*/ 203 w 377"/>
                    <a:gd name="T7" fmla="*/ 190 h 273"/>
                    <a:gd name="T8" fmla="*/ 217 w 377"/>
                    <a:gd name="T9" fmla="*/ 160 h 273"/>
                    <a:gd name="T10" fmla="*/ 176 w 377"/>
                    <a:gd name="T11" fmla="*/ 156 h 273"/>
                    <a:gd name="T12" fmla="*/ 203 w 377"/>
                    <a:gd name="T13" fmla="*/ 151 h 273"/>
                    <a:gd name="T14" fmla="*/ 208 w 377"/>
                    <a:gd name="T15" fmla="*/ 151 h 273"/>
                    <a:gd name="T16" fmla="*/ 212 w 377"/>
                    <a:gd name="T17" fmla="*/ 151 h 273"/>
                    <a:gd name="T18" fmla="*/ 245 w 377"/>
                    <a:gd name="T19" fmla="*/ 150 h 273"/>
                    <a:gd name="T20" fmla="*/ 191 w 377"/>
                    <a:gd name="T21" fmla="*/ 149 h 273"/>
                    <a:gd name="T22" fmla="*/ 186 w 377"/>
                    <a:gd name="T23" fmla="*/ 150 h 273"/>
                    <a:gd name="T24" fmla="*/ 183 w 377"/>
                    <a:gd name="T25" fmla="*/ 147 h 273"/>
                    <a:gd name="T26" fmla="*/ 228 w 377"/>
                    <a:gd name="T27" fmla="*/ 146 h 273"/>
                    <a:gd name="T28" fmla="*/ 179 w 377"/>
                    <a:gd name="T29" fmla="*/ 146 h 273"/>
                    <a:gd name="T30" fmla="*/ 174 w 377"/>
                    <a:gd name="T31" fmla="*/ 146 h 273"/>
                    <a:gd name="T32" fmla="*/ 236 w 377"/>
                    <a:gd name="T33" fmla="*/ 144 h 273"/>
                    <a:gd name="T34" fmla="*/ 135 w 377"/>
                    <a:gd name="T35" fmla="*/ 162 h 273"/>
                    <a:gd name="T36" fmla="*/ 241 w 377"/>
                    <a:gd name="T37" fmla="*/ 143 h 273"/>
                    <a:gd name="T38" fmla="*/ 145 w 377"/>
                    <a:gd name="T39" fmla="*/ 140 h 273"/>
                    <a:gd name="T40" fmla="*/ 170 w 377"/>
                    <a:gd name="T41" fmla="*/ 140 h 273"/>
                    <a:gd name="T42" fmla="*/ 203 w 377"/>
                    <a:gd name="T43" fmla="*/ 165 h 273"/>
                    <a:gd name="T44" fmla="*/ 132 w 377"/>
                    <a:gd name="T45" fmla="*/ 126 h 273"/>
                    <a:gd name="T46" fmla="*/ 272 w 377"/>
                    <a:gd name="T47" fmla="*/ 114 h 273"/>
                    <a:gd name="T48" fmla="*/ 123 w 377"/>
                    <a:gd name="T49" fmla="*/ 112 h 273"/>
                    <a:gd name="T50" fmla="*/ 273 w 377"/>
                    <a:gd name="T51" fmla="*/ 111 h 273"/>
                    <a:gd name="T52" fmla="*/ 276 w 377"/>
                    <a:gd name="T53" fmla="*/ 108 h 273"/>
                    <a:gd name="T54" fmla="*/ 119 w 377"/>
                    <a:gd name="T55" fmla="*/ 103 h 273"/>
                    <a:gd name="T56" fmla="*/ 128 w 377"/>
                    <a:gd name="T57" fmla="*/ 102 h 273"/>
                    <a:gd name="T58" fmla="*/ 279 w 377"/>
                    <a:gd name="T59" fmla="*/ 100 h 273"/>
                    <a:gd name="T60" fmla="*/ 128 w 377"/>
                    <a:gd name="T61" fmla="*/ 99 h 273"/>
                    <a:gd name="T62" fmla="*/ 116 w 377"/>
                    <a:gd name="T63" fmla="*/ 94 h 273"/>
                    <a:gd name="T64" fmla="*/ 280 w 377"/>
                    <a:gd name="T65" fmla="*/ 91 h 273"/>
                    <a:gd name="T66" fmla="*/ 126 w 377"/>
                    <a:gd name="T67" fmla="*/ 90 h 273"/>
                    <a:gd name="T68" fmla="*/ 123 w 377"/>
                    <a:gd name="T69" fmla="*/ 87 h 273"/>
                    <a:gd name="T70" fmla="*/ 282 w 377"/>
                    <a:gd name="T71" fmla="*/ 82 h 273"/>
                    <a:gd name="T72" fmla="*/ 283 w 377"/>
                    <a:gd name="T73" fmla="*/ 79 h 273"/>
                    <a:gd name="T74" fmla="*/ 122 w 377"/>
                    <a:gd name="T75" fmla="*/ 78 h 273"/>
                    <a:gd name="T76" fmla="*/ 122 w 377"/>
                    <a:gd name="T77" fmla="*/ 74 h 273"/>
                    <a:gd name="T78" fmla="*/ 283 w 377"/>
                    <a:gd name="T79" fmla="*/ 70 h 273"/>
                    <a:gd name="T80" fmla="*/ 123 w 377"/>
                    <a:gd name="T81" fmla="*/ 69 h 273"/>
                    <a:gd name="T82" fmla="*/ 122 w 377"/>
                    <a:gd name="T83" fmla="*/ 66 h 273"/>
                    <a:gd name="T84" fmla="*/ 285 w 377"/>
                    <a:gd name="T85" fmla="*/ 62 h 273"/>
                    <a:gd name="T86" fmla="*/ 282 w 377"/>
                    <a:gd name="T87" fmla="*/ 58 h 273"/>
                    <a:gd name="T88" fmla="*/ 125 w 377"/>
                    <a:gd name="T89" fmla="*/ 56 h 273"/>
                    <a:gd name="T90" fmla="*/ 114 w 377"/>
                    <a:gd name="T91" fmla="*/ 52 h 273"/>
                    <a:gd name="T92" fmla="*/ 282 w 377"/>
                    <a:gd name="T93" fmla="*/ 50 h 273"/>
                    <a:gd name="T94" fmla="*/ 115 w 377"/>
                    <a:gd name="T95" fmla="*/ 50 h 273"/>
                    <a:gd name="T96" fmla="*/ 128 w 377"/>
                    <a:gd name="T97" fmla="*/ 44 h 273"/>
                    <a:gd name="T98" fmla="*/ 127 w 377"/>
                    <a:gd name="T99" fmla="*/ 40 h 273"/>
                    <a:gd name="T100" fmla="*/ 289 w 377"/>
                    <a:gd name="T101" fmla="*/ 38 h 273"/>
                    <a:gd name="T102" fmla="*/ 128 w 377"/>
                    <a:gd name="T103" fmla="*/ 36 h 273"/>
                    <a:gd name="T104" fmla="*/ 120 w 377"/>
                    <a:gd name="T105" fmla="*/ 34 h 273"/>
                    <a:gd name="T106" fmla="*/ 276 w 377"/>
                    <a:gd name="T107" fmla="*/ 91 h 273"/>
                    <a:gd name="T108" fmla="*/ 132 w 377"/>
                    <a:gd name="T109" fmla="*/ 33 h 273"/>
                    <a:gd name="T110" fmla="*/ 273 w 377"/>
                    <a:gd name="T111" fmla="*/ 30 h 273"/>
                    <a:gd name="T112" fmla="*/ 134 w 377"/>
                    <a:gd name="T113" fmla="*/ 29 h 273"/>
                    <a:gd name="T114" fmla="*/ 89 w 377"/>
                    <a:gd name="T115" fmla="*/ 25 h 273"/>
                    <a:gd name="T116" fmla="*/ 278 w 377"/>
                    <a:gd name="T117" fmla="*/ 17 h 273"/>
                    <a:gd name="T118" fmla="*/ 133 w 377"/>
                    <a:gd name="T119" fmla="*/ 12 h 273"/>
                    <a:gd name="T120" fmla="*/ 12 w 377"/>
                    <a:gd name="T121" fmla="*/ 140 h 273"/>
                    <a:gd name="T122" fmla="*/ 53 w 377"/>
                    <a:gd name="T123" fmla="*/ 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273">
                      <a:moveTo>
                        <a:pt x="271" y="261"/>
                      </a:moveTo>
                      <a:cubicBezTo>
                        <a:pt x="250" y="268"/>
                        <a:pt x="227" y="272"/>
                        <a:pt x="203" y="272"/>
                      </a:cubicBezTo>
                      <a:cubicBezTo>
                        <a:pt x="180" y="272"/>
                        <a:pt x="157" y="268"/>
                        <a:pt x="135" y="261"/>
                      </a:cubicBezTo>
                      <a:cubicBezTo>
                        <a:pt x="135" y="262"/>
                        <a:pt x="135" y="262"/>
                        <a:pt x="135" y="262"/>
                      </a:cubicBezTo>
                      <a:cubicBezTo>
                        <a:pt x="157" y="269"/>
                        <a:pt x="180" y="273"/>
                        <a:pt x="203" y="273"/>
                      </a:cubicBezTo>
                      <a:cubicBezTo>
                        <a:pt x="227" y="273"/>
                        <a:pt x="250" y="269"/>
                        <a:pt x="271" y="262"/>
                      </a:cubicBezTo>
                      <a:cubicBezTo>
                        <a:pt x="271" y="261"/>
                        <a:pt x="271" y="261"/>
                        <a:pt x="271" y="261"/>
                      </a:cubicBezTo>
                      <a:moveTo>
                        <a:pt x="135" y="252"/>
                      </a:moveTo>
                      <a:cubicBezTo>
                        <a:pt x="135" y="253"/>
                        <a:pt x="135" y="253"/>
                        <a:pt x="135" y="253"/>
                      </a:cubicBezTo>
                      <a:cubicBezTo>
                        <a:pt x="157" y="261"/>
                        <a:pt x="179" y="265"/>
                        <a:pt x="203" y="265"/>
                      </a:cubicBezTo>
                      <a:cubicBezTo>
                        <a:pt x="204" y="265"/>
                        <a:pt x="205" y="265"/>
                        <a:pt x="206" y="265"/>
                      </a:cubicBezTo>
                      <a:cubicBezTo>
                        <a:pt x="206" y="264"/>
                        <a:pt x="206" y="264"/>
                        <a:pt x="206" y="264"/>
                      </a:cubicBezTo>
                      <a:cubicBezTo>
                        <a:pt x="206" y="264"/>
                        <a:pt x="206" y="264"/>
                        <a:pt x="206" y="264"/>
                      </a:cubicBezTo>
                      <a:cubicBezTo>
                        <a:pt x="205" y="264"/>
                        <a:pt x="204" y="264"/>
                        <a:pt x="203" y="264"/>
                      </a:cubicBezTo>
                      <a:cubicBezTo>
                        <a:pt x="179" y="264"/>
                        <a:pt x="157" y="260"/>
                        <a:pt x="135" y="252"/>
                      </a:cubicBezTo>
                      <a:moveTo>
                        <a:pt x="135" y="241"/>
                      </a:moveTo>
                      <a:cubicBezTo>
                        <a:pt x="135" y="242"/>
                        <a:pt x="135" y="242"/>
                        <a:pt x="135" y="242"/>
                      </a:cubicBezTo>
                      <a:cubicBezTo>
                        <a:pt x="157" y="250"/>
                        <a:pt x="180" y="255"/>
                        <a:pt x="204" y="255"/>
                      </a:cubicBezTo>
                      <a:cubicBezTo>
                        <a:pt x="226" y="255"/>
                        <a:pt x="249" y="251"/>
                        <a:pt x="271" y="242"/>
                      </a:cubicBezTo>
                      <a:cubicBezTo>
                        <a:pt x="271" y="241"/>
                        <a:pt x="271" y="241"/>
                        <a:pt x="271" y="241"/>
                      </a:cubicBezTo>
                      <a:cubicBezTo>
                        <a:pt x="249" y="250"/>
                        <a:pt x="226" y="254"/>
                        <a:pt x="204" y="254"/>
                      </a:cubicBezTo>
                      <a:cubicBezTo>
                        <a:pt x="180" y="254"/>
                        <a:pt x="157" y="249"/>
                        <a:pt x="135" y="241"/>
                      </a:cubicBezTo>
                      <a:moveTo>
                        <a:pt x="271" y="229"/>
                      </a:moveTo>
                      <a:cubicBezTo>
                        <a:pt x="250" y="238"/>
                        <a:pt x="227" y="243"/>
                        <a:pt x="203" y="243"/>
                      </a:cubicBezTo>
                      <a:cubicBezTo>
                        <a:pt x="203" y="244"/>
                        <a:pt x="203" y="244"/>
                        <a:pt x="203" y="244"/>
                      </a:cubicBezTo>
                      <a:cubicBezTo>
                        <a:pt x="227" y="244"/>
                        <a:pt x="250" y="239"/>
                        <a:pt x="271" y="230"/>
                      </a:cubicBezTo>
                      <a:cubicBezTo>
                        <a:pt x="271" y="229"/>
                        <a:pt x="271" y="229"/>
                        <a:pt x="271" y="229"/>
                      </a:cubicBezTo>
                      <a:moveTo>
                        <a:pt x="218" y="221"/>
                      </a:moveTo>
                      <a:cubicBezTo>
                        <a:pt x="216" y="221"/>
                        <a:pt x="214" y="221"/>
                        <a:pt x="213" y="221"/>
                      </a:cubicBezTo>
                      <a:cubicBezTo>
                        <a:pt x="213" y="223"/>
                        <a:pt x="213" y="223"/>
                        <a:pt x="213" y="223"/>
                      </a:cubicBezTo>
                      <a:cubicBezTo>
                        <a:pt x="215" y="223"/>
                        <a:pt x="216" y="223"/>
                        <a:pt x="218" y="222"/>
                      </a:cubicBezTo>
                      <a:cubicBezTo>
                        <a:pt x="218" y="221"/>
                        <a:pt x="218" y="221"/>
                        <a:pt x="218" y="221"/>
                      </a:cubicBezTo>
                      <a:moveTo>
                        <a:pt x="264" y="209"/>
                      </a:moveTo>
                      <a:cubicBezTo>
                        <a:pt x="262" y="210"/>
                        <a:pt x="261" y="210"/>
                        <a:pt x="259" y="211"/>
                      </a:cubicBezTo>
                      <a:cubicBezTo>
                        <a:pt x="260" y="212"/>
                        <a:pt x="260" y="212"/>
                        <a:pt x="260" y="212"/>
                      </a:cubicBezTo>
                      <a:cubicBezTo>
                        <a:pt x="261" y="212"/>
                        <a:pt x="263" y="211"/>
                        <a:pt x="264" y="211"/>
                      </a:cubicBezTo>
                      <a:cubicBezTo>
                        <a:pt x="264" y="209"/>
                        <a:pt x="264" y="209"/>
                        <a:pt x="264" y="209"/>
                      </a:cubicBezTo>
                      <a:moveTo>
                        <a:pt x="271" y="206"/>
                      </a:moveTo>
                      <a:cubicBezTo>
                        <a:pt x="269" y="207"/>
                        <a:pt x="268" y="207"/>
                        <a:pt x="266" y="208"/>
                      </a:cubicBezTo>
                      <a:cubicBezTo>
                        <a:pt x="267" y="209"/>
                        <a:pt x="267" y="209"/>
                        <a:pt x="267" y="209"/>
                      </a:cubicBezTo>
                      <a:cubicBezTo>
                        <a:pt x="268" y="209"/>
                        <a:pt x="270" y="208"/>
                        <a:pt x="271" y="207"/>
                      </a:cubicBezTo>
                      <a:cubicBezTo>
                        <a:pt x="271" y="207"/>
                        <a:pt x="271" y="207"/>
                        <a:pt x="271" y="207"/>
                      </a:cubicBezTo>
                      <a:cubicBezTo>
                        <a:pt x="271" y="206"/>
                        <a:pt x="271" y="206"/>
                        <a:pt x="271" y="206"/>
                      </a:cubicBezTo>
                      <a:moveTo>
                        <a:pt x="135" y="199"/>
                      </a:moveTo>
                      <a:cubicBezTo>
                        <a:pt x="135" y="224"/>
                        <a:pt x="135" y="224"/>
                        <a:pt x="135" y="224"/>
                      </a:cubicBezTo>
                      <a:cubicBezTo>
                        <a:pt x="156" y="234"/>
                        <a:pt x="179" y="239"/>
                        <a:pt x="203" y="239"/>
                      </a:cubicBezTo>
                      <a:cubicBezTo>
                        <a:pt x="206" y="239"/>
                        <a:pt x="209" y="239"/>
                        <a:pt x="213" y="238"/>
                      </a:cubicBezTo>
                      <a:cubicBezTo>
                        <a:pt x="212" y="230"/>
                        <a:pt x="212" y="230"/>
                        <a:pt x="212" y="230"/>
                      </a:cubicBezTo>
                      <a:cubicBezTo>
                        <a:pt x="216" y="230"/>
                        <a:pt x="220" y="229"/>
                        <a:pt x="225" y="229"/>
                      </a:cubicBezTo>
                      <a:cubicBezTo>
                        <a:pt x="226" y="237"/>
                        <a:pt x="226" y="237"/>
                        <a:pt x="226" y="237"/>
                      </a:cubicBezTo>
                      <a:cubicBezTo>
                        <a:pt x="227" y="237"/>
                        <a:pt x="228" y="237"/>
                        <a:pt x="229" y="237"/>
                      </a:cubicBezTo>
                      <a:cubicBezTo>
                        <a:pt x="240" y="235"/>
                        <a:pt x="251" y="232"/>
                        <a:pt x="262" y="228"/>
                      </a:cubicBezTo>
                      <a:cubicBezTo>
                        <a:pt x="259" y="220"/>
                        <a:pt x="259" y="220"/>
                        <a:pt x="259" y="220"/>
                      </a:cubicBezTo>
                      <a:cubicBezTo>
                        <a:pt x="263" y="219"/>
                        <a:pt x="267" y="217"/>
                        <a:pt x="271" y="215"/>
                      </a:cubicBezTo>
                      <a:cubicBezTo>
                        <a:pt x="271" y="214"/>
                        <a:pt x="271" y="214"/>
                        <a:pt x="271" y="214"/>
                      </a:cubicBezTo>
                      <a:cubicBezTo>
                        <a:pt x="267" y="216"/>
                        <a:pt x="263" y="217"/>
                        <a:pt x="258" y="219"/>
                      </a:cubicBezTo>
                      <a:cubicBezTo>
                        <a:pt x="256" y="214"/>
                        <a:pt x="256" y="214"/>
                        <a:pt x="256" y="214"/>
                      </a:cubicBezTo>
                      <a:cubicBezTo>
                        <a:pt x="257" y="214"/>
                        <a:pt x="257" y="214"/>
                        <a:pt x="257" y="214"/>
                      </a:cubicBezTo>
                      <a:cubicBezTo>
                        <a:pt x="256" y="212"/>
                        <a:pt x="256" y="212"/>
                        <a:pt x="256" y="212"/>
                      </a:cubicBezTo>
                      <a:cubicBezTo>
                        <a:pt x="256" y="212"/>
                        <a:pt x="256" y="212"/>
                        <a:pt x="256" y="212"/>
                      </a:cubicBezTo>
                      <a:cubicBezTo>
                        <a:pt x="254" y="207"/>
                        <a:pt x="254" y="207"/>
                        <a:pt x="254" y="207"/>
                      </a:cubicBezTo>
                      <a:cubicBezTo>
                        <a:pt x="245" y="210"/>
                        <a:pt x="235" y="213"/>
                        <a:pt x="226" y="214"/>
                      </a:cubicBezTo>
                      <a:cubicBezTo>
                        <a:pt x="225" y="215"/>
                        <a:pt x="224" y="215"/>
                        <a:pt x="223" y="215"/>
                      </a:cubicBezTo>
                      <a:cubicBezTo>
                        <a:pt x="223" y="220"/>
                        <a:pt x="223" y="220"/>
                        <a:pt x="223" y="220"/>
                      </a:cubicBezTo>
                      <a:cubicBezTo>
                        <a:pt x="222" y="220"/>
                        <a:pt x="222" y="221"/>
                        <a:pt x="221" y="221"/>
                      </a:cubicBezTo>
                      <a:cubicBezTo>
                        <a:pt x="221" y="222"/>
                        <a:pt x="221" y="222"/>
                        <a:pt x="221" y="222"/>
                      </a:cubicBezTo>
                      <a:cubicBezTo>
                        <a:pt x="222" y="222"/>
                        <a:pt x="223" y="222"/>
                        <a:pt x="224" y="222"/>
                      </a:cubicBezTo>
                      <a:cubicBezTo>
                        <a:pt x="224" y="227"/>
                        <a:pt x="224" y="227"/>
                        <a:pt x="224" y="227"/>
                      </a:cubicBezTo>
                      <a:cubicBezTo>
                        <a:pt x="220" y="228"/>
                        <a:pt x="216" y="228"/>
                        <a:pt x="212" y="229"/>
                      </a:cubicBezTo>
                      <a:cubicBezTo>
                        <a:pt x="211" y="216"/>
                        <a:pt x="211" y="216"/>
                        <a:pt x="211" y="216"/>
                      </a:cubicBezTo>
                      <a:cubicBezTo>
                        <a:pt x="209" y="216"/>
                        <a:pt x="206" y="216"/>
                        <a:pt x="203" y="216"/>
                      </a:cubicBezTo>
                      <a:cubicBezTo>
                        <a:pt x="179" y="216"/>
                        <a:pt x="156" y="210"/>
                        <a:pt x="135" y="199"/>
                      </a:cubicBezTo>
                      <a:moveTo>
                        <a:pt x="213" y="211"/>
                      </a:moveTo>
                      <a:cubicBezTo>
                        <a:pt x="212" y="208"/>
                        <a:pt x="212" y="208"/>
                        <a:pt x="212" y="208"/>
                      </a:cubicBezTo>
                      <a:cubicBezTo>
                        <a:pt x="216" y="208"/>
                        <a:pt x="220" y="207"/>
                        <a:pt x="223" y="207"/>
                      </a:cubicBezTo>
                      <a:cubicBezTo>
                        <a:pt x="224" y="210"/>
                        <a:pt x="224" y="210"/>
                        <a:pt x="224" y="210"/>
                      </a:cubicBezTo>
                      <a:cubicBezTo>
                        <a:pt x="220" y="210"/>
                        <a:pt x="216" y="211"/>
                        <a:pt x="213" y="211"/>
                      </a:cubicBezTo>
                      <a:moveTo>
                        <a:pt x="224" y="204"/>
                      </a:moveTo>
                      <a:cubicBezTo>
                        <a:pt x="223" y="195"/>
                        <a:pt x="223" y="195"/>
                        <a:pt x="223" y="195"/>
                      </a:cubicBezTo>
                      <a:cubicBezTo>
                        <a:pt x="223" y="195"/>
                        <a:pt x="224" y="195"/>
                        <a:pt x="224" y="195"/>
                      </a:cubicBezTo>
                      <a:cubicBezTo>
                        <a:pt x="232" y="193"/>
                        <a:pt x="240" y="191"/>
                        <a:pt x="247" y="189"/>
                      </a:cubicBezTo>
                      <a:cubicBezTo>
                        <a:pt x="247" y="189"/>
                        <a:pt x="247" y="189"/>
                        <a:pt x="247" y="189"/>
                      </a:cubicBezTo>
                      <a:cubicBezTo>
                        <a:pt x="244" y="190"/>
                        <a:pt x="240" y="191"/>
                        <a:pt x="237" y="192"/>
                      </a:cubicBezTo>
                      <a:cubicBezTo>
                        <a:pt x="237" y="193"/>
                        <a:pt x="237" y="193"/>
                        <a:pt x="237" y="193"/>
                      </a:cubicBezTo>
                      <a:cubicBezTo>
                        <a:pt x="241" y="192"/>
                        <a:pt x="244" y="191"/>
                        <a:pt x="248" y="190"/>
                      </a:cubicBezTo>
                      <a:cubicBezTo>
                        <a:pt x="250" y="197"/>
                        <a:pt x="250" y="197"/>
                        <a:pt x="250" y="197"/>
                      </a:cubicBezTo>
                      <a:cubicBezTo>
                        <a:pt x="242" y="200"/>
                        <a:pt x="233" y="202"/>
                        <a:pt x="224" y="204"/>
                      </a:cubicBezTo>
                      <a:moveTo>
                        <a:pt x="135" y="175"/>
                      </a:moveTo>
                      <a:cubicBezTo>
                        <a:pt x="135" y="177"/>
                        <a:pt x="135" y="177"/>
                        <a:pt x="135" y="177"/>
                      </a:cubicBezTo>
                      <a:cubicBezTo>
                        <a:pt x="156" y="189"/>
                        <a:pt x="179" y="196"/>
                        <a:pt x="203" y="196"/>
                      </a:cubicBezTo>
                      <a:cubicBezTo>
                        <a:pt x="206" y="196"/>
                        <a:pt x="208" y="196"/>
                        <a:pt x="210" y="196"/>
                      </a:cubicBezTo>
                      <a:cubicBezTo>
                        <a:pt x="211" y="205"/>
                        <a:pt x="211" y="205"/>
                        <a:pt x="211" y="205"/>
                      </a:cubicBezTo>
                      <a:cubicBezTo>
                        <a:pt x="208" y="205"/>
                        <a:pt x="206" y="205"/>
                        <a:pt x="203" y="205"/>
                      </a:cubicBezTo>
                      <a:cubicBezTo>
                        <a:pt x="202" y="205"/>
                        <a:pt x="201" y="205"/>
                        <a:pt x="200" y="205"/>
                      </a:cubicBezTo>
                      <a:cubicBezTo>
                        <a:pt x="201" y="203"/>
                        <a:pt x="201" y="203"/>
                        <a:pt x="201" y="203"/>
                      </a:cubicBezTo>
                      <a:cubicBezTo>
                        <a:pt x="177" y="202"/>
                        <a:pt x="155" y="195"/>
                        <a:pt x="135" y="184"/>
                      </a:cubicBezTo>
                      <a:cubicBezTo>
                        <a:pt x="135" y="190"/>
                        <a:pt x="135" y="190"/>
                        <a:pt x="135" y="190"/>
                      </a:cubicBezTo>
                      <a:cubicBezTo>
                        <a:pt x="155" y="202"/>
                        <a:pt x="179" y="208"/>
                        <a:pt x="203" y="208"/>
                      </a:cubicBezTo>
                      <a:cubicBezTo>
                        <a:pt x="206" y="208"/>
                        <a:pt x="209" y="208"/>
                        <a:pt x="211" y="208"/>
                      </a:cubicBezTo>
                      <a:cubicBezTo>
                        <a:pt x="211" y="212"/>
                        <a:pt x="211" y="212"/>
                        <a:pt x="211" y="212"/>
                      </a:cubicBezTo>
                      <a:cubicBezTo>
                        <a:pt x="213" y="212"/>
                        <a:pt x="213" y="212"/>
                        <a:pt x="213" y="212"/>
                      </a:cubicBezTo>
                      <a:cubicBezTo>
                        <a:pt x="216" y="212"/>
                        <a:pt x="220" y="212"/>
                        <a:pt x="224" y="211"/>
                      </a:cubicBezTo>
                      <a:cubicBezTo>
                        <a:pt x="225" y="211"/>
                        <a:pt x="225" y="211"/>
                        <a:pt x="225" y="211"/>
                      </a:cubicBezTo>
                      <a:cubicBezTo>
                        <a:pt x="224" y="207"/>
                        <a:pt x="224" y="207"/>
                        <a:pt x="224" y="207"/>
                      </a:cubicBezTo>
                      <a:cubicBezTo>
                        <a:pt x="234" y="205"/>
                        <a:pt x="243" y="203"/>
                        <a:pt x="251" y="200"/>
                      </a:cubicBezTo>
                      <a:cubicBezTo>
                        <a:pt x="253" y="204"/>
                        <a:pt x="253" y="204"/>
                        <a:pt x="253" y="204"/>
                      </a:cubicBezTo>
                      <a:cubicBezTo>
                        <a:pt x="254" y="203"/>
                        <a:pt x="254" y="203"/>
                        <a:pt x="254" y="203"/>
                      </a:cubicBezTo>
                      <a:cubicBezTo>
                        <a:pt x="260" y="201"/>
                        <a:pt x="266" y="198"/>
                        <a:pt x="271" y="195"/>
                      </a:cubicBezTo>
                      <a:cubicBezTo>
                        <a:pt x="271" y="194"/>
                        <a:pt x="271" y="194"/>
                        <a:pt x="271" y="194"/>
                      </a:cubicBezTo>
                      <a:cubicBezTo>
                        <a:pt x="266" y="197"/>
                        <a:pt x="260" y="200"/>
                        <a:pt x="254" y="202"/>
                      </a:cubicBezTo>
                      <a:cubicBezTo>
                        <a:pt x="253" y="199"/>
                        <a:pt x="253" y="199"/>
                        <a:pt x="253" y="199"/>
                      </a:cubicBezTo>
                      <a:cubicBezTo>
                        <a:pt x="259" y="197"/>
                        <a:pt x="265" y="194"/>
                        <a:pt x="271" y="190"/>
                      </a:cubicBezTo>
                      <a:cubicBezTo>
                        <a:pt x="271" y="187"/>
                        <a:pt x="271" y="187"/>
                        <a:pt x="271" y="187"/>
                      </a:cubicBezTo>
                      <a:cubicBezTo>
                        <a:pt x="265" y="191"/>
                        <a:pt x="259" y="194"/>
                        <a:pt x="252" y="197"/>
                      </a:cubicBezTo>
                      <a:cubicBezTo>
                        <a:pt x="249" y="189"/>
                        <a:pt x="249" y="189"/>
                        <a:pt x="249" y="189"/>
                      </a:cubicBezTo>
                      <a:cubicBezTo>
                        <a:pt x="257" y="186"/>
                        <a:pt x="264" y="183"/>
                        <a:pt x="271" y="178"/>
                      </a:cubicBezTo>
                      <a:cubicBezTo>
                        <a:pt x="271" y="177"/>
                        <a:pt x="271" y="177"/>
                        <a:pt x="271" y="177"/>
                      </a:cubicBezTo>
                      <a:cubicBezTo>
                        <a:pt x="264" y="181"/>
                        <a:pt x="256" y="185"/>
                        <a:pt x="249" y="188"/>
                      </a:cubicBezTo>
                      <a:cubicBezTo>
                        <a:pt x="248" y="187"/>
                        <a:pt x="248" y="187"/>
                        <a:pt x="248" y="187"/>
                      </a:cubicBezTo>
                      <a:cubicBezTo>
                        <a:pt x="240" y="190"/>
                        <a:pt x="232" y="192"/>
                        <a:pt x="224" y="194"/>
                      </a:cubicBezTo>
                      <a:cubicBezTo>
                        <a:pt x="223" y="194"/>
                        <a:pt x="222" y="194"/>
                        <a:pt x="221" y="194"/>
                      </a:cubicBezTo>
                      <a:cubicBezTo>
                        <a:pt x="223" y="204"/>
                        <a:pt x="223" y="204"/>
                        <a:pt x="223" y="204"/>
                      </a:cubicBezTo>
                      <a:cubicBezTo>
                        <a:pt x="219" y="205"/>
                        <a:pt x="216" y="205"/>
                        <a:pt x="212" y="205"/>
                      </a:cubicBezTo>
                      <a:cubicBezTo>
                        <a:pt x="212" y="195"/>
                        <a:pt x="212" y="195"/>
                        <a:pt x="212" y="195"/>
                      </a:cubicBezTo>
                      <a:cubicBezTo>
                        <a:pt x="209" y="195"/>
                        <a:pt x="206" y="195"/>
                        <a:pt x="203" y="195"/>
                      </a:cubicBezTo>
                      <a:cubicBezTo>
                        <a:pt x="179" y="195"/>
                        <a:pt x="155" y="188"/>
                        <a:pt x="135" y="175"/>
                      </a:cubicBezTo>
                      <a:moveTo>
                        <a:pt x="258" y="173"/>
                      </a:moveTo>
                      <a:cubicBezTo>
                        <a:pt x="252" y="176"/>
                        <a:pt x="245" y="179"/>
                        <a:pt x="239" y="181"/>
                      </a:cubicBezTo>
                      <a:cubicBezTo>
                        <a:pt x="240" y="185"/>
                        <a:pt x="240" y="185"/>
                        <a:pt x="240" y="185"/>
                      </a:cubicBezTo>
                      <a:cubicBezTo>
                        <a:pt x="247" y="182"/>
                        <a:pt x="254" y="180"/>
                        <a:pt x="260" y="176"/>
                      </a:cubicBezTo>
                      <a:cubicBezTo>
                        <a:pt x="258" y="173"/>
                        <a:pt x="258" y="173"/>
                        <a:pt x="258" y="173"/>
                      </a:cubicBezTo>
                      <a:moveTo>
                        <a:pt x="135" y="171"/>
                      </a:moveTo>
                      <a:cubicBezTo>
                        <a:pt x="135" y="173"/>
                        <a:pt x="135" y="173"/>
                        <a:pt x="135" y="173"/>
                      </a:cubicBezTo>
                      <a:cubicBezTo>
                        <a:pt x="142" y="177"/>
                        <a:pt x="150" y="181"/>
                        <a:pt x="158" y="184"/>
                      </a:cubicBezTo>
                      <a:cubicBezTo>
                        <a:pt x="159" y="183"/>
                        <a:pt x="159" y="183"/>
                        <a:pt x="159" y="183"/>
                      </a:cubicBezTo>
                      <a:cubicBezTo>
                        <a:pt x="150" y="180"/>
                        <a:pt x="143" y="176"/>
                        <a:pt x="135" y="171"/>
                      </a:cubicBezTo>
                      <a:moveTo>
                        <a:pt x="135" y="164"/>
                      </a:moveTo>
                      <a:cubicBezTo>
                        <a:pt x="135" y="169"/>
                        <a:pt x="135" y="169"/>
                        <a:pt x="135" y="169"/>
                      </a:cubicBezTo>
                      <a:cubicBezTo>
                        <a:pt x="139" y="172"/>
                        <a:pt x="144" y="175"/>
                        <a:pt x="148" y="177"/>
                      </a:cubicBezTo>
                      <a:cubicBezTo>
                        <a:pt x="166" y="186"/>
                        <a:pt x="185" y="190"/>
                        <a:pt x="203" y="190"/>
                      </a:cubicBezTo>
                      <a:cubicBezTo>
                        <a:pt x="207" y="190"/>
                        <a:pt x="211" y="190"/>
                        <a:pt x="215" y="190"/>
                      </a:cubicBezTo>
                      <a:cubicBezTo>
                        <a:pt x="215" y="186"/>
                        <a:pt x="215" y="186"/>
                        <a:pt x="215" y="186"/>
                      </a:cubicBezTo>
                      <a:cubicBezTo>
                        <a:pt x="211" y="186"/>
                        <a:pt x="207" y="186"/>
                        <a:pt x="203" y="186"/>
                      </a:cubicBezTo>
                      <a:cubicBezTo>
                        <a:pt x="195" y="186"/>
                        <a:pt x="187" y="186"/>
                        <a:pt x="179" y="184"/>
                      </a:cubicBezTo>
                      <a:cubicBezTo>
                        <a:pt x="163" y="180"/>
                        <a:pt x="148" y="174"/>
                        <a:pt x="135" y="164"/>
                      </a:cubicBezTo>
                      <a:moveTo>
                        <a:pt x="271" y="164"/>
                      </a:moveTo>
                      <a:cubicBezTo>
                        <a:pt x="270" y="165"/>
                        <a:pt x="269" y="166"/>
                        <a:pt x="267" y="167"/>
                      </a:cubicBezTo>
                      <a:cubicBezTo>
                        <a:pt x="269" y="171"/>
                        <a:pt x="269" y="171"/>
                        <a:pt x="269" y="171"/>
                      </a:cubicBezTo>
                      <a:cubicBezTo>
                        <a:pt x="270" y="170"/>
                        <a:pt x="271" y="170"/>
                        <a:pt x="271" y="169"/>
                      </a:cubicBezTo>
                      <a:cubicBezTo>
                        <a:pt x="271" y="164"/>
                        <a:pt x="271" y="164"/>
                        <a:pt x="271" y="164"/>
                      </a:cubicBezTo>
                      <a:moveTo>
                        <a:pt x="199" y="161"/>
                      </a:moveTo>
                      <a:cubicBezTo>
                        <a:pt x="199" y="161"/>
                        <a:pt x="199" y="161"/>
                        <a:pt x="199" y="161"/>
                      </a:cubicBezTo>
                      <a:cubicBezTo>
                        <a:pt x="200" y="162"/>
                        <a:pt x="201" y="162"/>
                        <a:pt x="202" y="162"/>
                      </a:cubicBezTo>
                      <a:cubicBezTo>
                        <a:pt x="202" y="161"/>
                        <a:pt x="202" y="161"/>
                        <a:pt x="202" y="161"/>
                      </a:cubicBezTo>
                      <a:cubicBezTo>
                        <a:pt x="201" y="161"/>
                        <a:pt x="200" y="161"/>
                        <a:pt x="199" y="161"/>
                      </a:cubicBezTo>
                      <a:moveTo>
                        <a:pt x="207" y="161"/>
                      </a:moveTo>
                      <a:cubicBezTo>
                        <a:pt x="206" y="161"/>
                        <a:pt x="205" y="161"/>
                        <a:pt x="204" y="161"/>
                      </a:cubicBezTo>
                      <a:cubicBezTo>
                        <a:pt x="204" y="162"/>
                        <a:pt x="204" y="162"/>
                        <a:pt x="204" y="162"/>
                      </a:cubicBezTo>
                      <a:cubicBezTo>
                        <a:pt x="205" y="162"/>
                        <a:pt x="206" y="162"/>
                        <a:pt x="207" y="161"/>
                      </a:cubicBezTo>
                      <a:cubicBezTo>
                        <a:pt x="207" y="161"/>
                        <a:pt x="207" y="161"/>
                        <a:pt x="207" y="161"/>
                      </a:cubicBezTo>
                      <a:moveTo>
                        <a:pt x="212" y="160"/>
                      </a:moveTo>
                      <a:cubicBezTo>
                        <a:pt x="211" y="160"/>
                        <a:pt x="210" y="160"/>
                        <a:pt x="209" y="160"/>
                      </a:cubicBezTo>
                      <a:cubicBezTo>
                        <a:pt x="209" y="161"/>
                        <a:pt x="209" y="161"/>
                        <a:pt x="209" y="161"/>
                      </a:cubicBezTo>
                      <a:cubicBezTo>
                        <a:pt x="210" y="161"/>
                        <a:pt x="211" y="161"/>
                        <a:pt x="212" y="161"/>
                      </a:cubicBezTo>
                      <a:cubicBezTo>
                        <a:pt x="212" y="160"/>
                        <a:pt x="212" y="160"/>
                        <a:pt x="212" y="160"/>
                      </a:cubicBezTo>
                      <a:moveTo>
                        <a:pt x="195" y="160"/>
                      </a:moveTo>
                      <a:cubicBezTo>
                        <a:pt x="195" y="161"/>
                        <a:pt x="195" y="161"/>
                        <a:pt x="195" y="161"/>
                      </a:cubicBezTo>
                      <a:cubicBezTo>
                        <a:pt x="196" y="161"/>
                        <a:pt x="197" y="161"/>
                        <a:pt x="198" y="161"/>
                      </a:cubicBezTo>
                      <a:cubicBezTo>
                        <a:pt x="198" y="160"/>
                        <a:pt x="198" y="160"/>
                        <a:pt x="198" y="160"/>
                      </a:cubicBezTo>
                      <a:cubicBezTo>
                        <a:pt x="197" y="160"/>
                        <a:pt x="196" y="160"/>
                        <a:pt x="195" y="160"/>
                      </a:cubicBezTo>
                      <a:moveTo>
                        <a:pt x="217" y="160"/>
                      </a:moveTo>
                      <a:cubicBezTo>
                        <a:pt x="216" y="160"/>
                        <a:pt x="215" y="160"/>
                        <a:pt x="214" y="160"/>
                      </a:cubicBezTo>
                      <a:cubicBezTo>
                        <a:pt x="214" y="161"/>
                        <a:pt x="214" y="161"/>
                        <a:pt x="214" y="161"/>
                      </a:cubicBezTo>
                      <a:cubicBezTo>
                        <a:pt x="215" y="161"/>
                        <a:pt x="216" y="161"/>
                        <a:pt x="217" y="161"/>
                      </a:cubicBezTo>
                      <a:cubicBezTo>
                        <a:pt x="217" y="160"/>
                        <a:pt x="217" y="160"/>
                        <a:pt x="217" y="160"/>
                      </a:cubicBezTo>
                      <a:moveTo>
                        <a:pt x="190" y="160"/>
                      </a:moveTo>
                      <a:cubicBezTo>
                        <a:pt x="190" y="161"/>
                        <a:pt x="190" y="161"/>
                        <a:pt x="190" y="161"/>
                      </a:cubicBezTo>
                      <a:cubicBezTo>
                        <a:pt x="191" y="161"/>
                        <a:pt x="192" y="161"/>
                        <a:pt x="193" y="161"/>
                      </a:cubicBezTo>
                      <a:cubicBezTo>
                        <a:pt x="193" y="160"/>
                        <a:pt x="193" y="160"/>
                        <a:pt x="193" y="160"/>
                      </a:cubicBezTo>
                      <a:cubicBezTo>
                        <a:pt x="192" y="160"/>
                        <a:pt x="191" y="160"/>
                        <a:pt x="190" y="160"/>
                      </a:cubicBezTo>
                      <a:moveTo>
                        <a:pt x="221" y="159"/>
                      </a:moveTo>
                      <a:cubicBezTo>
                        <a:pt x="220" y="159"/>
                        <a:pt x="219" y="159"/>
                        <a:pt x="218" y="159"/>
                      </a:cubicBezTo>
                      <a:cubicBezTo>
                        <a:pt x="219" y="160"/>
                        <a:pt x="219" y="160"/>
                        <a:pt x="219" y="160"/>
                      </a:cubicBezTo>
                      <a:cubicBezTo>
                        <a:pt x="220" y="160"/>
                        <a:pt x="221" y="160"/>
                        <a:pt x="222" y="160"/>
                      </a:cubicBezTo>
                      <a:cubicBezTo>
                        <a:pt x="221" y="159"/>
                        <a:pt x="221" y="159"/>
                        <a:pt x="221" y="159"/>
                      </a:cubicBezTo>
                      <a:moveTo>
                        <a:pt x="185" y="159"/>
                      </a:moveTo>
                      <a:cubicBezTo>
                        <a:pt x="185" y="160"/>
                        <a:pt x="185" y="160"/>
                        <a:pt x="185" y="160"/>
                      </a:cubicBezTo>
                      <a:cubicBezTo>
                        <a:pt x="186" y="160"/>
                        <a:pt x="187" y="160"/>
                        <a:pt x="188" y="160"/>
                      </a:cubicBezTo>
                      <a:cubicBezTo>
                        <a:pt x="188" y="159"/>
                        <a:pt x="188" y="159"/>
                        <a:pt x="188" y="159"/>
                      </a:cubicBezTo>
                      <a:cubicBezTo>
                        <a:pt x="187" y="159"/>
                        <a:pt x="186" y="159"/>
                        <a:pt x="185" y="159"/>
                      </a:cubicBezTo>
                      <a:moveTo>
                        <a:pt x="226" y="158"/>
                      </a:moveTo>
                      <a:cubicBezTo>
                        <a:pt x="225" y="158"/>
                        <a:pt x="224" y="158"/>
                        <a:pt x="223" y="158"/>
                      </a:cubicBezTo>
                      <a:cubicBezTo>
                        <a:pt x="223" y="159"/>
                        <a:pt x="223" y="159"/>
                        <a:pt x="223" y="159"/>
                      </a:cubicBezTo>
                      <a:cubicBezTo>
                        <a:pt x="224" y="159"/>
                        <a:pt x="225" y="159"/>
                        <a:pt x="226" y="159"/>
                      </a:cubicBezTo>
                      <a:cubicBezTo>
                        <a:pt x="226" y="158"/>
                        <a:pt x="226" y="158"/>
                        <a:pt x="226" y="158"/>
                      </a:cubicBezTo>
                      <a:moveTo>
                        <a:pt x="181" y="158"/>
                      </a:moveTo>
                      <a:cubicBezTo>
                        <a:pt x="180" y="159"/>
                        <a:pt x="180" y="159"/>
                        <a:pt x="180" y="159"/>
                      </a:cubicBezTo>
                      <a:cubicBezTo>
                        <a:pt x="181" y="159"/>
                        <a:pt x="182" y="159"/>
                        <a:pt x="183" y="159"/>
                      </a:cubicBezTo>
                      <a:cubicBezTo>
                        <a:pt x="184" y="158"/>
                        <a:pt x="184" y="158"/>
                        <a:pt x="184" y="158"/>
                      </a:cubicBezTo>
                      <a:cubicBezTo>
                        <a:pt x="183" y="158"/>
                        <a:pt x="182" y="158"/>
                        <a:pt x="181" y="158"/>
                      </a:cubicBezTo>
                      <a:moveTo>
                        <a:pt x="231" y="156"/>
                      </a:moveTo>
                      <a:cubicBezTo>
                        <a:pt x="230" y="157"/>
                        <a:pt x="229" y="157"/>
                        <a:pt x="228" y="157"/>
                      </a:cubicBezTo>
                      <a:cubicBezTo>
                        <a:pt x="228" y="158"/>
                        <a:pt x="228" y="158"/>
                        <a:pt x="228" y="158"/>
                      </a:cubicBezTo>
                      <a:cubicBezTo>
                        <a:pt x="229" y="158"/>
                        <a:pt x="230" y="158"/>
                        <a:pt x="231" y="157"/>
                      </a:cubicBezTo>
                      <a:cubicBezTo>
                        <a:pt x="231" y="156"/>
                        <a:pt x="231" y="156"/>
                        <a:pt x="231" y="156"/>
                      </a:cubicBezTo>
                      <a:moveTo>
                        <a:pt x="176" y="156"/>
                      </a:moveTo>
                      <a:cubicBezTo>
                        <a:pt x="176" y="157"/>
                        <a:pt x="176" y="157"/>
                        <a:pt x="176" y="157"/>
                      </a:cubicBezTo>
                      <a:cubicBezTo>
                        <a:pt x="177" y="158"/>
                        <a:pt x="178" y="158"/>
                        <a:pt x="179" y="158"/>
                      </a:cubicBezTo>
                      <a:cubicBezTo>
                        <a:pt x="179" y="157"/>
                        <a:pt x="179" y="157"/>
                        <a:pt x="179" y="157"/>
                      </a:cubicBezTo>
                      <a:cubicBezTo>
                        <a:pt x="178" y="157"/>
                        <a:pt x="177" y="157"/>
                        <a:pt x="176" y="156"/>
                      </a:cubicBezTo>
                      <a:moveTo>
                        <a:pt x="235" y="155"/>
                      </a:moveTo>
                      <a:cubicBezTo>
                        <a:pt x="234" y="155"/>
                        <a:pt x="233" y="156"/>
                        <a:pt x="232" y="156"/>
                      </a:cubicBezTo>
                      <a:cubicBezTo>
                        <a:pt x="233" y="157"/>
                        <a:pt x="233" y="157"/>
                        <a:pt x="233" y="157"/>
                      </a:cubicBezTo>
                      <a:cubicBezTo>
                        <a:pt x="233" y="156"/>
                        <a:pt x="234" y="156"/>
                        <a:pt x="235" y="156"/>
                      </a:cubicBezTo>
                      <a:cubicBezTo>
                        <a:pt x="235" y="155"/>
                        <a:pt x="235" y="155"/>
                        <a:pt x="235" y="155"/>
                      </a:cubicBezTo>
                      <a:moveTo>
                        <a:pt x="172" y="155"/>
                      </a:moveTo>
                      <a:cubicBezTo>
                        <a:pt x="171" y="156"/>
                        <a:pt x="171" y="156"/>
                        <a:pt x="171" y="156"/>
                      </a:cubicBezTo>
                      <a:cubicBezTo>
                        <a:pt x="172" y="156"/>
                        <a:pt x="173" y="156"/>
                        <a:pt x="174" y="157"/>
                      </a:cubicBezTo>
                      <a:cubicBezTo>
                        <a:pt x="174" y="156"/>
                        <a:pt x="174" y="156"/>
                        <a:pt x="174" y="156"/>
                      </a:cubicBezTo>
                      <a:cubicBezTo>
                        <a:pt x="174" y="156"/>
                        <a:pt x="173" y="155"/>
                        <a:pt x="172" y="155"/>
                      </a:cubicBezTo>
                      <a:moveTo>
                        <a:pt x="239" y="153"/>
                      </a:moveTo>
                      <a:cubicBezTo>
                        <a:pt x="239" y="154"/>
                        <a:pt x="238" y="154"/>
                        <a:pt x="237" y="154"/>
                      </a:cubicBezTo>
                      <a:cubicBezTo>
                        <a:pt x="237" y="155"/>
                        <a:pt x="237" y="155"/>
                        <a:pt x="237" y="155"/>
                      </a:cubicBezTo>
                      <a:cubicBezTo>
                        <a:pt x="238" y="155"/>
                        <a:pt x="239" y="154"/>
                        <a:pt x="240" y="154"/>
                      </a:cubicBezTo>
                      <a:cubicBezTo>
                        <a:pt x="239" y="153"/>
                        <a:pt x="239" y="153"/>
                        <a:pt x="239" y="153"/>
                      </a:cubicBezTo>
                      <a:moveTo>
                        <a:pt x="167" y="153"/>
                      </a:moveTo>
                      <a:cubicBezTo>
                        <a:pt x="167" y="154"/>
                        <a:pt x="167" y="154"/>
                        <a:pt x="167" y="154"/>
                      </a:cubicBezTo>
                      <a:cubicBezTo>
                        <a:pt x="168" y="154"/>
                        <a:pt x="169" y="155"/>
                        <a:pt x="170" y="155"/>
                      </a:cubicBezTo>
                      <a:cubicBezTo>
                        <a:pt x="170" y="154"/>
                        <a:pt x="170" y="154"/>
                        <a:pt x="170" y="154"/>
                      </a:cubicBezTo>
                      <a:cubicBezTo>
                        <a:pt x="169" y="154"/>
                        <a:pt x="168" y="154"/>
                        <a:pt x="167" y="153"/>
                      </a:cubicBezTo>
                      <a:moveTo>
                        <a:pt x="244" y="151"/>
                      </a:moveTo>
                      <a:cubicBezTo>
                        <a:pt x="243" y="152"/>
                        <a:pt x="242" y="152"/>
                        <a:pt x="241" y="152"/>
                      </a:cubicBezTo>
                      <a:cubicBezTo>
                        <a:pt x="241" y="153"/>
                        <a:pt x="241" y="153"/>
                        <a:pt x="241" y="153"/>
                      </a:cubicBezTo>
                      <a:cubicBezTo>
                        <a:pt x="242" y="153"/>
                        <a:pt x="243" y="152"/>
                        <a:pt x="244" y="152"/>
                      </a:cubicBezTo>
                      <a:cubicBezTo>
                        <a:pt x="244" y="151"/>
                        <a:pt x="244" y="151"/>
                        <a:pt x="244" y="151"/>
                      </a:cubicBezTo>
                      <a:moveTo>
                        <a:pt x="163" y="151"/>
                      </a:moveTo>
                      <a:cubicBezTo>
                        <a:pt x="163" y="152"/>
                        <a:pt x="163" y="152"/>
                        <a:pt x="163" y="152"/>
                      </a:cubicBezTo>
                      <a:cubicBezTo>
                        <a:pt x="163" y="152"/>
                        <a:pt x="164" y="153"/>
                        <a:pt x="165" y="153"/>
                      </a:cubicBezTo>
                      <a:cubicBezTo>
                        <a:pt x="166" y="152"/>
                        <a:pt x="166" y="152"/>
                        <a:pt x="166" y="152"/>
                      </a:cubicBezTo>
                      <a:cubicBezTo>
                        <a:pt x="165" y="152"/>
                        <a:pt x="164" y="152"/>
                        <a:pt x="163" y="151"/>
                      </a:cubicBezTo>
                      <a:moveTo>
                        <a:pt x="203" y="152"/>
                      </a:moveTo>
                      <a:cubicBezTo>
                        <a:pt x="203" y="152"/>
                        <a:pt x="203" y="152"/>
                        <a:pt x="203" y="152"/>
                      </a:cubicBezTo>
                      <a:cubicBezTo>
                        <a:pt x="203" y="151"/>
                        <a:pt x="203" y="151"/>
                        <a:pt x="203" y="151"/>
                      </a:cubicBezTo>
                      <a:cubicBezTo>
                        <a:pt x="203" y="151"/>
                        <a:pt x="203" y="151"/>
                        <a:pt x="203" y="151"/>
                      </a:cubicBezTo>
                      <a:cubicBezTo>
                        <a:pt x="203" y="151"/>
                        <a:pt x="203" y="151"/>
                        <a:pt x="203" y="151"/>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4" y="150"/>
                        <a:pt x="204" y="150"/>
                        <a:pt x="204" y="150"/>
                      </a:cubicBezTo>
                      <a:cubicBezTo>
                        <a:pt x="204" y="151"/>
                        <a:pt x="204" y="151"/>
                        <a:pt x="204" y="151"/>
                      </a:cubicBezTo>
                      <a:cubicBezTo>
                        <a:pt x="204" y="151"/>
                        <a:pt x="204" y="151"/>
                        <a:pt x="204" y="151"/>
                      </a:cubicBezTo>
                      <a:cubicBezTo>
                        <a:pt x="203" y="151"/>
                        <a:pt x="203" y="151"/>
                        <a:pt x="203" y="151"/>
                      </a:cubicBezTo>
                      <a:cubicBezTo>
                        <a:pt x="203" y="152"/>
                        <a:pt x="203" y="152"/>
                        <a:pt x="203" y="152"/>
                      </a:cubicBezTo>
                      <a:cubicBezTo>
                        <a:pt x="203" y="152"/>
                        <a:pt x="203" y="152"/>
                        <a:pt x="203" y="152"/>
                      </a:cubicBezTo>
                      <a:moveTo>
                        <a:pt x="203" y="150"/>
                      </a:moveTo>
                      <a:cubicBezTo>
                        <a:pt x="202" y="150"/>
                        <a:pt x="202" y="150"/>
                        <a:pt x="202" y="150"/>
                      </a:cubicBezTo>
                      <a:cubicBezTo>
                        <a:pt x="202" y="150"/>
                        <a:pt x="202" y="150"/>
                        <a:pt x="202" y="151"/>
                      </a:cubicBezTo>
                      <a:cubicBezTo>
                        <a:pt x="202" y="151"/>
                        <a:pt x="202" y="151"/>
                        <a:pt x="202" y="152"/>
                      </a:cubicBezTo>
                      <a:cubicBezTo>
                        <a:pt x="203" y="152"/>
                        <a:pt x="203" y="152"/>
                        <a:pt x="203" y="152"/>
                      </a:cubicBezTo>
                      <a:cubicBezTo>
                        <a:pt x="204" y="152"/>
                        <a:pt x="204" y="152"/>
                        <a:pt x="204" y="152"/>
                      </a:cubicBezTo>
                      <a:cubicBezTo>
                        <a:pt x="204" y="151"/>
                        <a:pt x="204" y="151"/>
                        <a:pt x="204" y="151"/>
                      </a:cubicBezTo>
                      <a:cubicBezTo>
                        <a:pt x="204" y="150"/>
                        <a:pt x="204" y="150"/>
                        <a:pt x="204" y="150"/>
                      </a:cubicBezTo>
                      <a:cubicBezTo>
                        <a:pt x="203" y="150"/>
                        <a:pt x="203" y="150"/>
                        <a:pt x="203" y="150"/>
                      </a:cubicBezTo>
                      <a:moveTo>
                        <a:pt x="207" y="152"/>
                      </a:moveTo>
                      <a:cubicBezTo>
                        <a:pt x="207" y="152"/>
                        <a:pt x="207" y="152"/>
                        <a:pt x="207" y="152"/>
                      </a:cubicBezTo>
                      <a:cubicBezTo>
                        <a:pt x="207" y="151"/>
                        <a:pt x="207" y="151"/>
                        <a:pt x="207" y="151"/>
                      </a:cubicBezTo>
                      <a:cubicBezTo>
                        <a:pt x="207" y="151"/>
                        <a:pt x="207" y="151"/>
                        <a:pt x="207" y="151"/>
                      </a:cubicBezTo>
                      <a:cubicBezTo>
                        <a:pt x="207" y="151"/>
                        <a:pt x="207" y="151"/>
                        <a:pt x="207" y="151"/>
                      </a:cubicBezTo>
                      <a:cubicBezTo>
                        <a:pt x="207" y="150"/>
                        <a:pt x="207" y="150"/>
                        <a:pt x="207" y="150"/>
                      </a:cubicBezTo>
                      <a:cubicBezTo>
                        <a:pt x="207" y="150"/>
                        <a:pt x="207" y="150"/>
                        <a:pt x="207" y="150"/>
                      </a:cubicBezTo>
                      <a:cubicBezTo>
                        <a:pt x="207" y="150"/>
                        <a:pt x="207" y="150"/>
                        <a:pt x="207" y="150"/>
                      </a:cubicBezTo>
                      <a:cubicBezTo>
                        <a:pt x="207" y="150"/>
                        <a:pt x="207" y="150"/>
                        <a:pt x="207" y="150"/>
                      </a:cubicBezTo>
                      <a:cubicBezTo>
                        <a:pt x="208" y="150"/>
                        <a:pt x="208" y="150"/>
                        <a:pt x="208" y="150"/>
                      </a:cubicBezTo>
                      <a:cubicBezTo>
                        <a:pt x="208" y="150"/>
                        <a:pt x="208" y="150"/>
                        <a:pt x="208" y="150"/>
                      </a:cubicBezTo>
                      <a:cubicBezTo>
                        <a:pt x="208" y="150"/>
                        <a:pt x="208" y="150"/>
                        <a:pt x="208" y="150"/>
                      </a:cubicBezTo>
                      <a:cubicBezTo>
                        <a:pt x="208" y="151"/>
                        <a:pt x="208" y="151"/>
                        <a:pt x="208" y="151"/>
                      </a:cubicBezTo>
                      <a:cubicBezTo>
                        <a:pt x="208" y="151"/>
                        <a:pt x="208" y="151"/>
                        <a:pt x="208" y="151"/>
                      </a:cubicBezTo>
                      <a:cubicBezTo>
                        <a:pt x="208" y="151"/>
                        <a:pt x="208" y="151"/>
                        <a:pt x="208" y="151"/>
                      </a:cubicBezTo>
                      <a:cubicBezTo>
                        <a:pt x="208" y="152"/>
                        <a:pt x="208" y="152"/>
                        <a:pt x="208" y="152"/>
                      </a:cubicBezTo>
                      <a:cubicBezTo>
                        <a:pt x="207" y="152"/>
                        <a:pt x="207" y="152"/>
                        <a:pt x="207" y="152"/>
                      </a:cubicBezTo>
                      <a:moveTo>
                        <a:pt x="207" y="150"/>
                      </a:moveTo>
                      <a:cubicBezTo>
                        <a:pt x="207" y="150"/>
                        <a:pt x="207" y="150"/>
                        <a:pt x="207" y="150"/>
                      </a:cubicBezTo>
                      <a:cubicBezTo>
                        <a:pt x="207" y="150"/>
                        <a:pt x="206" y="150"/>
                        <a:pt x="207" y="151"/>
                      </a:cubicBezTo>
                      <a:cubicBezTo>
                        <a:pt x="207" y="151"/>
                        <a:pt x="207" y="151"/>
                        <a:pt x="207" y="152"/>
                      </a:cubicBezTo>
                      <a:cubicBezTo>
                        <a:pt x="207" y="152"/>
                        <a:pt x="207" y="152"/>
                        <a:pt x="207" y="152"/>
                      </a:cubicBezTo>
                      <a:cubicBezTo>
                        <a:pt x="208" y="152"/>
                        <a:pt x="208" y="152"/>
                        <a:pt x="208" y="152"/>
                      </a:cubicBezTo>
                      <a:cubicBezTo>
                        <a:pt x="208" y="151"/>
                        <a:pt x="208" y="151"/>
                        <a:pt x="208" y="151"/>
                      </a:cubicBezTo>
                      <a:cubicBezTo>
                        <a:pt x="208" y="150"/>
                        <a:pt x="208" y="150"/>
                        <a:pt x="208" y="150"/>
                      </a:cubicBezTo>
                      <a:cubicBezTo>
                        <a:pt x="207" y="150"/>
                        <a:pt x="207" y="150"/>
                        <a:pt x="207" y="150"/>
                      </a:cubicBezTo>
                      <a:moveTo>
                        <a:pt x="198" y="149"/>
                      </a:moveTo>
                      <a:cubicBezTo>
                        <a:pt x="198" y="150"/>
                        <a:pt x="198" y="150"/>
                        <a:pt x="198" y="150"/>
                      </a:cubicBezTo>
                      <a:cubicBezTo>
                        <a:pt x="199" y="150"/>
                        <a:pt x="199" y="150"/>
                        <a:pt x="199" y="150"/>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1"/>
                        <a:pt x="199" y="151"/>
                        <a:pt x="199" y="151"/>
                      </a:cubicBezTo>
                      <a:cubicBezTo>
                        <a:pt x="199" y="151"/>
                        <a:pt x="199" y="151"/>
                        <a:pt x="199" y="151"/>
                      </a:cubicBezTo>
                      <a:cubicBezTo>
                        <a:pt x="199" y="150"/>
                        <a:pt x="199" y="150"/>
                        <a:pt x="199" y="150"/>
                      </a:cubicBezTo>
                      <a:cubicBezTo>
                        <a:pt x="199" y="150"/>
                        <a:pt x="199" y="150"/>
                        <a:pt x="199" y="150"/>
                      </a:cubicBezTo>
                      <a:cubicBezTo>
                        <a:pt x="199" y="150"/>
                        <a:pt x="199" y="150"/>
                        <a:pt x="199" y="150"/>
                      </a:cubicBezTo>
                      <a:cubicBezTo>
                        <a:pt x="198" y="149"/>
                        <a:pt x="198" y="149"/>
                        <a:pt x="198" y="149"/>
                      </a:cubicBezTo>
                      <a:moveTo>
                        <a:pt x="212" y="149"/>
                      </a:moveTo>
                      <a:cubicBezTo>
                        <a:pt x="211" y="149"/>
                        <a:pt x="211" y="149"/>
                        <a:pt x="211" y="149"/>
                      </a:cubicBezTo>
                      <a:cubicBezTo>
                        <a:pt x="211" y="150"/>
                        <a:pt x="211" y="150"/>
                        <a:pt x="211" y="150"/>
                      </a:cubicBezTo>
                      <a:cubicBezTo>
                        <a:pt x="211" y="149"/>
                        <a:pt x="211" y="149"/>
                        <a:pt x="211" y="149"/>
                      </a:cubicBezTo>
                      <a:cubicBezTo>
                        <a:pt x="211" y="152"/>
                        <a:pt x="211" y="152"/>
                        <a:pt x="211" y="152"/>
                      </a:cubicBezTo>
                      <a:cubicBezTo>
                        <a:pt x="212" y="152"/>
                        <a:pt x="212" y="152"/>
                        <a:pt x="212" y="152"/>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49"/>
                        <a:pt x="212" y="149"/>
                        <a:pt x="212" y="149"/>
                      </a:cubicBezTo>
                      <a:cubicBezTo>
                        <a:pt x="212" y="149"/>
                        <a:pt x="212" y="149"/>
                        <a:pt x="212" y="149"/>
                      </a:cubicBezTo>
                      <a:cubicBezTo>
                        <a:pt x="212" y="149"/>
                        <a:pt x="212" y="149"/>
                        <a:pt x="212" y="149"/>
                      </a:cubicBezTo>
                      <a:moveTo>
                        <a:pt x="195" y="151"/>
                      </a:moveTo>
                      <a:cubicBezTo>
                        <a:pt x="194" y="151"/>
                        <a:pt x="194" y="151"/>
                        <a:pt x="194" y="151"/>
                      </a:cubicBezTo>
                      <a:cubicBezTo>
                        <a:pt x="194" y="151"/>
                        <a:pt x="194" y="151"/>
                        <a:pt x="194" y="151"/>
                      </a:cubicBezTo>
                      <a:cubicBezTo>
                        <a:pt x="194" y="151"/>
                        <a:pt x="194" y="151"/>
                        <a:pt x="194" y="151"/>
                      </a:cubicBezTo>
                      <a:cubicBezTo>
                        <a:pt x="194" y="150"/>
                        <a:pt x="194" y="150"/>
                        <a:pt x="194" y="150"/>
                      </a:cubicBezTo>
                      <a:cubicBezTo>
                        <a:pt x="194" y="150"/>
                        <a:pt x="194" y="150"/>
                        <a:pt x="194" y="150"/>
                      </a:cubicBezTo>
                      <a:cubicBezTo>
                        <a:pt x="194" y="150"/>
                        <a:pt x="194" y="150"/>
                        <a:pt x="194" y="150"/>
                      </a:cubicBezTo>
                      <a:cubicBezTo>
                        <a:pt x="194" y="149"/>
                        <a:pt x="194" y="149"/>
                        <a:pt x="194" y="149"/>
                      </a:cubicBezTo>
                      <a:cubicBezTo>
                        <a:pt x="195" y="149"/>
                        <a:pt x="195" y="149"/>
                        <a:pt x="195" y="149"/>
                      </a:cubicBezTo>
                      <a:cubicBezTo>
                        <a:pt x="195" y="149"/>
                        <a:pt x="195" y="149"/>
                        <a:pt x="195" y="149"/>
                      </a:cubicBezTo>
                      <a:cubicBezTo>
                        <a:pt x="195" y="150"/>
                        <a:pt x="195" y="150"/>
                        <a:pt x="195" y="150"/>
                      </a:cubicBezTo>
                      <a:cubicBezTo>
                        <a:pt x="195" y="150"/>
                        <a:pt x="195" y="150"/>
                        <a:pt x="195" y="150"/>
                      </a:cubicBezTo>
                      <a:cubicBezTo>
                        <a:pt x="195" y="150"/>
                        <a:pt x="195" y="150"/>
                        <a:pt x="195" y="150"/>
                      </a:cubicBezTo>
                      <a:cubicBezTo>
                        <a:pt x="195" y="151"/>
                        <a:pt x="195" y="151"/>
                        <a:pt x="195" y="151"/>
                      </a:cubicBezTo>
                      <a:cubicBezTo>
                        <a:pt x="195" y="151"/>
                        <a:pt x="195" y="151"/>
                        <a:pt x="195" y="151"/>
                      </a:cubicBezTo>
                      <a:cubicBezTo>
                        <a:pt x="195" y="151"/>
                        <a:pt x="195" y="151"/>
                        <a:pt x="195" y="151"/>
                      </a:cubicBezTo>
                      <a:cubicBezTo>
                        <a:pt x="195" y="151"/>
                        <a:pt x="195" y="151"/>
                        <a:pt x="195" y="151"/>
                      </a:cubicBezTo>
                      <a:moveTo>
                        <a:pt x="195" y="149"/>
                      </a:moveTo>
                      <a:cubicBezTo>
                        <a:pt x="194" y="149"/>
                        <a:pt x="194" y="149"/>
                        <a:pt x="194" y="149"/>
                      </a:cubicBezTo>
                      <a:cubicBezTo>
                        <a:pt x="194" y="150"/>
                        <a:pt x="194" y="150"/>
                        <a:pt x="194" y="150"/>
                      </a:cubicBezTo>
                      <a:cubicBezTo>
                        <a:pt x="194" y="151"/>
                        <a:pt x="194" y="151"/>
                        <a:pt x="194" y="151"/>
                      </a:cubicBezTo>
                      <a:cubicBezTo>
                        <a:pt x="194" y="152"/>
                        <a:pt x="194" y="152"/>
                        <a:pt x="194" y="152"/>
                      </a:cubicBezTo>
                      <a:cubicBezTo>
                        <a:pt x="195" y="151"/>
                        <a:pt x="195" y="151"/>
                        <a:pt x="195" y="151"/>
                      </a:cubicBezTo>
                      <a:cubicBezTo>
                        <a:pt x="195" y="151"/>
                        <a:pt x="195" y="151"/>
                        <a:pt x="195" y="150"/>
                      </a:cubicBezTo>
                      <a:cubicBezTo>
                        <a:pt x="195" y="150"/>
                        <a:pt x="195" y="150"/>
                        <a:pt x="195" y="149"/>
                      </a:cubicBezTo>
                      <a:cubicBezTo>
                        <a:pt x="195" y="149"/>
                        <a:pt x="195" y="149"/>
                        <a:pt x="195" y="149"/>
                      </a:cubicBezTo>
                      <a:moveTo>
                        <a:pt x="248" y="149"/>
                      </a:moveTo>
                      <a:cubicBezTo>
                        <a:pt x="247" y="149"/>
                        <a:pt x="246" y="150"/>
                        <a:pt x="245" y="150"/>
                      </a:cubicBezTo>
                      <a:cubicBezTo>
                        <a:pt x="246" y="151"/>
                        <a:pt x="246" y="151"/>
                        <a:pt x="246" y="151"/>
                      </a:cubicBezTo>
                      <a:cubicBezTo>
                        <a:pt x="247" y="151"/>
                        <a:pt x="248" y="150"/>
                        <a:pt x="248" y="150"/>
                      </a:cubicBezTo>
                      <a:cubicBezTo>
                        <a:pt x="248" y="149"/>
                        <a:pt x="248" y="149"/>
                        <a:pt x="248" y="149"/>
                      </a:cubicBezTo>
                      <a:moveTo>
                        <a:pt x="159" y="149"/>
                      </a:moveTo>
                      <a:cubicBezTo>
                        <a:pt x="158" y="150"/>
                        <a:pt x="158" y="150"/>
                        <a:pt x="158" y="150"/>
                      </a:cubicBezTo>
                      <a:cubicBezTo>
                        <a:pt x="159" y="150"/>
                        <a:pt x="160" y="151"/>
                        <a:pt x="161" y="151"/>
                      </a:cubicBezTo>
                      <a:cubicBezTo>
                        <a:pt x="161" y="150"/>
                        <a:pt x="161" y="150"/>
                        <a:pt x="161" y="150"/>
                      </a:cubicBezTo>
                      <a:cubicBezTo>
                        <a:pt x="160" y="150"/>
                        <a:pt x="160" y="149"/>
                        <a:pt x="159" y="149"/>
                      </a:cubicBezTo>
                      <a:moveTo>
                        <a:pt x="216" y="149"/>
                      </a:moveTo>
                      <a:cubicBezTo>
                        <a:pt x="215" y="149"/>
                        <a:pt x="215" y="149"/>
                        <a:pt x="215" y="149"/>
                      </a:cubicBezTo>
                      <a:cubicBezTo>
                        <a:pt x="215" y="149"/>
                        <a:pt x="215" y="149"/>
                        <a:pt x="215" y="149"/>
                      </a:cubicBezTo>
                      <a:cubicBezTo>
                        <a:pt x="215" y="149"/>
                        <a:pt x="215" y="149"/>
                        <a:pt x="215" y="149"/>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0"/>
                        <a:pt x="216" y="150"/>
                        <a:pt x="216" y="150"/>
                      </a:cubicBezTo>
                      <a:cubicBezTo>
                        <a:pt x="216" y="150"/>
                        <a:pt x="216" y="150"/>
                        <a:pt x="216" y="150"/>
                      </a:cubicBezTo>
                      <a:cubicBezTo>
                        <a:pt x="216" y="149"/>
                        <a:pt x="216" y="149"/>
                        <a:pt x="216" y="149"/>
                      </a:cubicBezTo>
                      <a:cubicBezTo>
                        <a:pt x="216" y="149"/>
                        <a:pt x="216" y="149"/>
                        <a:pt x="216" y="149"/>
                      </a:cubicBezTo>
                      <a:cubicBezTo>
                        <a:pt x="216" y="149"/>
                        <a:pt x="216" y="149"/>
                        <a:pt x="216" y="149"/>
                      </a:cubicBezTo>
                      <a:moveTo>
                        <a:pt x="190" y="149"/>
                      </a:moveTo>
                      <a:cubicBezTo>
                        <a:pt x="190" y="149"/>
                        <a:pt x="190" y="149"/>
                        <a:pt x="190" y="149"/>
                      </a:cubicBezTo>
                      <a:cubicBezTo>
                        <a:pt x="190" y="149"/>
                        <a:pt x="190" y="149"/>
                        <a:pt x="190" y="149"/>
                      </a:cubicBezTo>
                      <a:cubicBezTo>
                        <a:pt x="190" y="151"/>
                        <a:pt x="190" y="151"/>
                        <a:pt x="190" y="151"/>
                      </a:cubicBezTo>
                      <a:cubicBezTo>
                        <a:pt x="190" y="151"/>
                        <a:pt x="190" y="151"/>
                        <a:pt x="190" y="151"/>
                      </a:cubicBezTo>
                      <a:cubicBezTo>
                        <a:pt x="190" y="151"/>
                        <a:pt x="190" y="151"/>
                        <a:pt x="190" y="151"/>
                      </a:cubicBezTo>
                      <a:cubicBezTo>
                        <a:pt x="190" y="151"/>
                        <a:pt x="190" y="151"/>
                        <a:pt x="190" y="151"/>
                      </a:cubicBezTo>
                      <a:cubicBezTo>
                        <a:pt x="191" y="151"/>
                        <a:pt x="191" y="151"/>
                        <a:pt x="191" y="151"/>
                      </a:cubicBezTo>
                      <a:cubicBezTo>
                        <a:pt x="191" y="151"/>
                        <a:pt x="191" y="151"/>
                        <a:pt x="191" y="151"/>
                      </a:cubicBezTo>
                      <a:cubicBezTo>
                        <a:pt x="191" y="150"/>
                        <a:pt x="191" y="150"/>
                        <a:pt x="191" y="150"/>
                      </a:cubicBezTo>
                      <a:cubicBezTo>
                        <a:pt x="190" y="150"/>
                        <a:pt x="190" y="150"/>
                        <a:pt x="190" y="150"/>
                      </a:cubicBezTo>
                      <a:cubicBezTo>
                        <a:pt x="191" y="149"/>
                        <a:pt x="191" y="149"/>
                        <a:pt x="191" y="149"/>
                      </a:cubicBezTo>
                      <a:cubicBezTo>
                        <a:pt x="191" y="149"/>
                        <a:pt x="191" y="149"/>
                        <a:pt x="191" y="149"/>
                      </a:cubicBezTo>
                      <a:cubicBezTo>
                        <a:pt x="191" y="149"/>
                        <a:pt x="191" y="149"/>
                        <a:pt x="191" y="149"/>
                      </a:cubicBezTo>
                      <a:cubicBezTo>
                        <a:pt x="190" y="149"/>
                        <a:pt x="190" y="149"/>
                        <a:pt x="190" y="149"/>
                      </a:cubicBezTo>
                      <a:moveTo>
                        <a:pt x="220" y="150"/>
                      </a:moveTo>
                      <a:cubicBezTo>
                        <a:pt x="220" y="150"/>
                        <a:pt x="220" y="150"/>
                        <a:pt x="220" y="150"/>
                      </a:cubicBezTo>
                      <a:cubicBezTo>
                        <a:pt x="220" y="150"/>
                        <a:pt x="220" y="150"/>
                        <a:pt x="220" y="150"/>
                      </a:cubicBezTo>
                      <a:cubicBezTo>
                        <a:pt x="220" y="150"/>
                        <a:pt x="220" y="150"/>
                        <a:pt x="220" y="150"/>
                      </a:cubicBezTo>
                      <a:cubicBezTo>
                        <a:pt x="219" y="149"/>
                        <a:pt x="219" y="149"/>
                        <a:pt x="219" y="149"/>
                      </a:cubicBezTo>
                      <a:cubicBezTo>
                        <a:pt x="219" y="149"/>
                        <a:pt x="219" y="149"/>
                        <a:pt x="219" y="149"/>
                      </a:cubicBezTo>
                      <a:cubicBezTo>
                        <a:pt x="219" y="148"/>
                        <a:pt x="219" y="148"/>
                        <a:pt x="219" y="148"/>
                      </a:cubicBezTo>
                      <a:cubicBezTo>
                        <a:pt x="219" y="148"/>
                        <a:pt x="219" y="148"/>
                        <a:pt x="219" y="148"/>
                      </a:cubicBezTo>
                      <a:cubicBezTo>
                        <a:pt x="220" y="148"/>
                        <a:pt x="220" y="148"/>
                        <a:pt x="220" y="148"/>
                      </a:cubicBezTo>
                      <a:cubicBezTo>
                        <a:pt x="220" y="148"/>
                        <a:pt x="220" y="148"/>
                        <a:pt x="220" y="148"/>
                      </a:cubicBezTo>
                      <a:cubicBezTo>
                        <a:pt x="220" y="148"/>
                        <a:pt x="220" y="148"/>
                        <a:pt x="220" y="148"/>
                      </a:cubicBezTo>
                      <a:cubicBezTo>
                        <a:pt x="220" y="149"/>
                        <a:pt x="220" y="149"/>
                        <a:pt x="220" y="149"/>
                      </a:cubicBezTo>
                      <a:cubicBezTo>
                        <a:pt x="220" y="149"/>
                        <a:pt x="220" y="149"/>
                        <a:pt x="220" y="149"/>
                      </a:cubicBezTo>
                      <a:cubicBezTo>
                        <a:pt x="220" y="149"/>
                        <a:pt x="220" y="149"/>
                        <a:pt x="220" y="149"/>
                      </a:cubicBezTo>
                      <a:cubicBezTo>
                        <a:pt x="220" y="150"/>
                        <a:pt x="220" y="150"/>
                        <a:pt x="220" y="150"/>
                      </a:cubicBezTo>
                      <a:cubicBezTo>
                        <a:pt x="220" y="150"/>
                        <a:pt x="220" y="150"/>
                        <a:pt x="220" y="150"/>
                      </a:cubicBezTo>
                      <a:cubicBezTo>
                        <a:pt x="220" y="150"/>
                        <a:pt x="220" y="150"/>
                        <a:pt x="220" y="150"/>
                      </a:cubicBezTo>
                      <a:moveTo>
                        <a:pt x="220" y="148"/>
                      </a:moveTo>
                      <a:cubicBezTo>
                        <a:pt x="219" y="148"/>
                        <a:pt x="219" y="148"/>
                        <a:pt x="219" y="148"/>
                      </a:cubicBezTo>
                      <a:cubicBezTo>
                        <a:pt x="219" y="149"/>
                        <a:pt x="219" y="149"/>
                        <a:pt x="219" y="149"/>
                      </a:cubicBezTo>
                      <a:cubicBezTo>
                        <a:pt x="219" y="150"/>
                        <a:pt x="219" y="150"/>
                        <a:pt x="220" y="150"/>
                      </a:cubicBezTo>
                      <a:cubicBezTo>
                        <a:pt x="220" y="150"/>
                        <a:pt x="220" y="150"/>
                        <a:pt x="220" y="150"/>
                      </a:cubicBezTo>
                      <a:cubicBezTo>
                        <a:pt x="221" y="150"/>
                        <a:pt x="221" y="150"/>
                        <a:pt x="221" y="150"/>
                      </a:cubicBezTo>
                      <a:cubicBezTo>
                        <a:pt x="221" y="150"/>
                        <a:pt x="221" y="149"/>
                        <a:pt x="221" y="149"/>
                      </a:cubicBezTo>
                      <a:cubicBezTo>
                        <a:pt x="221" y="149"/>
                        <a:pt x="220" y="148"/>
                        <a:pt x="220" y="148"/>
                      </a:cubicBezTo>
                      <a:cubicBezTo>
                        <a:pt x="220" y="148"/>
                        <a:pt x="220" y="148"/>
                        <a:pt x="220" y="148"/>
                      </a:cubicBezTo>
                      <a:moveTo>
                        <a:pt x="186" y="148"/>
                      </a:moveTo>
                      <a:cubicBezTo>
                        <a:pt x="186" y="148"/>
                        <a:pt x="186" y="148"/>
                        <a:pt x="186" y="148"/>
                      </a:cubicBezTo>
                      <a:cubicBezTo>
                        <a:pt x="186" y="148"/>
                        <a:pt x="186" y="148"/>
                        <a:pt x="186" y="148"/>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7" y="150"/>
                        <a:pt x="187" y="150"/>
                        <a:pt x="187" y="150"/>
                      </a:cubicBezTo>
                      <a:cubicBezTo>
                        <a:pt x="187" y="150"/>
                        <a:pt x="187" y="150"/>
                        <a:pt x="187" y="150"/>
                      </a:cubicBezTo>
                      <a:cubicBezTo>
                        <a:pt x="186" y="150"/>
                        <a:pt x="186" y="150"/>
                        <a:pt x="186" y="150"/>
                      </a:cubicBezTo>
                      <a:cubicBezTo>
                        <a:pt x="187" y="148"/>
                        <a:pt x="187" y="148"/>
                        <a:pt x="187" y="148"/>
                      </a:cubicBezTo>
                      <a:cubicBezTo>
                        <a:pt x="187" y="148"/>
                        <a:pt x="187" y="148"/>
                        <a:pt x="187" y="148"/>
                      </a:cubicBezTo>
                      <a:cubicBezTo>
                        <a:pt x="187" y="148"/>
                        <a:pt x="187" y="148"/>
                        <a:pt x="187" y="148"/>
                      </a:cubicBezTo>
                      <a:cubicBezTo>
                        <a:pt x="186" y="148"/>
                        <a:pt x="186" y="148"/>
                        <a:pt x="186" y="148"/>
                      </a:cubicBezTo>
                      <a:moveTo>
                        <a:pt x="224" y="147"/>
                      </a:moveTo>
                      <a:cubicBezTo>
                        <a:pt x="223" y="147"/>
                        <a:pt x="223" y="147"/>
                        <a:pt x="223" y="147"/>
                      </a:cubicBezTo>
                      <a:cubicBezTo>
                        <a:pt x="223" y="147"/>
                        <a:pt x="223" y="147"/>
                        <a:pt x="223" y="147"/>
                      </a:cubicBezTo>
                      <a:cubicBezTo>
                        <a:pt x="224" y="147"/>
                        <a:pt x="224" y="147"/>
                        <a:pt x="224" y="147"/>
                      </a:cubicBezTo>
                      <a:cubicBezTo>
                        <a:pt x="224" y="149"/>
                        <a:pt x="224" y="149"/>
                        <a:pt x="224" y="149"/>
                      </a:cubicBezTo>
                      <a:cubicBezTo>
                        <a:pt x="224" y="149"/>
                        <a:pt x="224" y="149"/>
                        <a:pt x="224" y="149"/>
                      </a:cubicBezTo>
                      <a:cubicBezTo>
                        <a:pt x="224" y="149"/>
                        <a:pt x="224" y="149"/>
                        <a:pt x="224" y="149"/>
                      </a:cubicBezTo>
                      <a:cubicBezTo>
                        <a:pt x="224" y="149"/>
                        <a:pt x="224" y="149"/>
                        <a:pt x="224" y="149"/>
                      </a:cubicBezTo>
                      <a:cubicBezTo>
                        <a:pt x="225" y="149"/>
                        <a:pt x="225" y="149"/>
                        <a:pt x="225" y="149"/>
                      </a:cubicBezTo>
                      <a:cubicBezTo>
                        <a:pt x="225" y="149"/>
                        <a:pt x="225" y="149"/>
                        <a:pt x="225" y="149"/>
                      </a:cubicBezTo>
                      <a:cubicBezTo>
                        <a:pt x="225" y="149"/>
                        <a:pt x="225" y="149"/>
                        <a:pt x="225" y="149"/>
                      </a:cubicBezTo>
                      <a:cubicBezTo>
                        <a:pt x="224" y="149"/>
                        <a:pt x="224" y="149"/>
                        <a:pt x="224" y="149"/>
                      </a:cubicBezTo>
                      <a:cubicBezTo>
                        <a:pt x="224" y="147"/>
                        <a:pt x="224" y="147"/>
                        <a:pt x="224" y="147"/>
                      </a:cubicBezTo>
                      <a:cubicBezTo>
                        <a:pt x="224" y="147"/>
                        <a:pt x="224" y="147"/>
                        <a:pt x="224" y="147"/>
                      </a:cubicBezTo>
                      <a:cubicBezTo>
                        <a:pt x="224" y="147"/>
                        <a:pt x="224" y="147"/>
                        <a:pt x="224" y="147"/>
                      </a:cubicBezTo>
                      <a:moveTo>
                        <a:pt x="182" y="149"/>
                      </a:moveTo>
                      <a:cubicBezTo>
                        <a:pt x="182" y="149"/>
                        <a:pt x="182" y="149"/>
                        <a:pt x="182" y="149"/>
                      </a:cubicBezTo>
                      <a:cubicBezTo>
                        <a:pt x="182" y="149"/>
                        <a:pt x="182" y="149"/>
                        <a:pt x="182" y="149"/>
                      </a:cubicBezTo>
                      <a:cubicBezTo>
                        <a:pt x="182" y="149"/>
                        <a:pt x="182" y="149"/>
                        <a:pt x="182" y="149"/>
                      </a:cubicBezTo>
                      <a:cubicBezTo>
                        <a:pt x="182" y="148"/>
                        <a:pt x="182" y="148"/>
                        <a:pt x="182" y="148"/>
                      </a:cubicBezTo>
                      <a:cubicBezTo>
                        <a:pt x="182" y="148"/>
                        <a:pt x="182" y="148"/>
                        <a:pt x="182" y="148"/>
                      </a:cubicBezTo>
                      <a:cubicBezTo>
                        <a:pt x="182" y="147"/>
                        <a:pt x="182" y="147"/>
                        <a:pt x="182" y="147"/>
                      </a:cubicBezTo>
                      <a:cubicBezTo>
                        <a:pt x="182" y="147"/>
                        <a:pt x="182" y="147"/>
                        <a:pt x="182" y="147"/>
                      </a:cubicBezTo>
                      <a:cubicBezTo>
                        <a:pt x="182" y="147"/>
                        <a:pt x="182" y="147"/>
                        <a:pt x="182" y="147"/>
                      </a:cubicBezTo>
                      <a:cubicBezTo>
                        <a:pt x="182" y="147"/>
                        <a:pt x="182" y="147"/>
                        <a:pt x="182" y="147"/>
                      </a:cubicBezTo>
                      <a:cubicBezTo>
                        <a:pt x="183" y="147"/>
                        <a:pt x="183" y="147"/>
                        <a:pt x="183" y="147"/>
                      </a:cubicBezTo>
                      <a:cubicBezTo>
                        <a:pt x="183" y="147"/>
                        <a:pt x="183" y="147"/>
                        <a:pt x="183" y="147"/>
                      </a:cubicBezTo>
                      <a:cubicBezTo>
                        <a:pt x="183" y="148"/>
                        <a:pt x="183" y="148"/>
                        <a:pt x="183" y="148"/>
                      </a:cubicBezTo>
                      <a:cubicBezTo>
                        <a:pt x="183" y="148"/>
                        <a:pt x="183" y="148"/>
                        <a:pt x="183" y="148"/>
                      </a:cubicBezTo>
                      <a:cubicBezTo>
                        <a:pt x="182" y="148"/>
                        <a:pt x="182" y="148"/>
                        <a:pt x="182" y="148"/>
                      </a:cubicBezTo>
                      <a:cubicBezTo>
                        <a:pt x="182" y="149"/>
                        <a:pt x="182" y="149"/>
                        <a:pt x="182" y="149"/>
                      </a:cubicBezTo>
                      <a:cubicBezTo>
                        <a:pt x="182" y="149"/>
                        <a:pt x="182" y="149"/>
                        <a:pt x="182" y="149"/>
                      </a:cubicBezTo>
                      <a:moveTo>
                        <a:pt x="182" y="147"/>
                      </a:moveTo>
                      <a:cubicBezTo>
                        <a:pt x="182" y="147"/>
                        <a:pt x="182" y="147"/>
                        <a:pt x="182" y="147"/>
                      </a:cubicBezTo>
                      <a:cubicBezTo>
                        <a:pt x="182" y="147"/>
                        <a:pt x="181" y="147"/>
                        <a:pt x="181" y="148"/>
                      </a:cubicBezTo>
                      <a:cubicBezTo>
                        <a:pt x="181" y="148"/>
                        <a:pt x="181" y="148"/>
                        <a:pt x="181" y="149"/>
                      </a:cubicBezTo>
                      <a:cubicBezTo>
                        <a:pt x="182" y="149"/>
                        <a:pt x="182" y="149"/>
                        <a:pt x="182" y="149"/>
                      </a:cubicBezTo>
                      <a:cubicBezTo>
                        <a:pt x="182" y="149"/>
                        <a:pt x="182" y="149"/>
                        <a:pt x="182" y="149"/>
                      </a:cubicBezTo>
                      <a:cubicBezTo>
                        <a:pt x="183" y="149"/>
                        <a:pt x="183" y="149"/>
                        <a:pt x="183" y="148"/>
                      </a:cubicBezTo>
                      <a:cubicBezTo>
                        <a:pt x="183" y="148"/>
                        <a:pt x="183" y="147"/>
                        <a:pt x="183" y="147"/>
                      </a:cubicBezTo>
                      <a:cubicBezTo>
                        <a:pt x="182" y="147"/>
                        <a:pt x="182" y="147"/>
                        <a:pt x="182" y="147"/>
                      </a:cubicBezTo>
                      <a:moveTo>
                        <a:pt x="252" y="146"/>
                      </a:moveTo>
                      <a:cubicBezTo>
                        <a:pt x="251" y="147"/>
                        <a:pt x="250" y="148"/>
                        <a:pt x="250" y="148"/>
                      </a:cubicBezTo>
                      <a:cubicBezTo>
                        <a:pt x="250" y="149"/>
                        <a:pt x="250" y="149"/>
                        <a:pt x="250" y="149"/>
                      </a:cubicBezTo>
                      <a:cubicBezTo>
                        <a:pt x="251" y="148"/>
                        <a:pt x="252" y="148"/>
                        <a:pt x="253" y="147"/>
                      </a:cubicBezTo>
                      <a:cubicBezTo>
                        <a:pt x="252" y="146"/>
                        <a:pt x="252" y="146"/>
                        <a:pt x="252" y="146"/>
                      </a:cubicBezTo>
                      <a:moveTo>
                        <a:pt x="155" y="146"/>
                      </a:moveTo>
                      <a:cubicBezTo>
                        <a:pt x="154" y="147"/>
                        <a:pt x="154" y="147"/>
                        <a:pt x="154" y="147"/>
                      </a:cubicBezTo>
                      <a:cubicBezTo>
                        <a:pt x="155" y="148"/>
                        <a:pt x="156" y="148"/>
                        <a:pt x="157" y="149"/>
                      </a:cubicBezTo>
                      <a:cubicBezTo>
                        <a:pt x="157" y="148"/>
                        <a:pt x="157" y="148"/>
                        <a:pt x="157" y="148"/>
                      </a:cubicBezTo>
                      <a:cubicBezTo>
                        <a:pt x="156" y="148"/>
                        <a:pt x="155" y="147"/>
                        <a:pt x="155" y="146"/>
                      </a:cubicBezTo>
                      <a:moveTo>
                        <a:pt x="228" y="148"/>
                      </a:moveTo>
                      <a:cubicBezTo>
                        <a:pt x="228" y="148"/>
                        <a:pt x="228" y="148"/>
                        <a:pt x="228" y="148"/>
                      </a:cubicBezTo>
                      <a:cubicBezTo>
                        <a:pt x="228" y="147"/>
                        <a:pt x="228" y="147"/>
                        <a:pt x="228" y="147"/>
                      </a:cubicBezTo>
                      <a:cubicBezTo>
                        <a:pt x="228" y="147"/>
                        <a:pt x="228" y="147"/>
                        <a:pt x="228" y="147"/>
                      </a:cubicBezTo>
                      <a:cubicBezTo>
                        <a:pt x="228" y="147"/>
                        <a:pt x="228" y="147"/>
                        <a:pt x="228" y="147"/>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9" y="147"/>
                        <a:pt x="229" y="147"/>
                        <a:pt x="229" y="147"/>
                      </a:cubicBezTo>
                      <a:cubicBezTo>
                        <a:pt x="229" y="147"/>
                        <a:pt x="229" y="147"/>
                        <a:pt x="229" y="147"/>
                      </a:cubicBezTo>
                      <a:cubicBezTo>
                        <a:pt x="229" y="147"/>
                        <a:pt x="229" y="147"/>
                        <a:pt x="229" y="147"/>
                      </a:cubicBezTo>
                      <a:cubicBezTo>
                        <a:pt x="229" y="148"/>
                        <a:pt x="229" y="148"/>
                        <a:pt x="229" y="148"/>
                      </a:cubicBezTo>
                      <a:cubicBezTo>
                        <a:pt x="228" y="148"/>
                        <a:pt x="228" y="148"/>
                        <a:pt x="228" y="148"/>
                      </a:cubicBezTo>
                      <a:cubicBezTo>
                        <a:pt x="228" y="148"/>
                        <a:pt x="228" y="148"/>
                        <a:pt x="228" y="148"/>
                      </a:cubicBezTo>
                      <a:moveTo>
                        <a:pt x="228" y="146"/>
                      </a:moveTo>
                      <a:cubicBezTo>
                        <a:pt x="227" y="146"/>
                        <a:pt x="227" y="146"/>
                        <a:pt x="227" y="146"/>
                      </a:cubicBezTo>
                      <a:cubicBezTo>
                        <a:pt x="227" y="146"/>
                        <a:pt x="227" y="147"/>
                        <a:pt x="227" y="147"/>
                      </a:cubicBezTo>
                      <a:cubicBezTo>
                        <a:pt x="227" y="148"/>
                        <a:pt x="228" y="148"/>
                        <a:pt x="228" y="148"/>
                      </a:cubicBezTo>
                      <a:cubicBezTo>
                        <a:pt x="228" y="148"/>
                        <a:pt x="228" y="148"/>
                        <a:pt x="228" y="148"/>
                      </a:cubicBezTo>
                      <a:cubicBezTo>
                        <a:pt x="229" y="148"/>
                        <a:pt x="229" y="148"/>
                        <a:pt x="229" y="148"/>
                      </a:cubicBezTo>
                      <a:cubicBezTo>
                        <a:pt x="229" y="147"/>
                        <a:pt x="229" y="147"/>
                        <a:pt x="229" y="147"/>
                      </a:cubicBezTo>
                      <a:cubicBezTo>
                        <a:pt x="229" y="146"/>
                        <a:pt x="229" y="146"/>
                        <a:pt x="228" y="146"/>
                      </a:cubicBezTo>
                      <a:cubicBezTo>
                        <a:pt x="228" y="146"/>
                        <a:pt x="228" y="146"/>
                        <a:pt x="228" y="146"/>
                      </a:cubicBezTo>
                      <a:moveTo>
                        <a:pt x="242" y="146"/>
                      </a:moveTo>
                      <a:cubicBezTo>
                        <a:pt x="232" y="151"/>
                        <a:pt x="220" y="154"/>
                        <a:pt x="208" y="155"/>
                      </a:cubicBezTo>
                      <a:cubicBezTo>
                        <a:pt x="208" y="158"/>
                        <a:pt x="208" y="158"/>
                        <a:pt x="208" y="158"/>
                      </a:cubicBezTo>
                      <a:cubicBezTo>
                        <a:pt x="221" y="157"/>
                        <a:pt x="232" y="154"/>
                        <a:pt x="243" y="148"/>
                      </a:cubicBezTo>
                      <a:cubicBezTo>
                        <a:pt x="242" y="146"/>
                        <a:pt x="242" y="146"/>
                        <a:pt x="242" y="146"/>
                      </a:cubicBezTo>
                      <a:moveTo>
                        <a:pt x="178" y="145"/>
                      </a:moveTo>
                      <a:cubicBezTo>
                        <a:pt x="178" y="146"/>
                        <a:pt x="178" y="146"/>
                        <a:pt x="178" y="146"/>
                      </a:cubicBezTo>
                      <a:cubicBezTo>
                        <a:pt x="178" y="146"/>
                        <a:pt x="178" y="146"/>
                        <a:pt x="178" y="146"/>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7"/>
                        <a:pt x="178" y="147"/>
                        <a:pt x="178" y="147"/>
                      </a:cubicBezTo>
                      <a:cubicBezTo>
                        <a:pt x="178" y="146"/>
                        <a:pt x="178" y="146"/>
                        <a:pt x="178" y="146"/>
                      </a:cubicBezTo>
                      <a:cubicBezTo>
                        <a:pt x="179" y="146"/>
                        <a:pt x="179" y="146"/>
                        <a:pt x="179" y="146"/>
                      </a:cubicBezTo>
                      <a:cubicBezTo>
                        <a:pt x="179" y="146"/>
                        <a:pt x="179" y="146"/>
                        <a:pt x="179" y="146"/>
                      </a:cubicBezTo>
                      <a:cubicBezTo>
                        <a:pt x="178" y="145"/>
                        <a:pt x="178" y="145"/>
                        <a:pt x="178" y="145"/>
                      </a:cubicBezTo>
                      <a:moveTo>
                        <a:pt x="232" y="146"/>
                      </a:moveTo>
                      <a:cubicBezTo>
                        <a:pt x="232" y="146"/>
                        <a:pt x="232" y="146"/>
                        <a:pt x="232" y="146"/>
                      </a:cubicBezTo>
                      <a:cubicBezTo>
                        <a:pt x="232" y="146"/>
                        <a:pt x="232" y="146"/>
                        <a:pt x="232" y="146"/>
                      </a:cubicBezTo>
                      <a:cubicBezTo>
                        <a:pt x="232" y="146"/>
                        <a:pt x="232" y="146"/>
                        <a:pt x="232" y="146"/>
                      </a:cubicBezTo>
                      <a:cubicBezTo>
                        <a:pt x="232" y="145"/>
                        <a:pt x="232" y="145"/>
                        <a:pt x="232" y="145"/>
                      </a:cubicBezTo>
                      <a:cubicBezTo>
                        <a:pt x="231" y="145"/>
                        <a:pt x="231" y="145"/>
                        <a:pt x="231"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3" y="145"/>
                        <a:pt x="233" y="145"/>
                        <a:pt x="233" y="145"/>
                      </a:cubicBezTo>
                      <a:cubicBezTo>
                        <a:pt x="233" y="146"/>
                        <a:pt x="233" y="146"/>
                        <a:pt x="233" y="146"/>
                      </a:cubicBezTo>
                      <a:cubicBezTo>
                        <a:pt x="233" y="146"/>
                        <a:pt x="233" y="146"/>
                        <a:pt x="233" y="146"/>
                      </a:cubicBezTo>
                      <a:cubicBezTo>
                        <a:pt x="233" y="146"/>
                        <a:pt x="233" y="146"/>
                        <a:pt x="233" y="146"/>
                      </a:cubicBezTo>
                      <a:cubicBezTo>
                        <a:pt x="232" y="146"/>
                        <a:pt x="232" y="146"/>
                        <a:pt x="232" y="146"/>
                      </a:cubicBezTo>
                      <a:cubicBezTo>
                        <a:pt x="232" y="146"/>
                        <a:pt x="232" y="146"/>
                        <a:pt x="232" y="146"/>
                      </a:cubicBezTo>
                      <a:moveTo>
                        <a:pt x="232" y="144"/>
                      </a:moveTo>
                      <a:cubicBezTo>
                        <a:pt x="231" y="145"/>
                        <a:pt x="231" y="145"/>
                        <a:pt x="231" y="145"/>
                      </a:cubicBezTo>
                      <a:cubicBezTo>
                        <a:pt x="231" y="145"/>
                        <a:pt x="231" y="145"/>
                        <a:pt x="231" y="146"/>
                      </a:cubicBezTo>
                      <a:cubicBezTo>
                        <a:pt x="231" y="146"/>
                        <a:pt x="232" y="146"/>
                        <a:pt x="232" y="147"/>
                      </a:cubicBezTo>
                      <a:cubicBezTo>
                        <a:pt x="233" y="147"/>
                        <a:pt x="233" y="147"/>
                        <a:pt x="233" y="147"/>
                      </a:cubicBezTo>
                      <a:cubicBezTo>
                        <a:pt x="233" y="146"/>
                        <a:pt x="233" y="146"/>
                        <a:pt x="233" y="146"/>
                      </a:cubicBezTo>
                      <a:cubicBezTo>
                        <a:pt x="233" y="146"/>
                        <a:pt x="233" y="146"/>
                        <a:pt x="233" y="145"/>
                      </a:cubicBezTo>
                      <a:cubicBezTo>
                        <a:pt x="233" y="145"/>
                        <a:pt x="233" y="145"/>
                        <a:pt x="232" y="144"/>
                      </a:cubicBezTo>
                      <a:cubicBezTo>
                        <a:pt x="232" y="144"/>
                        <a:pt x="232" y="144"/>
                        <a:pt x="232" y="144"/>
                      </a:cubicBezTo>
                      <a:moveTo>
                        <a:pt x="174" y="144"/>
                      </a:moveTo>
                      <a:cubicBezTo>
                        <a:pt x="174" y="144"/>
                        <a:pt x="174" y="144"/>
                        <a:pt x="174" y="144"/>
                      </a:cubicBezTo>
                      <a:cubicBezTo>
                        <a:pt x="174" y="144"/>
                        <a:pt x="174" y="144"/>
                        <a:pt x="174" y="144"/>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5" y="145"/>
                        <a:pt x="175" y="145"/>
                        <a:pt x="175" y="145"/>
                      </a:cubicBezTo>
                      <a:cubicBezTo>
                        <a:pt x="175" y="145"/>
                        <a:pt x="175" y="145"/>
                        <a:pt x="175" y="145"/>
                      </a:cubicBezTo>
                      <a:cubicBezTo>
                        <a:pt x="175" y="144"/>
                        <a:pt x="175" y="144"/>
                        <a:pt x="175" y="144"/>
                      </a:cubicBezTo>
                      <a:cubicBezTo>
                        <a:pt x="174" y="144"/>
                        <a:pt x="174" y="144"/>
                        <a:pt x="174" y="144"/>
                      </a:cubicBezTo>
                      <a:moveTo>
                        <a:pt x="161" y="144"/>
                      </a:moveTo>
                      <a:cubicBezTo>
                        <a:pt x="160" y="146"/>
                        <a:pt x="160" y="146"/>
                        <a:pt x="160" y="146"/>
                      </a:cubicBezTo>
                      <a:cubicBezTo>
                        <a:pt x="160" y="147"/>
                        <a:pt x="161" y="147"/>
                        <a:pt x="161" y="147"/>
                      </a:cubicBezTo>
                      <a:cubicBezTo>
                        <a:pt x="167" y="150"/>
                        <a:pt x="172" y="152"/>
                        <a:pt x="178" y="154"/>
                      </a:cubicBezTo>
                      <a:cubicBezTo>
                        <a:pt x="178" y="151"/>
                        <a:pt x="178" y="151"/>
                        <a:pt x="178" y="151"/>
                      </a:cubicBezTo>
                      <a:cubicBezTo>
                        <a:pt x="172" y="149"/>
                        <a:pt x="167" y="147"/>
                        <a:pt x="161" y="144"/>
                      </a:cubicBezTo>
                      <a:moveTo>
                        <a:pt x="256" y="144"/>
                      </a:moveTo>
                      <a:cubicBezTo>
                        <a:pt x="255" y="144"/>
                        <a:pt x="254" y="145"/>
                        <a:pt x="254" y="146"/>
                      </a:cubicBezTo>
                      <a:cubicBezTo>
                        <a:pt x="254" y="146"/>
                        <a:pt x="254" y="146"/>
                        <a:pt x="254" y="146"/>
                      </a:cubicBezTo>
                      <a:cubicBezTo>
                        <a:pt x="255" y="146"/>
                        <a:pt x="256" y="145"/>
                        <a:pt x="256" y="145"/>
                      </a:cubicBezTo>
                      <a:cubicBezTo>
                        <a:pt x="256" y="144"/>
                        <a:pt x="256" y="144"/>
                        <a:pt x="256" y="144"/>
                      </a:cubicBezTo>
                      <a:moveTo>
                        <a:pt x="151" y="144"/>
                      </a:moveTo>
                      <a:cubicBezTo>
                        <a:pt x="150" y="145"/>
                        <a:pt x="150" y="145"/>
                        <a:pt x="150" y="145"/>
                      </a:cubicBezTo>
                      <a:cubicBezTo>
                        <a:pt x="151" y="145"/>
                        <a:pt x="152" y="146"/>
                        <a:pt x="153" y="146"/>
                      </a:cubicBezTo>
                      <a:cubicBezTo>
                        <a:pt x="153" y="145"/>
                        <a:pt x="153" y="145"/>
                        <a:pt x="153" y="145"/>
                      </a:cubicBezTo>
                      <a:cubicBezTo>
                        <a:pt x="152" y="145"/>
                        <a:pt x="152" y="144"/>
                        <a:pt x="151" y="144"/>
                      </a:cubicBezTo>
                      <a:moveTo>
                        <a:pt x="236" y="143"/>
                      </a:moveTo>
                      <a:cubicBezTo>
                        <a:pt x="235" y="143"/>
                        <a:pt x="235" y="143"/>
                        <a:pt x="235" y="143"/>
                      </a:cubicBezTo>
                      <a:cubicBezTo>
                        <a:pt x="235" y="143"/>
                        <a:pt x="235" y="143"/>
                        <a:pt x="235" y="143"/>
                      </a:cubicBezTo>
                      <a:cubicBezTo>
                        <a:pt x="235" y="143"/>
                        <a:pt x="235" y="143"/>
                        <a:pt x="235" y="143"/>
                      </a:cubicBezTo>
                      <a:cubicBezTo>
                        <a:pt x="236" y="145"/>
                        <a:pt x="236" y="145"/>
                        <a:pt x="236" y="145"/>
                      </a:cubicBezTo>
                      <a:cubicBezTo>
                        <a:pt x="237" y="145"/>
                        <a:pt x="237" y="145"/>
                        <a:pt x="237" y="145"/>
                      </a:cubicBezTo>
                      <a:cubicBezTo>
                        <a:pt x="236" y="145"/>
                        <a:pt x="236" y="145"/>
                        <a:pt x="236" y="145"/>
                      </a:cubicBezTo>
                      <a:cubicBezTo>
                        <a:pt x="237" y="145"/>
                        <a:pt x="237" y="145"/>
                        <a:pt x="237" y="145"/>
                      </a:cubicBezTo>
                      <a:cubicBezTo>
                        <a:pt x="237" y="145"/>
                        <a:pt x="237" y="145"/>
                        <a:pt x="237" y="145"/>
                      </a:cubicBezTo>
                      <a:cubicBezTo>
                        <a:pt x="237" y="144"/>
                        <a:pt x="237" y="144"/>
                        <a:pt x="237" y="144"/>
                      </a:cubicBezTo>
                      <a:cubicBezTo>
                        <a:pt x="237" y="144"/>
                        <a:pt x="237" y="144"/>
                        <a:pt x="237" y="144"/>
                      </a:cubicBezTo>
                      <a:cubicBezTo>
                        <a:pt x="236" y="144"/>
                        <a:pt x="236" y="144"/>
                        <a:pt x="236" y="144"/>
                      </a:cubicBezTo>
                      <a:cubicBezTo>
                        <a:pt x="236" y="143"/>
                        <a:pt x="236" y="143"/>
                        <a:pt x="236" y="143"/>
                      </a:cubicBezTo>
                      <a:cubicBezTo>
                        <a:pt x="236" y="143"/>
                        <a:pt x="236" y="143"/>
                        <a:pt x="236" y="143"/>
                      </a:cubicBezTo>
                      <a:cubicBezTo>
                        <a:pt x="236" y="143"/>
                        <a:pt x="236" y="143"/>
                        <a:pt x="236" y="143"/>
                      </a:cubicBezTo>
                      <a:moveTo>
                        <a:pt x="170" y="142"/>
                      </a:moveTo>
                      <a:cubicBezTo>
                        <a:pt x="170" y="143"/>
                        <a:pt x="170" y="143"/>
                        <a:pt x="170" y="143"/>
                      </a:cubicBezTo>
                      <a:cubicBezTo>
                        <a:pt x="170" y="143"/>
                        <a:pt x="170" y="143"/>
                        <a:pt x="170" y="143"/>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4"/>
                        <a:pt x="170" y="144"/>
                        <a:pt x="170" y="144"/>
                      </a:cubicBezTo>
                      <a:cubicBezTo>
                        <a:pt x="170" y="144"/>
                        <a:pt x="170" y="144"/>
                        <a:pt x="170" y="144"/>
                      </a:cubicBezTo>
                      <a:cubicBezTo>
                        <a:pt x="171" y="143"/>
                        <a:pt x="171" y="143"/>
                        <a:pt x="171" y="143"/>
                      </a:cubicBezTo>
                      <a:cubicBezTo>
                        <a:pt x="171" y="143"/>
                        <a:pt x="171" y="143"/>
                        <a:pt x="171" y="143"/>
                      </a:cubicBezTo>
                      <a:cubicBezTo>
                        <a:pt x="171" y="143"/>
                        <a:pt x="171" y="143"/>
                        <a:pt x="171" y="143"/>
                      </a:cubicBezTo>
                      <a:cubicBezTo>
                        <a:pt x="170" y="142"/>
                        <a:pt x="170" y="142"/>
                        <a:pt x="170" y="142"/>
                      </a:cubicBezTo>
                      <a:moveTo>
                        <a:pt x="201" y="177"/>
                      </a:moveTo>
                      <a:cubicBezTo>
                        <a:pt x="198" y="177"/>
                        <a:pt x="196" y="177"/>
                        <a:pt x="193" y="176"/>
                      </a:cubicBezTo>
                      <a:cubicBezTo>
                        <a:pt x="194" y="170"/>
                        <a:pt x="194" y="170"/>
                        <a:pt x="194" y="170"/>
                      </a:cubicBezTo>
                      <a:cubicBezTo>
                        <a:pt x="196" y="170"/>
                        <a:pt x="199" y="170"/>
                        <a:pt x="201" y="170"/>
                      </a:cubicBezTo>
                      <a:cubicBezTo>
                        <a:pt x="201" y="177"/>
                        <a:pt x="201" y="177"/>
                        <a:pt x="201" y="177"/>
                      </a:cubicBezTo>
                      <a:moveTo>
                        <a:pt x="271" y="142"/>
                      </a:moveTo>
                      <a:cubicBezTo>
                        <a:pt x="266" y="146"/>
                        <a:pt x="261" y="150"/>
                        <a:pt x="255" y="154"/>
                      </a:cubicBezTo>
                      <a:cubicBezTo>
                        <a:pt x="256" y="155"/>
                        <a:pt x="256" y="155"/>
                        <a:pt x="256" y="155"/>
                      </a:cubicBezTo>
                      <a:cubicBezTo>
                        <a:pt x="246" y="161"/>
                        <a:pt x="235" y="165"/>
                        <a:pt x="223" y="168"/>
                      </a:cubicBezTo>
                      <a:cubicBezTo>
                        <a:pt x="223" y="167"/>
                        <a:pt x="223" y="167"/>
                        <a:pt x="223" y="167"/>
                      </a:cubicBezTo>
                      <a:cubicBezTo>
                        <a:pt x="217" y="168"/>
                        <a:pt x="210" y="169"/>
                        <a:pt x="203" y="169"/>
                      </a:cubicBezTo>
                      <a:cubicBezTo>
                        <a:pt x="203" y="169"/>
                        <a:pt x="202" y="169"/>
                        <a:pt x="201" y="169"/>
                      </a:cubicBezTo>
                      <a:cubicBezTo>
                        <a:pt x="201" y="170"/>
                        <a:pt x="201" y="170"/>
                        <a:pt x="201" y="170"/>
                      </a:cubicBezTo>
                      <a:cubicBezTo>
                        <a:pt x="199" y="170"/>
                        <a:pt x="196" y="170"/>
                        <a:pt x="194" y="169"/>
                      </a:cubicBezTo>
                      <a:cubicBezTo>
                        <a:pt x="194" y="168"/>
                        <a:pt x="194" y="168"/>
                        <a:pt x="194" y="168"/>
                      </a:cubicBezTo>
                      <a:cubicBezTo>
                        <a:pt x="171" y="166"/>
                        <a:pt x="151" y="156"/>
                        <a:pt x="135" y="142"/>
                      </a:cubicBezTo>
                      <a:cubicBezTo>
                        <a:pt x="135" y="162"/>
                        <a:pt x="135" y="162"/>
                        <a:pt x="135" y="162"/>
                      </a:cubicBezTo>
                      <a:cubicBezTo>
                        <a:pt x="152" y="174"/>
                        <a:pt x="171" y="181"/>
                        <a:pt x="192" y="183"/>
                      </a:cubicBezTo>
                      <a:cubicBezTo>
                        <a:pt x="193" y="180"/>
                        <a:pt x="193" y="180"/>
                        <a:pt x="193" y="180"/>
                      </a:cubicBezTo>
                      <a:cubicBezTo>
                        <a:pt x="195" y="180"/>
                        <a:pt x="198" y="181"/>
                        <a:pt x="201" y="181"/>
                      </a:cubicBezTo>
                      <a:cubicBezTo>
                        <a:pt x="201" y="184"/>
                        <a:pt x="201" y="184"/>
                        <a:pt x="201" y="184"/>
                      </a:cubicBezTo>
                      <a:cubicBezTo>
                        <a:pt x="202" y="184"/>
                        <a:pt x="203" y="184"/>
                        <a:pt x="203" y="184"/>
                      </a:cubicBezTo>
                      <a:cubicBezTo>
                        <a:pt x="211" y="184"/>
                        <a:pt x="219" y="183"/>
                        <a:pt x="226" y="182"/>
                      </a:cubicBezTo>
                      <a:cubicBezTo>
                        <a:pt x="226" y="178"/>
                        <a:pt x="226" y="178"/>
                        <a:pt x="226" y="178"/>
                      </a:cubicBezTo>
                      <a:cubicBezTo>
                        <a:pt x="234" y="177"/>
                        <a:pt x="242" y="174"/>
                        <a:pt x="250" y="171"/>
                      </a:cubicBezTo>
                      <a:cubicBezTo>
                        <a:pt x="248" y="167"/>
                        <a:pt x="248" y="167"/>
                        <a:pt x="248" y="167"/>
                      </a:cubicBezTo>
                      <a:cubicBezTo>
                        <a:pt x="241" y="171"/>
                        <a:pt x="233" y="173"/>
                        <a:pt x="225" y="175"/>
                      </a:cubicBezTo>
                      <a:cubicBezTo>
                        <a:pt x="223" y="168"/>
                        <a:pt x="223" y="168"/>
                        <a:pt x="223" y="168"/>
                      </a:cubicBezTo>
                      <a:cubicBezTo>
                        <a:pt x="235" y="166"/>
                        <a:pt x="246" y="161"/>
                        <a:pt x="256" y="155"/>
                      </a:cubicBezTo>
                      <a:cubicBezTo>
                        <a:pt x="263" y="167"/>
                        <a:pt x="263" y="167"/>
                        <a:pt x="263" y="167"/>
                      </a:cubicBezTo>
                      <a:cubicBezTo>
                        <a:pt x="266" y="165"/>
                        <a:pt x="269" y="163"/>
                        <a:pt x="271" y="162"/>
                      </a:cubicBezTo>
                      <a:cubicBezTo>
                        <a:pt x="271" y="142"/>
                        <a:pt x="271" y="142"/>
                        <a:pt x="271" y="142"/>
                      </a:cubicBezTo>
                      <a:moveTo>
                        <a:pt x="260" y="141"/>
                      </a:moveTo>
                      <a:cubicBezTo>
                        <a:pt x="259" y="142"/>
                        <a:pt x="258" y="142"/>
                        <a:pt x="257" y="143"/>
                      </a:cubicBezTo>
                      <a:cubicBezTo>
                        <a:pt x="258" y="143"/>
                        <a:pt x="258" y="143"/>
                        <a:pt x="258" y="143"/>
                      </a:cubicBezTo>
                      <a:cubicBezTo>
                        <a:pt x="259" y="143"/>
                        <a:pt x="260" y="142"/>
                        <a:pt x="260" y="142"/>
                      </a:cubicBezTo>
                      <a:cubicBezTo>
                        <a:pt x="260" y="141"/>
                        <a:pt x="260" y="141"/>
                        <a:pt x="260" y="141"/>
                      </a:cubicBezTo>
                      <a:moveTo>
                        <a:pt x="147" y="141"/>
                      </a:moveTo>
                      <a:cubicBezTo>
                        <a:pt x="146" y="142"/>
                        <a:pt x="146" y="142"/>
                        <a:pt x="146" y="142"/>
                      </a:cubicBezTo>
                      <a:cubicBezTo>
                        <a:pt x="147" y="142"/>
                        <a:pt x="148" y="143"/>
                        <a:pt x="149" y="143"/>
                      </a:cubicBezTo>
                      <a:cubicBezTo>
                        <a:pt x="149" y="143"/>
                        <a:pt x="149" y="143"/>
                        <a:pt x="149" y="143"/>
                      </a:cubicBezTo>
                      <a:cubicBezTo>
                        <a:pt x="148" y="142"/>
                        <a:pt x="148" y="142"/>
                        <a:pt x="147" y="141"/>
                      </a:cubicBezTo>
                      <a:moveTo>
                        <a:pt x="240" y="141"/>
                      </a:moveTo>
                      <a:cubicBezTo>
                        <a:pt x="239" y="141"/>
                        <a:pt x="239" y="141"/>
                        <a:pt x="239" y="141"/>
                      </a:cubicBezTo>
                      <a:cubicBezTo>
                        <a:pt x="239" y="142"/>
                        <a:pt x="239" y="142"/>
                        <a:pt x="239" y="142"/>
                      </a:cubicBezTo>
                      <a:cubicBezTo>
                        <a:pt x="239" y="141"/>
                        <a:pt x="239" y="141"/>
                        <a:pt x="239" y="141"/>
                      </a:cubicBezTo>
                      <a:cubicBezTo>
                        <a:pt x="240" y="143"/>
                        <a:pt x="240" y="143"/>
                        <a:pt x="240" y="143"/>
                      </a:cubicBezTo>
                      <a:cubicBezTo>
                        <a:pt x="240" y="143"/>
                        <a:pt x="240" y="143"/>
                        <a:pt x="240" y="143"/>
                      </a:cubicBezTo>
                      <a:cubicBezTo>
                        <a:pt x="240" y="143"/>
                        <a:pt x="240" y="143"/>
                        <a:pt x="240" y="143"/>
                      </a:cubicBezTo>
                      <a:cubicBezTo>
                        <a:pt x="240" y="143"/>
                        <a:pt x="240" y="143"/>
                        <a:pt x="240" y="143"/>
                      </a:cubicBezTo>
                      <a:cubicBezTo>
                        <a:pt x="241" y="143"/>
                        <a:pt x="241" y="143"/>
                        <a:pt x="241" y="143"/>
                      </a:cubicBezTo>
                      <a:cubicBezTo>
                        <a:pt x="241" y="143"/>
                        <a:pt x="241" y="143"/>
                        <a:pt x="241" y="143"/>
                      </a:cubicBezTo>
                      <a:cubicBezTo>
                        <a:pt x="241" y="142"/>
                        <a:pt x="241" y="142"/>
                        <a:pt x="241" y="142"/>
                      </a:cubicBezTo>
                      <a:cubicBezTo>
                        <a:pt x="240" y="143"/>
                        <a:pt x="240" y="143"/>
                        <a:pt x="240" y="143"/>
                      </a:cubicBezTo>
                      <a:cubicBezTo>
                        <a:pt x="240" y="141"/>
                        <a:pt x="240" y="141"/>
                        <a:pt x="240" y="141"/>
                      </a:cubicBezTo>
                      <a:cubicBezTo>
                        <a:pt x="240" y="141"/>
                        <a:pt x="240" y="141"/>
                        <a:pt x="240" y="141"/>
                      </a:cubicBezTo>
                      <a:cubicBezTo>
                        <a:pt x="240" y="141"/>
                        <a:pt x="240" y="141"/>
                        <a:pt x="240" y="141"/>
                      </a:cubicBezTo>
                      <a:moveTo>
                        <a:pt x="166" y="143"/>
                      </a:moveTo>
                      <a:cubicBezTo>
                        <a:pt x="166" y="143"/>
                        <a:pt x="166" y="143"/>
                        <a:pt x="166" y="143"/>
                      </a:cubicBezTo>
                      <a:cubicBezTo>
                        <a:pt x="166" y="143"/>
                        <a:pt x="166" y="143"/>
                        <a:pt x="166" y="143"/>
                      </a:cubicBezTo>
                      <a:cubicBezTo>
                        <a:pt x="166" y="142"/>
                        <a:pt x="166" y="142"/>
                        <a:pt x="166" y="142"/>
                      </a:cubicBezTo>
                      <a:cubicBezTo>
                        <a:pt x="166" y="142"/>
                        <a:pt x="166" y="142"/>
                        <a:pt x="166" y="142"/>
                      </a:cubicBezTo>
                      <a:cubicBezTo>
                        <a:pt x="166" y="142"/>
                        <a:pt x="166" y="142"/>
                        <a:pt x="166" y="142"/>
                      </a:cubicBezTo>
                      <a:cubicBezTo>
                        <a:pt x="166" y="141"/>
                        <a:pt x="166" y="141"/>
                        <a:pt x="166" y="141"/>
                      </a:cubicBezTo>
                      <a:cubicBezTo>
                        <a:pt x="166" y="141"/>
                        <a:pt x="166" y="141"/>
                        <a:pt x="166" y="141"/>
                      </a:cubicBezTo>
                      <a:cubicBezTo>
                        <a:pt x="167" y="141"/>
                        <a:pt x="167" y="141"/>
                        <a:pt x="167" y="141"/>
                      </a:cubicBezTo>
                      <a:cubicBezTo>
                        <a:pt x="167" y="141"/>
                        <a:pt x="167" y="141"/>
                        <a:pt x="167" y="141"/>
                      </a:cubicBezTo>
                      <a:cubicBezTo>
                        <a:pt x="167" y="141"/>
                        <a:pt x="167" y="141"/>
                        <a:pt x="167" y="141"/>
                      </a:cubicBezTo>
                      <a:cubicBezTo>
                        <a:pt x="167" y="141"/>
                        <a:pt x="167" y="141"/>
                        <a:pt x="167" y="141"/>
                      </a:cubicBezTo>
                      <a:cubicBezTo>
                        <a:pt x="167" y="142"/>
                        <a:pt x="167" y="142"/>
                        <a:pt x="167" y="142"/>
                      </a:cubicBezTo>
                      <a:cubicBezTo>
                        <a:pt x="167" y="142"/>
                        <a:pt x="167" y="142"/>
                        <a:pt x="167" y="142"/>
                      </a:cubicBezTo>
                      <a:cubicBezTo>
                        <a:pt x="167" y="142"/>
                        <a:pt x="167" y="142"/>
                        <a:pt x="167" y="142"/>
                      </a:cubicBezTo>
                      <a:cubicBezTo>
                        <a:pt x="166" y="143"/>
                        <a:pt x="166" y="143"/>
                        <a:pt x="166" y="143"/>
                      </a:cubicBezTo>
                      <a:cubicBezTo>
                        <a:pt x="166" y="143"/>
                        <a:pt x="166" y="143"/>
                        <a:pt x="166" y="143"/>
                      </a:cubicBezTo>
                      <a:moveTo>
                        <a:pt x="166" y="141"/>
                      </a:moveTo>
                      <a:cubicBezTo>
                        <a:pt x="166" y="141"/>
                        <a:pt x="166" y="141"/>
                        <a:pt x="166" y="141"/>
                      </a:cubicBezTo>
                      <a:cubicBezTo>
                        <a:pt x="165" y="142"/>
                        <a:pt x="165" y="142"/>
                        <a:pt x="165" y="142"/>
                      </a:cubicBezTo>
                      <a:cubicBezTo>
                        <a:pt x="166" y="143"/>
                        <a:pt x="166" y="143"/>
                        <a:pt x="166" y="143"/>
                      </a:cubicBezTo>
                      <a:cubicBezTo>
                        <a:pt x="166" y="143"/>
                        <a:pt x="166" y="143"/>
                        <a:pt x="166" y="143"/>
                      </a:cubicBezTo>
                      <a:cubicBezTo>
                        <a:pt x="167" y="143"/>
                        <a:pt x="167" y="143"/>
                        <a:pt x="167" y="142"/>
                      </a:cubicBezTo>
                      <a:cubicBezTo>
                        <a:pt x="167" y="141"/>
                        <a:pt x="167" y="141"/>
                        <a:pt x="167" y="141"/>
                      </a:cubicBezTo>
                      <a:cubicBezTo>
                        <a:pt x="167" y="141"/>
                        <a:pt x="167" y="141"/>
                        <a:pt x="167" y="141"/>
                      </a:cubicBezTo>
                      <a:cubicBezTo>
                        <a:pt x="166" y="141"/>
                        <a:pt x="166" y="141"/>
                        <a:pt x="166" y="141"/>
                      </a:cubicBezTo>
                      <a:moveTo>
                        <a:pt x="145" y="140"/>
                      </a:moveTo>
                      <a:cubicBezTo>
                        <a:pt x="144" y="140"/>
                        <a:pt x="144" y="140"/>
                        <a:pt x="144" y="140"/>
                      </a:cubicBezTo>
                      <a:cubicBezTo>
                        <a:pt x="145" y="140"/>
                        <a:pt x="145" y="140"/>
                        <a:pt x="145" y="141"/>
                      </a:cubicBezTo>
                      <a:cubicBezTo>
                        <a:pt x="145" y="140"/>
                        <a:pt x="145" y="140"/>
                        <a:pt x="145" y="140"/>
                      </a:cubicBezTo>
                      <a:moveTo>
                        <a:pt x="155" y="140"/>
                      </a:moveTo>
                      <a:cubicBezTo>
                        <a:pt x="150" y="140"/>
                        <a:pt x="150" y="140"/>
                        <a:pt x="150" y="140"/>
                      </a:cubicBezTo>
                      <a:cubicBezTo>
                        <a:pt x="151" y="141"/>
                        <a:pt x="153" y="142"/>
                        <a:pt x="154" y="143"/>
                      </a:cubicBezTo>
                      <a:cubicBezTo>
                        <a:pt x="156" y="140"/>
                        <a:pt x="156" y="140"/>
                        <a:pt x="156" y="140"/>
                      </a:cubicBezTo>
                      <a:cubicBezTo>
                        <a:pt x="155" y="140"/>
                        <a:pt x="155" y="140"/>
                        <a:pt x="155" y="140"/>
                      </a:cubicBezTo>
                      <a:moveTo>
                        <a:pt x="163" y="140"/>
                      </a:moveTo>
                      <a:cubicBezTo>
                        <a:pt x="162" y="140"/>
                        <a:pt x="162" y="140"/>
                        <a:pt x="162" y="140"/>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3" y="141"/>
                        <a:pt x="163" y="141"/>
                        <a:pt x="163" y="141"/>
                      </a:cubicBezTo>
                      <a:cubicBezTo>
                        <a:pt x="163" y="141"/>
                        <a:pt x="163" y="141"/>
                        <a:pt x="163" y="141"/>
                      </a:cubicBezTo>
                      <a:cubicBezTo>
                        <a:pt x="163" y="141"/>
                        <a:pt x="163" y="141"/>
                        <a:pt x="163" y="141"/>
                      </a:cubicBezTo>
                      <a:cubicBezTo>
                        <a:pt x="162" y="140"/>
                        <a:pt x="162" y="140"/>
                        <a:pt x="162" y="140"/>
                      </a:cubicBezTo>
                      <a:cubicBezTo>
                        <a:pt x="163" y="140"/>
                        <a:pt x="163" y="140"/>
                        <a:pt x="163" y="140"/>
                      </a:cubicBezTo>
                      <a:moveTo>
                        <a:pt x="202" y="146"/>
                      </a:moveTo>
                      <a:cubicBezTo>
                        <a:pt x="200" y="146"/>
                        <a:pt x="198" y="146"/>
                        <a:pt x="196" y="145"/>
                      </a:cubicBezTo>
                      <a:cubicBezTo>
                        <a:pt x="196" y="143"/>
                        <a:pt x="196" y="143"/>
                        <a:pt x="196" y="143"/>
                      </a:cubicBezTo>
                      <a:cubicBezTo>
                        <a:pt x="198" y="144"/>
                        <a:pt x="200" y="144"/>
                        <a:pt x="202" y="144"/>
                      </a:cubicBezTo>
                      <a:cubicBezTo>
                        <a:pt x="202" y="146"/>
                        <a:pt x="202" y="146"/>
                        <a:pt x="202" y="146"/>
                      </a:cubicBezTo>
                      <a:moveTo>
                        <a:pt x="202" y="142"/>
                      </a:moveTo>
                      <a:cubicBezTo>
                        <a:pt x="200" y="142"/>
                        <a:pt x="198" y="142"/>
                        <a:pt x="196" y="142"/>
                      </a:cubicBezTo>
                      <a:cubicBezTo>
                        <a:pt x="196" y="141"/>
                        <a:pt x="196" y="141"/>
                        <a:pt x="196" y="141"/>
                      </a:cubicBezTo>
                      <a:cubicBezTo>
                        <a:pt x="198" y="141"/>
                        <a:pt x="200" y="141"/>
                        <a:pt x="202" y="141"/>
                      </a:cubicBezTo>
                      <a:cubicBezTo>
                        <a:pt x="202" y="142"/>
                        <a:pt x="202" y="142"/>
                        <a:pt x="202" y="142"/>
                      </a:cubicBezTo>
                      <a:moveTo>
                        <a:pt x="234" y="140"/>
                      </a:moveTo>
                      <a:cubicBezTo>
                        <a:pt x="232" y="140"/>
                        <a:pt x="232" y="140"/>
                        <a:pt x="232" y="140"/>
                      </a:cubicBezTo>
                      <a:cubicBezTo>
                        <a:pt x="228" y="142"/>
                        <a:pt x="223" y="143"/>
                        <a:pt x="219" y="144"/>
                      </a:cubicBezTo>
                      <a:cubicBezTo>
                        <a:pt x="218" y="140"/>
                        <a:pt x="218" y="140"/>
                        <a:pt x="218" y="140"/>
                      </a:cubicBezTo>
                      <a:cubicBezTo>
                        <a:pt x="202" y="140"/>
                        <a:pt x="202" y="140"/>
                        <a:pt x="202" y="140"/>
                      </a:cubicBezTo>
                      <a:cubicBezTo>
                        <a:pt x="202" y="140"/>
                        <a:pt x="202" y="140"/>
                        <a:pt x="202" y="140"/>
                      </a:cubicBezTo>
                      <a:cubicBezTo>
                        <a:pt x="200" y="140"/>
                        <a:pt x="198" y="140"/>
                        <a:pt x="196" y="140"/>
                      </a:cubicBezTo>
                      <a:cubicBezTo>
                        <a:pt x="196" y="140"/>
                        <a:pt x="196" y="140"/>
                        <a:pt x="196" y="140"/>
                      </a:cubicBezTo>
                      <a:cubicBezTo>
                        <a:pt x="170" y="140"/>
                        <a:pt x="170" y="140"/>
                        <a:pt x="170" y="140"/>
                      </a:cubicBezTo>
                      <a:cubicBezTo>
                        <a:pt x="178" y="144"/>
                        <a:pt x="187" y="146"/>
                        <a:pt x="196" y="147"/>
                      </a:cubicBezTo>
                      <a:cubicBezTo>
                        <a:pt x="196" y="146"/>
                        <a:pt x="196" y="146"/>
                        <a:pt x="196" y="146"/>
                      </a:cubicBezTo>
                      <a:cubicBezTo>
                        <a:pt x="198" y="146"/>
                        <a:pt x="200" y="146"/>
                        <a:pt x="202" y="146"/>
                      </a:cubicBezTo>
                      <a:cubicBezTo>
                        <a:pt x="202" y="148"/>
                        <a:pt x="202" y="148"/>
                        <a:pt x="202" y="148"/>
                      </a:cubicBezTo>
                      <a:cubicBezTo>
                        <a:pt x="202" y="148"/>
                        <a:pt x="203" y="148"/>
                        <a:pt x="203" y="148"/>
                      </a:cubicBezTo>
                      <a:cubicBezTo>
                        <a:pt x="209" y="148"/>
                        <a:pt x="214" y="147"/>
                        <a:pt x="219" y="146"/>
                      </a:cubicBezTo>
                      <a:cubicBezTo>
                        <a:pt x="219" y="145"/>
                        <a:pt x="219" y="145"/>
                        <a:pt x="219" y="145"/>
                      </a:cubicBezTo>
                      <a:cubicBezTo>
                        <a:pt x="224" y="144"/>
                        <a:pt x="229" y="142"/>
                        <a:pt x="234" y="140"/>
                      </a:cubicBezTo>
                      <a:moveTo>
                        <a:pt x="244" y="140"/>
                      </a:moveTo>
                      <a:cubicBezTo>
                        <a:pt x="244" y="140"/>
                        <a:pt x="244" y="140"/>
                        <a:pt x="244" y="140"/>
                      </a:cubicBezTo>
                      <a:cubicBezTo>
                        <a:pt x="244" y="140"/>
                        <a:pt x="244" y="140"/>
                        <a:pt x="244" y="140"/>
                      </a:cubicBezTo>
                      <a:cubicBezTo>
                        <a:pt x="244" y="140"/>
                        <a:pt x="244" y="140"/>
                        <a:pt x="244" y="140"/>
                      </a:cubicBezTo>
                      <a:cubicBezTo>
                        <a:pt x="244" y="141"/>
                        <a:pt x="244" y="141"/>
                        <a:pt x="244" y="141"/>
                      </a:cubicBezTo>
                      <a:cubicBezTo>
                        <a:pt x="244" y="141"/>
                        <a:pt x="244" y="141"/>
                        <a:pt x="244" y="141"/>
                      </a:cubicBezTo>
                      <a:cubicBezTo>
                        <a:pt x="244" y="141"/>
                        <a:pt x="244" y="141"/>
                        <a:pt x="244" y="141"/>
                      </a:cubicBezTo>
                      <a:cubicBezTo>
                        <a:pt x="244" y="141"/>
                        <a:pt x="244" y="141"/>
                        <a:pt x="244" y="141"/>
                      </a:cubicBezTo>
                      <a:cubicBezTo>
                        <a:pt x="243" y="141"/>
                        <a:pt x="243" y="141"/>
                        <a:pt x="243" y="141"/>
                      </a:cubicBezTo>
                      <a:cubicBezTo>
                        <a:pt x="243" y="140"/>
                        <a:pt x="243" y="140"/>
                        <a:pt x="243" y="140"/>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4" y="141"/>
                        <a:pt x="244" y="141"/>
                        <a:pt x="244" y="141"/>
                      </a:cubicBezTo>
                      <a:cubicBezTo>
                        <a:pt x="245" y="141"/>
                        <a:pt x="245" y="141"/>
                        <a:pt x="245" y="141"/>
                      </a:cubicBezTo>
                      <a:cubicBezTo>
                        <a:pt x="244" y="140"/>
                        <a:pt x="244" y="140"/>
                        <a:pt x="244" y="140"/>
                      </a:cubicBezTo>
                      <a:moveTo>
                        <a:pt x="262" y="140"/>
                      </a:moveTo>
                      <a:cubicBezTo>
                        <a:pt x="261" y="140"/>
                        <a:pt x="261" y="140"/>
                        <a:pt x="261" y="140"/>
                      </a:cubicBezTo>
                      <a:cubicBezTo>
                        <a:pt x="262" y="141"/>
                        <a:pt x="262" y="141"/>
                        <a:pt x="262" y="141"/>
                      </a:cubicBezTo>
                      <a:cubicBezTo>
                        <a:pt x="262" y="140"/>
                        <a:pt x="262" y="140"/>
                        <a:pt x="262" y="140"/>
                      </a:cubicBezTo>
                      <a:moveTo>
                        <a:pt x="267" y="140"/>
                      </a:moveTo>
                      <a:cubicBezTo>
                        <a:pt x="266" y="140"/>
                        <a:pt x="266" y="140"/>
                        <a:pt x="266" y="140"/>
                      </a:cubicBezTo>
                      <a:cubicBezTo>
                        <a:pt x="249" y="155"/>
                        <a:pt x="227" y="164"/>
                        <a:pt x="203" y="164"/>
                      </a:cubicBezTo>
                      <a:cubicBezTo>
                        <a:pt x="179" y="164"/>
                        <a:pt x="158" y="155"/>
                        <a:pt x="141" y="140"/>
                      </a:cubicBezTo>
                      <a:cubicBezTo>
                        <a:pt x="140" y="140"/>
                        <a:pt x="140" y="140"/>
                        <a:pt x="140" y="140"/>
                      </a:cubicBezTo>
                      <a:cubicBezTo>
                        <a:pt x="157" y="155"/>
                        <a:pt x="179" y="165"/>
                        <a:pt x="203" y="165"/>
                      </a:cubicBezTo>
                      <a:cubicBezTo>
                        <a:pt x="228" y="165"/>
                        <a:pt x="250" y="155"/>
                        <a:pt x="267" y="140"/>
                      </a:cubicBezTo>
                      <a:moveTo>
                        <a:pt x="65" y="133"/>
                      </a:moveTo>
                      <a:cubicBezTo>
                        <a:pt x="64" y="134"/>
                        <a:pt x="64" y="134"/>
                        <a:pt x="64" y="134"/>
                      </a:cubicBezTo>
                      <a:cubicBezTo>
                        <a:pt x="65" y="135"/>
                        <a:pt x="65" y="137"/>
                        <a:pt x="66" y="138"/>
                      </a:cubicBezTo>
                      <a:cubicBezTo>
                        <a:pt x="67" y="137"/>
                        <a:pt x="67" y="137"/>
                        <a:pt x="67" y="137"/>
                      </a:cubicBezTo>
                      <a:cubicBezTo>
                        <a:pt x="67" y="136"/>
                        <a:pt x="66" y="134"/>
                        <a:pt x="65" y="133"/>
                      </a:cubicBezTo>
                      <a:moveTo>
                        <a:pt x="273" y="128"/>
                      </a:moveTo>
                      <a:cubicBezTo>
                        <a:pt x="273" y="128"/>
                        <a:pt x="272" y="129"/>
                        <a:pt x="271" y="130"/>
                      </a:cubicBezTo>
                      <a:cubicBezTo>
                        <a:pt x="272" y="131"/>
                        <a:pt x="272" y="131"/>
                        <a:pt x="272" y="131"/>
                      </a:cubicBezTo>
                      <a:cubicBezTo>
                        <a:pt x="273" y="130"/>
                        <a:pt x="273" y="129"/>
                        <a:pt x="274" y="128"/>
                      </a:cubicBezTo>
                      <a:cubicBezTo>
                        <a:pt x="273" y="128"/>
                        <a:pt x="273" y="128"/>
                        <a:pt x="273" y="128"/>
                      </a:cubicBezTo>
                      <a:moveTo>
                        <a:pt x="133" y="128"/>
                      </a:moveTo>
                      <a:cubicBezTo>
                        <a:pt x="133" y="128"/>
                        <a:pt x="133" y="128"/>
                        <a:pt x="133" y="128"/>
                      </a:cubicBezTo>
                      <a:cubicBezTo>
                        <a:pt x="133" y="129"/>
                        <a:pt x="134" y="130"/>
                        <a:pt x="135" y="130"/>
                      </a:cubicBezTo>
                      <a:cubicBezTo>
                        <a:pt x="135" y="130"/>
                        <a:pt x="135" y="130"/>
                        <a:pt x="135" y="130"/>
                      </a:cubicBezTo>
                      <a:cubicBezTo>
                        <a:pt x="135" y="129"/>
                        <a:pt x="134" y="128"/>
                        <a:pt x="133" y="128"/>
                      </a:cubicBezTo>
                      <a:moveTo>
                        <a:pt x="345" y="126"/>
                      </a:moveTo>
                      <a:cubicBezTo>
                        <a:pt x="344" y="127"/>
                        <a:pt x="343" y="129"/>
                        <a:pt x="343" y="130"/>
                      </a:cubicBezTo>
                      <a:cubicBezTo>
                        <a:pt x="344" y="131"/>
                        <a:pt x="344" y="131"/>
                        <a:pt x="344" y="131"/>
                      </a:cubicBezTo>
                      <a:cubicBezTo>
                        <a:pt x="345" y="129"/>
                        <a:pt x="345" y="128"/>
                        <a:pt x="346" y="126"/>
                      </a:cubicBezTo>
                      <a:cubicBezTo>
                        <a:pt x="345" y="126"/>
                        <a:pt x="345" y="126"/>
                        <a:pt x="345" y="126"/>
                      </a:cubicBezTo>
                      <a:moveTo>
                        <a:pt x="62" y="126"/>
                      </a:moveTo>
                      <a:cubicBezTo>
                        <a:pt x="61" y="126"/>
                        <a:pt x="61" y="126"/>
                        <a:pt x="61" y="126"/>
                      </a:cubicBezTo>
                      <a:cubicBezTo>
                        <a:pt x="61" y="128"/>
                        <a:pt x="62" y="129"/>
                        <a:pt x="63" y="131"/>
                      </a:cubicBezTo>
                      <a:cubicBezTo>
                        <a:pt x="64" y="130"/>
                        <a:pt x="64" y="130"/>
                        <a:pt x="64" y="130"/>
                      </a:cubicBezTo>
                      <a:cubicBezTo>
                        <a:pt x="63" y="129"/>
                        <a:pt x="63" y="127"/>
                        <a:pt x="62" y="126"/>
                      </a:cubicBezTo>
                      <a:moveTo>
                        <a:pt x="276" y="124"/>
                      </a:moveTo>
                      <a:cubicBezTo>
                        <a:pt x="276" y="125"/>
                        <a:pt x="275" y="126"/>
                        <a:pt x="274" y="126"/>
                      </a:cubicBezTo>
                      <a:cubicBezTo>
                        <a:pt x="275" y="127"/>
                        <a:pt x="275" y="127"/>
                        <a:pt x="275" y="127"/>
                      </a:cubicBezTo>
                      <a:cubicBezTo>
                        <a:pt x="276" y="126"/>
                        <a:pt x="276" y="125"/>
                        <a:pt x="277" y="124"/>
                      </a:cubicBezTo>
                      <a:cubicBezTo>
                        <a:pt x="276" y="124"/>
                        <a:pt x="276" y="124"/>
                        <a:pt x="276" y="124"/>
                      </a:cubicBezTo>
                      <a:moveTo>
                        <a:pt x="130" y="124"/>
                      </a:moveTo>
                      <a:cubicBezTo>
                        <a:pt x="130" y="124"/>
                        <a:pt x="130" y="124"/>
                        <a:pt x="130" y="124"/>
                      </a:cubicBezTo>
                      <a:cubicBezTo>
                        <a:pt x="130" y="125"/>
                        <a:pt x="131" y="126"/>
                        <a:pt x="132" y="127"/>
                      </a:cubicBezTo>
                      <a:cubicBezTo>
                        <a:pt x="132" y="126"/>
                        <a:pt x="132" y="126"/>
                        <a:pt x="132" y="126"/>
                      </a:cubicBezTo>
                      <a:cubicBezTo>
                        <a:pt x="132" y="126"/>
                        <a:pt x="131" y="125"/>
                        <a:pt x="130" y="124"/>
                      </a:cubicBezTo>
                      <a:moveTo>
                        <a:pt x="279" y="120"/>
                      </a:moveTo>
                      <a:cubicBezTo>
                        <a:pt x="278" y="121"/>
                        <a:pt x="278" y="122"/>
                        <a:pt x="277" y="123"/>
                      </a:cubicBezTo>
                      <a:cubicBezTo>
                        <a:pt x="278" y="123"/>
                        <a:pt x="278" y="123"/>
                        <a:pt x="278" y="123"/>
                      </a:cubicBezTo>
                      <a:cubicBezTo>
                        <a:pt x="279" y="122"/>
                        <a:pt x="279" y="121"/>
                        <a:pt x="280" y="121"/>
                      </a:cubicBezTo>
                      <a:cubicBezTo>
                        <a:pt x="279" y="120"/>
                        <a:pt x="279" y="120"/>
                        <a:pt x="279" y="120"/>
                      </a:cubicBezTo>
                      <a:moveTo>
                        <a:pt x="128" y="120"/>
                      </a:moveTo>
                      <a:cubicBezTo>
                        <a:pt x="127" y="121"/>
                        <a:pt x="127" y="121"/>
                        <a:pt x="127" y="121"/>
                      </a:cubicBezTo>
                      <a:cubicBezTo>
                        <a:pt x="128" y="121"/>
                        <a:pt x="128" y="122"/>
                        <a:pt x="129" y="123"/>
                      </a:cubicBezTo>
                      <a:cubicBezTo>
                        <a:pt x="129" y="122"/>
                        <a:pt x="129" y="122"/>
                        <a:pt x="129" y="122"/>
                      </a:cubicBezTo>
                      <a:cubicBezTo>
                        <a:pt x="129" y="122"/>
                        <a:pt x="128" y="121"/>
                        <a:pt x="128" y="120"/>
                      </a:cubicBezTo>
                      <a:moveTo>
                        <a:pt x="347" y="118"/>
                      </a:moveTo>
                      <a:cubicBezTo>
                        <a:pt x="347" y="120"/>
                        <a:pt x="346" y="121"/>
                        <a:pt x="346" y="123"/>
                      </a:cubicBezTo>
                      <a:cubicBezTo>
                        <a:pt x="347" y="123"/>
                        <a:pt x="347" y="123"/>
                        <a:pt x="347" y="123"/>
                      </a:cubicBezTo>
                      <a:cubicBezTo>
                        <a:pt x="348" y="122"/>
                        <a:pt x="348" y="120"/>
                        <a:pt x="349" y="119"/>
                      </a:cubicBezTo>
                      <a:cubicBezTo>
                        <a:pt x="347" y="118"/>
                        <a:pt x="347" y="118"/>
                        <a:pt x="347" y="118"/>
                      </a:cubicBezTo>
                      <a:moveTo>
                        <a:pt x="59" y="118"/>
                      </a:moveTo>
                      <a:cubicBezTo>
                        <a:pt x="58" y="119"/>
                        <a:pt x="58" y="119"/>
                        <a:pt x="58" y="119"/>
                      </a:cubicBezTo>
                      <a:cubicBezTo>
                        <a:pt x="59" y="120"/>
                        <a:pt x="59" y="122"/>
                        <a:pt x="60" y="123"/>
                      </a:cubicBezTo>
                      <a:cubicBezTo>
                        <a:pt x="61" y="123"/>
                        <a:pt x="61" y="123"/>
                        <a:pt x="61" y="123"/>
                      </a:cubicBezTo>
                      <a:cubicBezTo>
                        <a:pt x="61" y="121"/>
                        <a:pt x="60" y="120"/>
                        <a:pt x="59" y="118"/>
                      </a:cubicBezTo>
                      <a:moveTo>
                        <a:pt x="282" y="116"/>
                      </a:moveTo>
                      <a:cubicBezTo>
                        <a:pt x="281" y="117"/>
                        <a:pt x="280" y="118"/>
                        <a:pt x="280" y="119"/>
                      </a:cubicBezTo>
                      <a:cubicBezTo>
                        <a:pt x="281" y="119"/>
                        <a:pt x="281" y="119"/>
                        <a:pt x="281" y="119"/>
                      </a:cubicBezTo>
                      <a:cubicBezTo>
                        <a:pt x="281" y="118"/>
                        <a:pt x="282" y="117"/>
                        <a:pt x="282" y="116"/>
                      </a:cubicBezTo>
                      <a:cubicBezTo>
                        <a:pt x="282" y="116"/>
                        <a:pt x="282" y="116"/>
                        <a:pt x="282" y="116"/>
                      </a:cubicBezTo>
                      <a:moveTo>
                        <a:pt x="125" y="116"/>
                      </a:moveTo>
                      <a:cubicBezTo>
                        <a:pt x="124" y="116"/>
                        <a:pt x="124" y="116"/>
                        <a:pt x="124" y="116"/>
                      </a:cubicBezTo>
                      <a:cubicBezTo>
                        <a:pt x="125" y="117"/>
                        <a:pt x="125" y="118"/>
                        <a:pt x="126" y="119"/>
                      </a:cubicBezTo>
                      <a:cubicBezTo>
                        <a:pt x="127" y="119"/>
                        <a:pt x="127" y="119"/>
                        <a:pt x="127" y="119"/>
                      </a:cubicBezTo>
                      <a:cubicBezTo>
                        <a:pt x="126" y="118"/>
                        <a:pt x="126" y="117"/>
                        <a:pt x="125" y="116"/>
                      </a:cubicBezTo>
                      <a:moveTo>
                        <a:pt x="271" y="113"/>
                      </a:moveTo>
                      <a:cubicBezTo>
                        <a:pt x="271" y="114"/>
                        <a:pt x="271" y="114"/>
                        <a:pt x="271" y="114"/>
                      </a:cubicBezTo>
                      <a:cubicBezTo>
                        <a:pt x="271" y="114"/>
                        <a:pt x="271" y="114"/>
                        <a:pt x="271" y="114"/>
                      </a:cubicBezTo>
                      <a:cubicBezTo>
                        <a:pt x="272" y="114"/>
                        <a:pt x="272" y="114"/>
                        <a:pt x="272" y="114"/>
                      </a:cubicBezTo>
                      <a:cubicBezTo>
                        <a:pt x="272" y="114"/>
                        <a:pt x="272" y="114"/>
                        <a:pt x="272" y="114"/>
                      </a:cubicBezTo>
                      <a:cubicBezTo>
                        <a:pt x="272" y="114"/>
                        <a:pt x="272" y="114"/>
                        <a:pt x="272" y="114"/>
                      </a:cubicBezTo>
                      <a:cubicBezTo>
                        <a:pt x="272" y="115"/>
                        <a:pt x="272" y="115"/>
                        <a:pt x="272" y="115"/>
                      </a:cubicBezTo>
                      <a:cubicBezTo>
                        <a:pt x="272" y="115"/>
                        <a:pt x="272" y="115"/>
                        <a:pt x="272" y="115"/>
                      </a:cubicBezTo>
                      <a:cubicBezTo>
                        <a:pt x="271" y="115"/>
                        <a:pt x="271" y="115"/>
                        <a:pt x="271" y="115"/>
                      </a:cubicBezTo>
                      <a:cubicBezTo>
                        <a:pt x="271" y="115"/>
                        <a:pt x="271" y="115"/>
                        <a:pt x="271" y="115"/>
                      </a:cubicBezTo>
                      <a:cubicBezTo>
                        <a:pt x="271" y="115"/>
                        <a:pt x="271" y="115"/>
                        <a:pt x="271" y="115"/>
                      </a:cubicBezTo>
                      <a:cubicBezTo>
                        <a:pt x="271" y="115"/>
                        <a:pt x="271" y="115"/>
                        <a:pt x="271" y="115"/>
                      </a:cubicBezTo>
                      <a:cubicBezTo>
                        <a:pt x="272" y="115"/>
                        <a:pt x="272" y="115"/>
                        <a:pt x="272" y="115"/>
                      </a:cubicBezTo>
                      <a:cubicBezTo>
                        <a:pt x="272" y="114"/>
                        <a:pt x="272" y="114"/>
                        <a:pt x="272" y="114"/>
                      </a:cubicBezTo>
                      <a:cubicBezTo>
                        <a:pt x="272" y="114"/>
                        <a:pt x="272" y="114"/>
                        <a:pt x="272" y="114"/>
                      </a:cubicBezTo>
                      <a:cubicBezTo>
                        <a:pt x="271" y="113"/>
                        <a:pt x="271" y="113"/>
                        <a:pt x="271" y="113"/>
                      </a:cubicBezTo>
                      <a:moveTo>
                        <a:pt x="135" y="113"/>
                      </a:moveTo>
                      <a:cubicBezTo>
                        <a:pt x="135" y="113"/>
                        <a:pt x="135" y="113"/>
                        <a:pt x="135" y="113"/>
                      </a:cubicBezTo>
                      <a:cubicBezTo>
                        <a:pt x="134" y="114"/>
                        <a:pt x="134" y="114"/>
                        <a:pt x="134" y="114"/>
                      </a:cubicBezTo>
                      <a:cubicBezTo>
                        <a:pt x="134" y="114"/>
                        <a:pt x="134" y="114"/>
                        <a:pt x="134" y="114"/>
                      </a:cubicBezTo>
                      <a:cubicBezTo>
                        <a:pt x="135" y="115"/>
                        <a:pt x="135" y="115"/>
                        <a:pt x="135" y="115"/>
                      </a:cubicBezTo>
                      <a:cubicBezTo>
                        <a:pt x="135" y="115"/>
                        <a:pt x="135" y="115"/>
                        <a:pt x="135" y="115"/>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4" y="114"/>
                        <a:pt x="134" y="114"/>
                        <a:pt x="134" y="114"/>
                      </a:cubicBezTo>
                      <a:cubicBezTo>
                        <a:pt x="135" y="114"/>
                        <a:pt x="135" y="114"/>
                        <a:pt x="135" y="114"/>
                      </a:cubicBezTo>
                      <a:cubicBezTo>
                        <a:pt x="135" y="114"/>
                        <a:pt x="135" y="114"/>
                        <a:pt x="135" y="114"/>
                      </a:cubicBezTo>
                      <a:cubicBezTo>
                        <a:pt x="135" y="113"/>
                        <a:pt x="135" y="113"/>
                        <a:pt x="135" y="113"/>
                      </a:cubicBezTo>
                      <a:cubicBezTo>
                        <a:pt x="135" y="113"/>
                        <a:pt x="135" y="113"/>
                        <a:pt x="135" y="113"/>
                      </a:cubicBezTo>
                      <a:cubicBezTo>
                        <a:pt x="135" y="113"/>
                        <a:pt x="135" y="113"/>
                        <a:pt x="135" y="113"/>
                      </a:cubicBezTo>
                      <a:moveTo>
                        <a:pt x="284" y="112"/>
                      </a:moveTo>
                      <a:cubicBezTo>
                        <a:pt x="283" y="113"/>
                        <a:pt x="283" y="114"/>
                        <a:pt x="282" y="114"/>
                      </a:cubicBezTo>
                      <a:cubicBezTo>
                        <a:pt x="283" y="115"/>
                        <a:pt x="283" y="115"/>
                        <a:pt x="283" y="115"/>
                      </a:cubicBezTo>
                      <a:cubicBezTo>
                        <a:pt x="284" y="114"/>
                        <a:pt x="284" y="113"/>
                        <a:pt x="285" y="112"/>
                      </a:cubicBezTo>
                      <a:cubicBezTo>
                        <a:pt x="284" y="112"/>
                        <a:pt x="284" y="112"/>
                        <a:pt x="284" y="112"/>
                      </a:cubicBezTo>
                      <a:moveTo>
                        <a:pt x="123" y="112"/>
                      </a:moveTo>
                      <a:cubicBezTo>
                        <a:pt x="122" y="112"/>
                        <a:pt x="122" y="112"/>
                        <a:pt x="122" y="112"/>
                      </a:cubicBezTo>
                      <a:cubicBezTo>
                        <a:pt x="123" y="113"/>
                        <a:pt x="123" y="114"/>
                        <a:pt x="124" y="115"/>
                      </a:cubicBezTo>
                      <a:cubicBezTo>
                        <a:pt x="124" y="114"/>
                        <a:pt x="124" y="114"/>
                        <a:pt x="124" y="114"/>
                      </a:cubicBezTo>
                      <a:cubicBezTo>
                        <a:pt x="124" y="114"/>
                        <a:pt x="123" y="113"/>
                        <a:pt x="123" y="112"/>
                      </a:cubicBezTo>
                      <a:moveTo>
                        <a:pt x="350" y="111"/>
                      </a:moveTo>
                      <a:cubicBezTo>
                        <a:pt x="349" y="112"/>
                        <a:pt x="349" y="114"/>
                        <a:pt x="348" y="115"/>
                      </a:cubicBezTo>
                      <a:cubicBezTo>
                        <a:pt x="350" y="116"/>
                        <a:pt x="350" y="116"/>
                        <a:pt x="350" y="116"/>
                      </a:cubicBezTo>
                      <a:cubicBezTo>
                        <a:pt x="350" y="114"/>
                        <a:pt x="351" y="113"/>
                        <a:pt x="351" y="111"/>
                      </a:cubicBezTo>
                      <a:cubicBezTo>
                        <a:pt x="350" y="111"/>
                        <a:pt x="350" y="111"/>
                        <a:pt x="350" y="111"/>
                      </a:cubicBezTo>
                      <a:moveTo>
                        <a:pt x="57" y="111"/>
                      </a:moveTo>
                      <a:cubicBezTo>
                        <a:pt x="56" y="111"/>
                        <a:pt x="56" y="111"/>
                        <a:pt x="56" y="111"/>
                      </a:cubicBezTo>
                      <a:cubicBezTo>
                        <a:pt x="56" y="113"/>
                        <a:pt x="57" y="114"/>
                        <a:pt x="57" y="116"/>
                      </a:cubicBezTo>
                      <a:cubicBezTo>
                        <a:pt x="59" y="115"/>
                        <a:pt x="59" y="115"/>
                        <a:pt x="59" y="115"/>
                      </a:cubicBezTo>
                      <a:cubicBezTo>
                        <a:pt x="58" y="114"/>
                        <a:pt x="58" y="112"/>
                        <a:pt x="57" y="111"/>
                      </a:cubicBezTo>
                      <a:moveTo>
                        <a:pt x="274" y="111"/>
                      </a:moveTo>
                      <a:cubicBezTo>
                        <a:pt x="273" y="111"/>
                        <a:pt x="273" y="111"/>
                        <a:pt x="273" y="111"/>
                      </a:cubicBezTo>
                      <a:cubicBezTo>
                        <a:pt x="273" y="111"/>
                        <a:pt x="273" y="111"/>
                        <a:pt x="273" y="111"/>
                      </a:cubicBezTo>
                      <a:cubicBezTo>
                        <a:pt x="273" y="111"/>
                        <a:pt x="273" y="111"/>
                        <a:pt x="273" y="111"/>
                      </a:cubicBezTo>
                      <a:cubicBezTo>
                        <a:pt x="273" y="111"/>
                        <a:pt x="273" y="111"/>
                        <a:pt x="273" y="111"/>
                      </a:cubicBezTo>
                      <a:cubicBezTo>
                        <a:pt x="272" y="110"/>
                        <a:pt x="272" y="110"/>
                        <a:pt x="272" y="110"/>
                      </a:cubicBezTo>
                      <a:cubicBezTo>
                        <a:pt x="272" y="110"/>
                        <a:pt x="272" y="110"/>
                        <a:pt x="272" y="110"/>
                      </a:cubicBezTo>
                      <a:cubicBezTo>
                        <a:pt x="273" y="110"/>
                        <a:pt x="273" y="110"/>
                        <a:pt x="273" y="110"/>
                      </a:cubicBezTo>
                      <a:cubicBezTo>
                        <a:pt x="273" y="110"/>
                        <a:pt x="273" y="110"/>
                        <a:pt x="273" y="110"/>
                      </a:cubicBezTo>
                      <a:cubicBezTo>
                        <a:pt x="273" y="110"/>
                        <a:pt x="273" y="110"/>
                        <a:pt x="273" y="110"/>
                      </a:cubicBezTo>
                      <a:cubicBezTo>
                        <a:pt x="274" y="110"/>
                        <a:pt x="274" y="110"/>
                        <a:pt x="274" y="110"/>
                      </a:cubicBezTo>
                      <a:cubicBezTo>
                        <a:pt x="274" y="110"/>
                        <a:pt x="274" y="110"/>
                        <a:pt x="274" y="110"/>
                      </a:cubicBezTo>
                      <a:cubicBezTo>
                        <a:pt x="274" y="111"/>
                        <a:pt x="274" y="111"/>
                        <a:pt x="274" y="111"/>
                      </a:cubicBezTo>
                      <a:cubicBezTo>
                        <a:pt x="274" y="111"/>
                        <a:pt x="274" y="111"/>
                        <a:pt x="274" y="111"/>
                      </a:cubicBezTo>
                      <a:cubicBezTo>
                        <a:pt x="274" y="111"/>
                        <a:pt x="274" y="111"/>
                        <a:pt x="274" y="111"/>
                      </a:cubicBezTo>
                      <a:cubicBezTo>
                        <a:pt x="274" y="111"/>
                        <a:pt x="274" y="111"/>
                        <a:pt x="274" y="111"/>
                      </a:cubicBezTo>
                      <a:cubicBezTo>
                        <a:pt x="274" y="111"/>
                        <a:pt x="274" y="111"/>
                        <a:pt x="274" y="111"/>
                      </a:cubicBezTo>
                      <a:moveTo>
                        <a:pt x="273" y="110"/>
                      </a:moveTo>
                      <a:cubicBezTo>
                        <a:pt x="272" y="110"/>
                        <a:pt x="272" y="110"/>
                        <a:pt x="272" y="110"/>
                      </a:cubicBezTo>
                      <a:cubicBezTo>
                        <a:pt x="272" y="111"/>
                        <a:pt x="272" y="111"/>
                        <a:pt x="272" y="111"/>
                      </a:cubicBezTo>
                      <a:cubicBezTo>
                        <a:pt x="273" y="111"/>
                        <a:pt x="273" y="111"/>
                        <a:pt x="273" y="111"/>
                      </a:cubicBezTo>
                      <a:cubicBezTo>
                        <a:pt x="274" y="112"/>
                        <a:pt x="274" y="112"/>
                        <a:pt x="274" y="112"/>
                      </a:cubicBezTo>
                      <a:cubicBezTo>
                        <a:pt x="274" y="111"/>
                        <a:pt x="274" y="111"/>
                        <a:pt x="274" y="111"/>
                      </a:cubicBezTo>
                      <a:cubicBezTo>
                        <a:pt x="274" y="111"/>
                        <a:pt x="274" y="111"/>
                        <a:pt x="274" y="111"/>
                      </a:cubicBezTo>
                      <a:cubicBezTo>
                        <a:pt x="274" y="110"/>
                        <a:pt x="274" y="110"/>
                        <a:pt x="274" y="110"/>
                      </a:cubicBezTo>
                      <a:cubicBezTo>
                        <a:pt x="273" y="110"/>
                        <a:pt x="273" y="110"/>
                        <a:pt x="273" y="110"/>
                      </a:cubicBezTo>
                      <a:moveTo>
                        <a:pt x="134" y="109"/>
                      </a:moveTo>
                      <a:cubicBezTo>
                        <a:pt x="134" y="109"/>
                        <a:pt x="134" y="109"/>
                        <a:pt x="134" y="109"/>
                      </a:cubicBezTo>
                      <a:cubicBezTo>
                        <a:pt x="134" y="109"/>
                        <a:pt x="134" y="109"/>
                        <a:pt x="134" y="109"/>
                      </a:cubicBezTo>
                      <a:cubicBezTo>
                        <a:pt x="132" y="110"/>
                        <a:pt x="132" y="110"/>
                        <a:pt x="132" y="110"/>
                      </a:cubicBezTo>
                      <a:cubicBezTo>
                        <a:pt x="132" y="111"/>
                        <a:pt x="132" y="111"/>
                        <a:pt x="132" y="111"/>
                      </a:cubicBezTo>
                      <a:cubicBezTo>
                        <a:pt x="132" y="111"/>
                        <a:pt x="132" y="111"/>
                        <a:pt x="132" y="111"/>
                      </a:cubicBezTo>
                      <a:cubicBezTo>
                        <a:pt x="132" y="111"/>
                        <a:pt x="132" y="111"/>
                        <a:pt x="132" y="111"/>
                      </a:cubicBezTo>
                      <a:cubicBezTo>
                        <a:pt x="133" y="111"/>
                        <a:pt x="133" y="111"/>
                        <a:pt x="133" y="111"/>
                      </a:cubicBezTo>
                      <a:cubicBezTo>
                        <a:pt x="133" y="111"/>
                        <a:pt x="133" y="111"/>
                        <a:pt x="133" y="111"/>
                      </a:cubicBezTo>
                      <a:cubicBezTo>
                        <a:pt x="133" y="111"/>
                        <a:pt x="133" y="111"/>
                        <a:pt x="133" y="111"/>
                      </a:cubicBezTo>
                      <a:cubicBezTo>
                        <a:pt x="133" y="110"/>
                        <a:pt x="133" y="110"/>
                        <a:pt x="133" y="110"/>
                      </a:cubicBezTo>
                      <a:cubicBezTo>
                        <a:pt x="134" y="110"/>
                        <a:pt x="134" y="110"/>
                        <a:pt x="134" y="110"/>
                      </a:cubicBezTo>
                      <a:cubicBezTo>
                        <a:pt x="134" y="110"/>
                        <a:pt x="134" y="110"/>
                        <a:pt x="134" y="110"/>
                      </a:cubicBezTo>
                      <a:cubicBezTo>
                        <a:pt x="134" y="110"/>
                        <a:pt x="134" y="110"/>
                        <a:pt x="134" y="110"/>
                      </a:cubicBezTo>
                      <a:cubicBezTo>
                        <a:pt x="134" y="109"/>
                        <a:pt x="134" y="109"/>
                        <a:pt x="134" y="109"/>
                      </a:cubicBezTo>
                      <a:moveTo>
                        <a:pt x="286" y="108"/>
                      </a:moveTo>
                      <a:cubicBezTo>
                        <a:pt x="286" y="109"/>
                        <a:pt x="285" y="109"/>
                        <a:pt x="285" y="110"/>
                      </a:cubicBezTo>
                      <a:cubicBezTo>
                        <a:pt x="285" y="111"/>
                        <a:pt x="285" y="111"/>
                        <a:pt x="285" y="111"/>
                      </a:cubicBezTo>
                      <a:cubicBezTo>
                        <a:pt x="286" y="110"/>
                        <a:pt x="286" y="109"/>
                        <a:pt x="287" y="108"/>
                      </a:cubicBezTo>
                      <a:cubicBezTo>
                        <a:pt x="286" y="108"/>
                        <a:pt x="286" y="108"/>
                        <a:pt x="286" y="108"/>
                      </a:cubicBezTo>
                      <a:moveTo>
                        <a:pt x="121" y="108"/>
                      </a:moveTo>
                      <a:cubicBezTo>
                        <a:pt x="120" y="108"/>
                        <a:pt x="120" y="108"/>
                        <a:pt x="120" y="108"/>
                      </a:cubicBezTo>
                      <a:cubicBezTo>
                        <a:pt x="120" y="109"/>
                        <a:pt x="121" y="110"/>
                        <a:pt x="121" y="111"/>
                      </a:cubicBezTo>
                      <a:cubicBezTo>
                        <a:pt x="122" y="110"/>
                        <a:pt x="122" y="110"/>
                        <a:pt x="122" y="110"/>
                      </a:cubicBezTo>
                      <a:cubicBezTo>
                        <a:pt x="122" y="109"/>
                        <a:pt x="121" y="108"/>
                        <a:pt x="121" y="108"/>
                      </a:cubicBezTo>
                      <a:moveTo>
                        <a:pt x="275" y="106"/>
                      </a:moveTo>
                      <a:cubicBezTo>
                        <a:pt x="274" y="107"/>
                        <a:pt x="274" y="107"/>
                        <a:pt x="274" y="107"/>
                      </a:cubicBezTo>
                      <a:cubicBezTo>
                        <a:pt x="274" y="107"/>
                        <a:pt x="274" y="107"/>
                        <a:pt x="274" y="107"/>
                      </a:cubicBezTo>
                      <a:cubicBezTo>
                        <a:pt x="274" y="107"/>
                        <a:pt x="274" y="107"/>
                        <a:pt x="274" y="107"/>
                      </a:cubicBezTo>
                      <a:cubicBezTo>
                        <a:pt x="276" y="108"/>
                        <a:pt x="276" y="108"/>
                        <a:pt x="276" y="108"/>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5" y="106"/>
                        <a:pt x="275" y="106"/>
                        <a:pt x="275" y="106"/>
                      </a:cubicBezTo>
                      <a:cubicBezTo>
                        <a:pt x="275" y="106"/>
                        <a:pt x="275" y="106"/>
                        <a:pt x="275" y="106"/>
                      </a:cubicBezTo>
                      <a:cubicBezTo>
                        <a:pt x="275" y="106"/>
                        <a:pt x="275" y="106"/>
                        <a:pt x="275" y="106"/>
                      </a:cubicBezTo>
                      <a:moveTo>
                        <a:pt x="132" y="105"/>
                      </a:moveTo>
                      <a:cubicBezTo>
                        <a:pt x="132" y="105"/>
                        <a:pt x="132" y="105"/>
                        <a:pt x="132" y="105"/>
                      </a:cubicBezTo>
                      <a:cubicBezTo>
                        <a:pt x="132" y="106"/>
                        <a:pt x="132" y="106"/>
                        <a:pt x="132" y="106"/>
                      </a:cubicBezTo>
                      <a:cubicBezTo>
                        <a:pt x="130" y="107"/>
                        <a:pt x="130" y="107"/>
                        <a:pt x="130" y="107"/>
                      </a:cubicBezTo>
                      <a:cubicBezTo>
                        <a:pt x="130" y="107"/>
                        <a:pt x="130" y="107"/>
                        <a:pt x="130" y="107"/>
                      </a:cubicBezTo>
                      <a:cubicBezTo>
                        <a:pt x="130" y="107"/>
                        <a:pt x="130" y="107"/>
                        <a:pt x="130" y="107"/>
                      </a:cubicBezTo>
                      <a:cubicBezTo>
                        <a:pt x="130" y="107"/>
                        <a:pt x="130" y="107"/>
                        <a:pt x="130" y="107"/>
                      </a:cubicBezTo>
                      <a:cubicBezTo>
                        <a:pt x="131" y="107"/>
                        <a:pt x="131" y="107"/>
                        <a:pt x="131" y="107"/>
                      </a:cubicBezTo>
                      <a:cubicBezTo>
                        <a:pt x="131" y="107"/>
                        <a:pt x="131" y="107"/>
                        <a:pt x="131" y="107"/>
                      </a:cubicBezTo>
                      <a:cubicBezTo>
                        <a:pt x="131" y="107"/>
                        <a:pt x="131" y="107"/>
                        <a:pt x="131" y="107"/>
                      </a:cubicBezTo>
                      <a:cubicBezTo>
                        <a:pt x="131" y="107"/>
                        <a:pt x="131" y="107"/>
                        <a:pt x="131" y="107"/>
                      </a:cubicBezTo>
                      <a:cubicBezTo>
                        <a:pt x="132" y="106"/>
                        <a:pt x="132" y="106"/>
                        <a:pt x="132" y="106"/>
                      </a:cubicBezTo>
                      <a:cubicBezTo>
                        <a:pt x="132" y="106"/>
                        <a:pt x="132" y="106"/>
                        <a:pt x="132" y="106"/>
                      </a:cubicBezTo>
                      <a:cubicBezTo>
                        <a:pt x="132" y="106"/>
                        <a:pt x="132" y="106"/>
                        <a:pt x="132" y="106"/>
                      </a:cubicBezTo>
                      <a:cubicBezTo>
                        <a:pt x="132" y="105"/>
                        <a:pt x="132" y="105"/>
                        <a:pt x="132" y="105"/>
                      </a:cubicBezTo>
                      <a:moveTo>
                        <a:pt x="288" y="103"/>
                      </a:moveTo>
                      <a:cubicBezTo>
                        <a:pt x="287" y="104"/>
                        <a:pt x="287" y="105"/>
                        <a:pt x="287" y="106"/>
                      </a:cubicBezTo>
                      <a:cubicBezTo>
                        <a:pt x="287" y="106"/>
                        <a:pt x="287" y="106"/>
                        <a:pt x="287" y="106"/>
                      </a:cubicBezTo>
                      <a:cubicBezTo>
                        <a:pt x="288" y="105"/>
                        <a:pt x="288" y="105"/>
                        <a:pt x="289" y="104"/>
                      </a:cubicBezTo>
                      <a:cubicBezTo>
                        <a:pt x="288" y="103"/>
                        <a:pt x="288" y="103"/>
                        <a:pt x="288" y="103"/>
                      </a:cubicBezTo>
                      <a:moveTo>
                        <a:pt x="119" y="103"/>
                      </a:moveTo>
                      <a:cubicBezTo>
                        <a:pt x="118" y="104"/>
                        <a:pt x="118" y="104"/>
                        <a:pt x="118" y="104"/>
                      </a:cubicBezTo>
                      <a:cubicBezTo>
                        <a:pt x="118" y="104"/>
                        <a:pt x="119" y="105"/>
                        <a:pt x="119" y="106"/>
                      </a:cubicBezTo>
                      <a:cubicBezTo>
                        <a:pt x="120" y="106"/>
                        <a:pt x="120" y="106"/>
                        <a:pt x="120" y="106"/>
                      </a:cubicBezTo>
                      <a:cubicBezTo>
                        <a:pt x="120" y="105"/>
                        <a:pt x="119" y="104"/>
                        <a:pt x="119" y="103"/>
                      </a:cubicBezTo>
                      <a:moveTo>
                        <a:pt x="276" y="102"/>
                      </a:moveTo>
                      <a:cubicBezTo>
                        <a:pt x="276" y="103"/>
                        <a:pt x="276" y="103"/>
                        <a:pt x="276" y="103"/>
                      </a:cubicBezTo>
                      <a:cubicBezTo>
                        <a:pt x="276" y="103"/>
                        <a:pt x="276" y="103"/>
                        <a:pt x="276" y="103"/>
                      </a:cubicBezTo>
                      <a:cubicBezTo>
                        <a:pt x="276" y="103"/>
                        <a:pt x="276" y="103"/>
                        <a:pt x="276" y="103"/>
                      </a:cubicBezTo>
                      <a:cubicBezTo>
                        <a:pt x="278" y="104"/>
                        <a:pt x="278" y="104"/>
                        <a:pt x="278" y="104"/>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6" y="103"/>
                        <a:pt x="276" y="103"/>
                        <a:pt x="276" y="103"/>
                      </a:cubicBezTo>
                      <a:cubicBezTo>
                        <a:pt x="277" y="102"/>
                        <a:pt x="277" y="102"/>
                        <a:pt x="277" y="102"/>
                      </a:cubicBezTo>
                      <a:cubicBezTo>
                        <a:pt x="276" y="102"/>
                        <a:pt x="276" y="102"/>
                        <a:pt x="276" y="102"/>
                      </a:cubicBezTo>
                      <a:moveTo>
                        <a:pt x="129" y="103"/>
                      </a:moveTo>
                      <a:cubicBezTo>
                        <a:pt x="129" y="103"/>
                        <a:pt x="129" y="103"/>
                        <a:pt x="129" y="103"/>
                      </a:cubicBezTo>
                      <a:cubicBezTo>
                        <a:pt x="128" y="103"/>
                        <a:pt x="128" y="103"/>
                        <a:pt x="128" y="103"/>
                      </a:cubicBezTo>
                      <a:cubicBezTo>
                        <a:pt x="128" y="103"/>
                        <a:pt x="128" y="103"/>
                        <a:pt x="128" y="103"/>
                      </a:cubicBezTo>
                      <a:cubicBezTo>
                        <a:pt x="129" y="102"/>
                        <a:pt x="129" y="102"/>
                        <a:pt x="129" y="102"/>
                      </a:cubicBezTo>
                      <a:cubicBezTo>
                        <a:pt x="129" y="102"/>
                        <a:pt x="129" y="102"/>
                        <a:pt x="129" y="102"/>
                      </a:cubicBezTo>
                      <a:cubicBezTo>
                        <a:pt x="129" y="102"/>
                        <a:pt x="129" y="102"/>
                        <a:pt x="129" y="102"/>
                      </a:cubicBezTo>
                      <a:cubicBezTo>
                        <a:pt x="129" y="102"/>
                        <a:pt x="129" y="102"/>
                        <a:pt x="129" y="102"/>
                      </a:cubicBezTo>
                      <a:cubicBezTo>
                        <a:pt x="130" y="102"/>
                        <a:pt x="130" y="102"/>
                        <a:pt x="130" y="102"/>
                      </a:cubicBezTo>
                      <a:cubicBezTo>
                        <a:pt x="130" y="102"/>
                        <a:pt x="130" y="102"/>
                        <a:pt x="130" y="102"/>
                      </a:cubicBezTo>
                      <a:cubicBezTo>
                        <a:pt x="130" y="102"/>
                        <a:pt x="130" y="102"/>
                        <a:pt x="130" y="102"/>
                      </a:cubicBezTo>
                      <a:cubicBezTo>
                        <a:pt x="130" y="102"/>
                        <a:pt x="130" y="102"/>
                        <a:pt x="130" y="102"/>
                      </a:cubicBezTo>
                      <a:cubicBezTo>
                        <a:pt x="130" y="103"/>
                        <a:pt x="130" y="103"/>
                        <a:pt x="130" y="103"/>
                      </a:cubicBezTo>
                      <a:cubicBezTo>
                        <a:pt x="130" y="103"/>
                        <a:pt x="130" y="103"/>
                        <a:pt x="130" y="103"/>
                      </a:cubicBezTo>
                      <a:cubicBezTo>
                        <a:pt x="130" y="103"/>
                        <a:pt x="130" y="103"/>
                        <a:pt x="130" y="103"/>
                      </a:cubicBezTo>
                      <a:cubicBezTo>
                        <a:pt x="129" y="103"/>
                        <a:pt x="129" y="103"/>
                        <a:pt x="129" y="103"/>
                      </a:cubicBezTo>
                      <a:cubicBezTo>
                        <a:pt x="129" y="103"/>
                        <a:pt x="129" y="103"/>
                        <a:pt x="129" y="103"/>
                      </a:cubicBezTo>
                      <a:moveTo>
                        <a:pt x="130" y="102"/>
                      </a:moveTo>
                      <a:cubicBezTo>
                        <a:pt x="130" y="102"/>
                        <a:pt x="129" y="102"/>
                        <a:pt x="129" y="102"/>
                      </a:cubicBezTo>
                      <a:cubicBezTo>
                        <a:pt x="129" y="102"/>
                        <a:pt x="128" y="102"/>
                        <a:pt x="128" y="102"/>
                      </a:cubicBezTo>
                      <a:cubicBezTo>
                        <a:pt x="128" y="103"/>
                        <a:pt x="128" y="103"/>
                        <a:pt x="128" y="103"/>
                      </a:cubicBezTo>
                      <a:cubicBezTo>
                        <a:pt x="129" y="103"/>
                        <a:pt x="129" y="103"/>
                        <a:pt x="129" y="103"/>
                      </a:cubicBezTo>
                      <a:cubicBezTo>
                        <a:pt x="129" y="103"/>
                        <a:pt x="129" y="103"/>
                        <a:pt x="129" y="103"/>
                      </a:cubicBezTo>
                      <a:cubicBezTo>
                        <a:pt x="129" y="103"/>
                        <a:pt x="129" y="103"/>
                        <a:pt x="130" y="103"/>
                      </a:cubicBezTo>
                      <a:cubicBezTo>
                        <a:pt x="130" y="103"/>
                        <a:pt x="130" y="103"/>
                        <a:pt x="130" y="103"/>
                      </a:cubicBezTo>
                      <a:cubicBezTo>
                        <a:pt x="130" y="102"/>
                        <a:pt x="130" y="102"/>
                        <a:pt x="130" y="102"/>
                      </a:cubicBezTo>
                      <a:cubicBezTo>
                        <a:pt x="130" y="102"/>
                        <a:pt x="130" y="102"/>
                        <a:pt x="130" y="102"/>
                      </a:cubicBezTo>
                      <a:cubicBezTo>
                        <a:pt x="130" y="102"/>
                        <a:pt x="130" y="102"/>
                        <a:pt x="130" y="102"/>
                      </a:cubicBezTo>
                      <a:moveTo>
                        <a:pt x="289" y="99"/>
                      </a:moveTo>
                      <a:cubicBezTo>
                        <a:pt x="289" y="100"/>
                        <a:pt x="289" y="101"/>
                        <a:pt x="288" y="102"/>
                      </a:cubicBezTo>
                      <a:cubicBezTo>
                        <a:pt x="289" y="102"/>
                        <a:pt x="289" y="102"/>
                        <a:pt x="289" y="102"/>
                      </a:cubicBezTo>
                      <a:cubicBezTo>
                        <a:pt x="290" y="101"/>
                        <a:pt x="290" y="100"/>
                        <a:pt x="290" y="99"/>
                      </a:cubicBezTo>
                      <a:cubicBezTo>
                        <a:pt x="289" y="99"/>
                        <a:pt x="289" y="99"/>
                        <a:pt x="289" y="99"/>
                      </a:cubicBezTo>
                      <a:moveTo>
                        <a:pt x="117" y="99"/>
                      </a:moveTo>
                      <a:cubicBezTo>
                        <a:pt x="116" y="99"/>
                        <a:pt x="116" y="99"/>
                        <a:pt x="116" y="99"/>
                      </a:cubicBezTo>
                      <a:cubicBezTo>
                        <a:pt x="117" y="100"/>
                        <a:pt x="117" y="101"/>
                        <a:pt x="117" y="102"/>
                      </a:cubicBezTo>
                      <a:cubicBezTo>
                        <a:pt x="118" y="102"/>
                        <a:pt x="118" y="102"/>
                        <a:pt x="118" y="102"/>
                      </a:cubicBezTo>
                      <a:cubicBezTo>
                        <a:pt x="118" y="101"/>
                        <a:pt x="118" y="100"/>
                        <a:pt x="117" y="99"/>
                      </a:cubicBezTo>
                      <a:moveTo>
                        <a:pt x="279" y="100"/>
                      </a:moveTo>
                      <a:cubicBezTo>
                        <a:pt x="279" y="100"/>
                        <a:pt x="279" y="100"/>
                        <a:pt x="279" y="100"/>
                      </a:cubicBezTo>
                      <a:cubicBezTo>
                        <a:pt x="279" y="100"/>
                        <a:pt x="279" y="100"/>
                        <a:pt x="279" y="100"/>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9" y="99"/>
                        <a:pt x="279" y="99"/>
                        <a:pt x="279" y="99"/>
                      </a:cubicBezTo>
                      <a:cubicBezTo>
                        <a:pt x="279" y="99"/>
                        <a:pt x="279" y="99"/>
                        <a:pt x="279" y="99"/>
                      </a:cubicBezTo>
                      <a:cubicBezTo>
                        <a:pt x="279" y="99"/>
                        <a:pt x="279" y="99"/>
                        <a:pt x="279" y="99"/>
                      </a:cubicBezTo>
                      <a:cubicBezTo>
                        <a:pt x="280" y="99"/>
                        <a:pt x="280" y="99"/>
                        <a:pt x="280" y="99"/>
                      </a:cubicBezTo>
                      <a:cubicBezTo>
                        <a:pt x="280" y="99"/>
                        <a:pt x="280" y="99"/>
                        <a:pt x="280" y="99"/>
                      </a:cubicBezTo>
                      <a:cubicBezTo>
                        <a:pt x="280" y="99"/>
                        <a:pt x="280" y="99"/>
                        <a:pt x="280" y="99"/>
                      </a:cubicBezTo>
                      <a:cubicBezTo>
                        <a:pt x="280" y="100"/>
                        <a:pt x="280" y="100"/>
                        <a:pt x="280" y="100"/>
                      </a:cubicBezTo>
                      <a:cubicBezTo>
                        <a:pt x="279" y="100"/>
                        <a:pt x="279" y="100"/>
                        <a:pt x="279" y="100"/>
                      </a:cubicBezTo>
                      <a:moveTo>
                        <a:pt x="278" y="98"/>
                      </a:moveTo>
                      <a:cubicBezTo>
                        <a:pt x="278" y="98"/>
                        <a:pt x="278" y="98"/>
                        <a:pt x="278" y="98"/>
                      </a:cubicBezTo>
                      <a:cubicBezTo>
                        <a:pt x="278" y="99"/>
                        <a:pt x="278" y="99"/>
                        <a:pt x="278" y="99"/>
                      </a:cubicBezTo>
                      <a:cubicBezTo>
                        <a:pt x="278" y="99"/>
                        <a:pt x="278" y="99"/>
                        <a:pt x="278" y="99"/>
                      </a:cubicBezTo>
                      <a:cubicBezTo>
                        <a:pt x="278" y="100"/>
                        <a:pt x="278" y="100"/>
                        <a:pt x="279" y="100"/>
                      </a:cubicBezTo>
                      <a:cubicBezTo>
                        <a:pt x="279" y="100"/>
                        <a:pt x="279" y="100"/>
                        <a:pt x="279" y="100"/>
                      </a:cubicBezTo>
                      <a:cubicBezTo>
                        <a:pt x="279" y="100"/>
                        <a:pt x="279" y="100"/>
                        <a:pt x="279" y="100"/>
                      </a:cubicBezTo>
                      <a:cubicBezTo>
                        <a:pt x="280" y="100"/>
                        <a:pt x="280" y="100"/>
                        <a:pt x="280" y="100"/>
                      </a:cubicBezTo>
                      <a:cubicBezTo>
                        <a:pt x="280" y="99"/>
                        <a:pt x="280" y="99"/>
                        <a:pt x="280" y="99"/>
                      </a:cubicBezTo>
                      <a:cubicBezTo>
                        <a:pt x="280" y="99"/>
                        <a:pt x="279" y="99"/>
                        <a:pt x="279" y="98"/>
                      </a:cubicBezTo>
                      <a:cubicBezTo>
                        <a:pt x="279" y="98"/>
                        <a:pt x="279" y="98"/>
                        <a:pt x="278" y="98"/>
                      </a:cubicBezTo>
                      <a:moveTo>
                        <a:pt x="127" y="99"/>
                      </a:moveTo>
                      <a:cubicBezTo>
                        <a:pt x="127" y="99"/>
                        <a:pt x="127" y="99"/>
                        <a:pt x="127" y="99"/>
                      </a:cubicBezTo>
                      <a:cubicBezTo>
                        <a:pt x="127" y="99"/>
                        <a:pt x="127" y="99"/>
                        <a:pt x="127" y="99"/>
                      </a:cubicBezTo>
                      <a:cubicBezTo>
                        <a:pt x="127" y="99"/>
                        <a:pt x="127" y="99"/>
                        <a:pt x="127" y="99"/>
                      </a:cubicBezTo>
                      <a:cubicBezTo>
                        <a:pt x="127" y="98"/>
                        <a:pt x="127" y="98"/>
                        <a:pt x="127" y="98"/>
                      </a:cubicBezTo>
                      <a:cubicBezTo>
                        <a:pt x="127" y="98"/>
                        <a:pt x="127" y="98"/>
                        <a:pt x="127" y="98"/>
                      </a:cubicBezTo>
                      <a:cubicBezTo>
                        <a:pt x="128" y="98"/>
                        <a:pt x="128" y="98"/>
                        <a:pt x="128" y="98"/>
                      </a:cubicBezTo>
                      <a:cubicBezTo>
                        <a:pt x="128" y="98"/>
                        <a:pt x="128" y="98"/>
                        <a:pt x="128" y="98"/>
                      </a:cubicBezTo>
                      <a:cubicBezTo>
                        <a:pt x="128" y="98"/>
                        <a:pt x="128" y="98"/>
                        <a:pt x="128" y="98"/>
                      </a:cubicBezTo>
                      <a:cubicBezTo>
                        <a:pt x="128" y="98"/>
                        <a:pt x="128" y="98"/>
                        <a:pt x="128" y="98"/>
                      </a:cubicBezTo>
                      <a:cubicBezTo>
                        <a:pt x="129" y="98"/>
                        <a:pt x="129" y="98"/>
                        <a:pt x="129" y="98"/>
                      </a:cubicBezTo>
                      <a:cubicBezTo>
                        <a:pt x="129" y="99"/>
                        <a:pt x="129" y="99"/>
                        <a:pt x="129" y="99"/>
                      </a:cubicBezTo>
                      <a:cubicBezTo>
                        <a:pt x="128" y="99"/>
                        <a:pt x="128" y="99"/>
                        <a:pt x="128" y="99"/>
                      </a:cubicBezTo>
                      <a:cubicBezTo>
                        <a:pt x="128" y="99"/>
                        <a:pt x="128" y="99"/>
                        <a:pt x="128" y="99"/>
                      </a:cubicBezTo>
                      <a:cubicBezTo>
                        <a:pt x="128" y="99"/>
                        <a:pt x="128" y="99"/>
                        <a:pt x="128" y="99"/>
                      </a:cubicBezTo>
                      <a:cubicBezTo>
                        <a:pt x="127" y="99"/>
                        <a:pt x="127" y="99"/>
                        <a:pt x="127" y="99"/>
                      </a:cubicBezTo>
                      <a:cubicBezTo>
                        <a:pt x="127" y="99"/>
                        <a:pt x="127" y="99"/>
                        <a:pt x="127" y="99"/>
                      </a:cubicBezTo>
                      <a:moveTo>
                        <a:pt x="128" y="98"/>
                      </a:moveTo>
                      <a:cubicBezTo>
                        <a:pt x="128" y="98"/>
                        <a:pt x="128" y="98"/>
                        <a:pt x="127" y="98"/>
                      </a:cubicBezTo>
                      <a:cubicBezTo>
                        <a:pt x="127" y="98"/>
                        <a:pt x="127" y="98"/>
                        <a:pt x="127" y="98"/>
                      </a:cubicBezTo>
                      <a:cubicBezTo>
                        <a:pt x="127" y="99"/>
                        <a:pt x="127" y="99"/>
                        <a:pt x="127" y="99"/>
                      </a:cubicBezTo>
                      <a:cubicBezTo>
                        <a:pt x="127" y="99"/>
                        <a:pt x="127" y="99"/>
                        <a:pt x="127" y="99"/>
                      </a:cubicBezTo>
                      <a:cubicBezTo>
                        <a:pt x="127" y="99"/>
                        <a:pt x="127" y="99"/>
                        <a:pt x="127" y="99"/>
                      </a:cubicBezTo>
                      <a:cubicBezTo>
                        <a:pt x="127" y="99"/>
                        <a:pt x="128" y="99"/>
                        <a:pt x="128" y="99"/>
                      </a:cubicBezTo>
                      <a:cubicBezTo>
                        <a:pt x="128" y="99"/>
                        <a:pt x="129" y="99"/>
                        <a:pt x="129" y="99"/>
                      </a:cubicBezTo>
                      <a:cubicBezTo>
                        <a:pt x="129" y="98"/>
                        <a:pt x="129" y="98"/>
                        <a:pt x="129" y="98"/>
                      </a:cubicBezTo>
                      <a:cubicBezTo>
                        <a:pt x="128" y="98"/>
                        <a:pt x="128" y="98"/>
                        <a:pt x="128" y="98"/>
                      </a:cubicBezTo>
                      <a:cubicBezTo>
                        <a:pt x="128" y="98"/>
                        <a:pt x="128" y="98"/>
                        <a:pt x="128" y="98"/>
                      </a:cubicBezTo>
                      <a:moveTo>
                        <a:pt x="317" y="96"/>
                      </a:moveTo>
                      <a:cubicBezTo>
                        <a:pt x="313" y="113"/>
                        <a:pt x="306" y="127"/>
                        <a:pt x="296" y="140"/>
                      </a:cubicBezTo>
                      <a:cubicBezTo>
                        <a:pt x="301" y="140"/>
                        <a:pt x="301" y="140"/>
                        <a:pt x="301" y="140"/>
                      </a:cubicBezTo>
                      <a:cubicBezTo>
                        <a:pt x="305" y="135"/>
                        <a:pt x="308" y="130"/>
                        <a:pt x="310" y="125"/>
                      </a:cubicBezTo>
                      <a:cubicBezTo>
                        <a:pt x="315" y="116"/>
                        <a:pt x="319" y="107"/>
                        <a:pt x="321" y="97"/>
                      </a:cubicBezTo>
                      <a:cubicBezTo>
                        <a:pt x="317" y="96"/>
                        <a:pt x="317" y="96"/>
                        <a:pt x="317" y="96"/>
                      </a:cubicBezTo>
                      <a:moveTo>
                        <a:pt x="279" y="94"/>
                      </a:moveTo>
                      <a:cubicBezTo>
                        <a:pt x="279" y="95"/>
                        <a:pt x="279" y="95"/>
                        <a:pt x="279" y="95"/>
                      </a:cubicBezTo>
                      <a:cubicBezTo>
                        <a:pt x="279" y="95"/>
                        <a:pt x="279" y="95"/>
                        <a:pt x="279" y="95"/>
                      </a:cubicBezTo>
                      <a:cubicBezTo>
                        <a:pt x="279" y="95"/>
                        <a:pt x="279" y="95"/>
                        <a:pt x="279" y="95"/>
                      </a:cubicBezTo>
                      <a:cubicBezTo>
                        <a:pt x="281" y="96"/>
                        <a:pt x="281" y="96"/>
                        <a:pt x="281" y="96"/>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79" y="95"/>
                        <a:pt x="279" y="95"/>
                        <a:pt x="279" y="95"/>
                      </a:cubicBezTo>
                      <a:cubicBezTo>
                        <a:pt x="280" y="94"/>
                        <a:pt x="280" y="94"/>
                        <a:pt x="280" y="94"/>
                      </a:cubicBezTo>
                      <a:cubicBezTo>
                        <a:pt x="279" y="94"/>
                        <a:pt x="279" y="94"/>
                        <a:pt x="279" y="94"/>
                      </a:cubicBezTo>
                      <a:moveTo>
                        <a:pt x="291" y="94"/>
                      </a:moveTo>
                      <a:cubicBezTo>
                        <a:pt x="291" y="95"/>
                        <a:pt x="290" y="96"/>
                        <a:pt x="290" y="97"/>
                      </a:cubicBezTo>
                      <a:cubicBezTo>
                        <a:pt x="291" y="97"/>
                        <a:pt x="291" y="97"/>
                        <a:pt x="291" y="97"/>
                      </a:cubicBezTo>
                      <a:cubicBezTo>
                        <a:pt x="291" y="96"/>
                        <a:pt x="291" y="95"/>
                        <a:pt x="292" y="94"/>
                      </a:cubicBezTo>
                      <a:cubicBezTo>
                        <a:pt x="291" y="94"/>
                        <a:pt x="291" y="94"/>
                        <a:pt x="291" y="94"/>
                      </a:cubicBezTo>
                      <a:moveTo>
                        <a:pt x="116" y="94"/>
                      </a:moveTo>
                      <a:cubicBezTo>
                        <a:pt x="115" y="94"/>
                        <a:pt x="115" y="94"/>
                        <a:pt x="115" y="94"/>
                      </a:cubicBezTo>
                      <a:cubicBezTo>
                        <a:pt x="115" y="95"/>
                        <a:pt x="116" y="96"/>
                        <a:pt x="116" y="97"/>
                      </a:cubicBezTo>
                      <a:cubicBezTo>
                        <a:pt x="117" y="97"/>
                        <a:pt x="117" y="97"/>
                        <a:pt x="117" y="97"/>
                      </a:cubicBezTo>
                      <a:cubicBezTo>
                        <a:pt x="116" y="96"/>
                        <a:pt x="116" y="95"/>
                        <a:pt x="116" y="94"/>
                      </a:cubicBezTo>
                      <a:moveTo>
                        <a:pt x="127" y="94"/>
                      </a:moveTo>
                      <a:cubicBezTo>
                        <a:pt x="127" y="94"/>
                        <a:pt x="127" y="94"/>
                        <a:pt x="127" y="94"/>
                      </a:cubicBezTo>
                      <a:cubicBezTo>
                        <a:pt x="127" y="94"/>
                        <a:pt x="127" y="94"/>
                        <a:pt x="127" y="94"/>
                      </a:cubicBezTo>
                      <a:cubicBezTo>
                        <a:pt x="125" y="95"/>
                        <a:pt x="125" y="95"/>
                        <a:pt x="125" y="95"/>
                      </a:cubicBezTo>
                      <a:cubicBezTo>
                        <a:pt x="125" y="95"/>
                        <a:pt x="125" y="95"/>
                        <a:pt x="125" y="95"/>
                      </a:cubicBezTo>
                      <a:cubicBezTo>
                        <a:pt x="125" y="95"/>
                        <a:pt x="125" y="95"/>
                        <a:pt x="125"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7" y="94"/>
                        <a:pt x="127" y="94"/>
                        <a:pt x="127" y="94"/>
                      </a:cubicBezTo>
                      <a:cubicBezTo>
                        <a:pt x="127" y="95"/>
                        <a:pt x="127" y="95"/>
                        <a:pt x="127" y="95"/>
                      </a:cubicBezTo>
                      <a:cubicBezTo>
                        <a:pt x="128" y="95"/>
                        <a:pt x="128" y="95"/>
                        <a:pt x="128" y="95"/>
                      </a:cubicBezTo>
                      <a:cubicBezTo>
                        <a:pt x="127" y="94"/>
                        <a:pt x="127" y="94"/>
                        <a:pt x="127" y="94"/>
                      </a:cubicBezTo>
                      <a:moveTo>
                        <a:pt x="282" y="92"/>
                      </a:moveTo>
                      <a:cubicBezTo>
                        <a:pt x="282" y="92"/>
                        <a:pt x="282" y="92"/>
                        <a:pt x="282" y="92"/>
                      </a:cubicBezTo>
                      <a:cubicBezTo>
                        <a:pt x="281" y="92"/>
                        <a:pt x="281" y="92"/>
                        <a:pt x="281" y="92"/>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2"/>
                        <a:pt x="282" y="92"/>
                        <a:pt x="282" y="92"/>
                      </a:cubicBezTo>
                      <a:cubicBezTo>
                        <a:pt x="282" y="92"/>
                        <a:pt x="282" y="92"/>
                        <a:pt x="282" y="92"/>
                      </a:cubicBezTo>
                      <a:moveTo>
                        <a:pt x="281" y="90"/>
                      </a:moveTo>
                      <a:cubicBezTo>
                        <a:pt x="281" y="90"/>
                        <a:pt x="281" y="90"/>
                        <a:pt x="281" y="90"/>
                      </a:cubicBezTo>
                      <a:cubicBezTo>
                        <a:pt x="280" y="91"/>
                        <a:pt x="280" y="91"/>
                        <a:pt x="280" y="91"/>
                      </a:cubicBezTo>
                      <a:cubicBezTo>
                        <a:pt x="280" y="91"/>
                        <a:pt x="280" y="91"/>
                        <a:pt x="280" y="91"/>
                      </a:cubicBezTo>
                      <a:cubicBezTo>
                        <a:pt x="281" y="92"/>
                        <a:pt x="281" y="92"/>
                        <a:pt x="281" y="92"/>
                      </a:cubicBezTo>
                      <a:cubicBezTo>
                        <a:pt x="281" y="92"/>
                        <a:pt x="282" y="92"/>
                        <a:pt x="282" y="92"/>
                      </a:cubicBezTo>
                      <a:cubicBezTo>
                        <a:pt x="282" y="92"/>
                        <a:pt x="282" y="92"/>
                        <a:pt x="282" y="92"/>
                      </a:cubicBezTo>
                      <a:cubicBezTo>
                        <a:pt x="283" y="91"/>
                        <a:pt x="283" y="91"/>
                        <a:pt x="283" y="91"/>
                      </a:cubicBezTo>
                      <a:cubicBezTo>
                        <a:pt x="282" y="91"/>
                        <a:pt x="282" y="91"/>
                        <a:pt x="282" y="91"/>
                      </a:cubicBezTo>
                      <a:cubicBezTo>
                        <a:pt x="282" y="91"/>
                        <a:pt x="282" y="90"/>
                        <a:pt x="282" y="90"/>
                      </a:cubicBezTo>
                      <a:cubicBezTo>
                        <a:pt x="281" y="90"/>
                        <a:pt x="281" y="90"/>
                        <a:pt x="281" y="90"/>
                      </a:cubicBezTo>
                      <a:moveTo>
                        <a:pt x="125" y="91"/>
                      </a:moveTo>
                      <a:cubicBezTo>
                        <a:pt x="124" y="91"/>
                        <a:pt x="124" y="91"/>
                        <a:pt x="124" y="91"/>
                      </a:cubicBezTo>
                      <a:cubicBezTo>
                        <a:pt x="124" y="91"/>
                        <a:pt x="124" y="91"/>
                        <a:pt x="124" y="91"/>
                      </a:cubicBezTo>
                      <a:cubicBezTo>
                        <a:pt x="124" y="91"/>
                        <a:pt x="124" y="91"/>
                        <a:pt x="124" y="91"/>
                      </a:cubicBezTo>
                      <a:cubicBezTo>
                        <a:pt x="124" y="90"/>
                        <a:pt x="124" y="90"/>
                        <a:pt x="124" y="90"/>
                      </a:cubicBezTo>
                      <a:cubicBezTo>
                        <a:pt x="125" y="90"/>
                        <a:pt x="125" y="90"/>
                        <a:pt x="125" y="90"/>
                      </a:cubicBezTo>
                      <a:cubicBezTo>
                        <a:pt x="125" y="90"/>
                        <a:pt x="125" y="90"/>
                        <a:pt x="125" y="90"/>
                      </a:cubicBezTo>
                      <a:cubicBezTo>
                        <a:pt x="125" y="90"/>
                        <a:pt x="125" y="90"/>
                        <a:pt x="125" y="90"/>
                      </a:cubicBezTo>
                      <a:cubicBezTo>
                        <a:pt x="126" y="90"/>
                        <a:pt x="126" y="90"/>
                        <a:pt x="126" y="90"/>
                      </a:cubicBezTo>
                      <a:cubicBezTo>
                        <a:pt x="126" y="90"/>
                        <a:pt x="126" y="90"/>
                        <a:pt x="126" y="90"/>
                      </a:cubicBezTo>
                      <a:cubicBezTo>
                        <a:pt x="126" y="90"/>
                        <a:pt x="126" y="90"/>
                        <a:pt x="126" y="90"/>
                      </a:cubicBezTo>
                      <a:cubicBezTo>
                        <a:pt x="126" y="91"/>
                        <a:pt x="126" y="91"/>
                        <a:pt x="126" y="91"/>
                      </a:cubicBezTo>
                      <a:cubicBezTo>
                        <a:pt x="126" y="91"/>
                        <a:pt x="126" y="91"/>
                        <a:pt x="126" y="91"/>
                      </a:cubicBezTo>
                      <a:cubicBezTo>
                        <a:pt x="126" y="91"/>
                        <a:pt x="126" y="91"/>
                        <a:pt x="126" y="91"/>
                      </a:cubicBezTo>
                      <a:cubicBezTo>
                        <a:pt x="125" y="91"/>
                        <a:pt x="125" y="91"/>
                        <a:pt x="125" y="91"/>
                      </a:cubicBezTo>
                      <a:cubicBezTo>
                        <a:pt x="125" y="91"/>
                        <a:pt x="125" y="91"/>
                        <a:pt x="125" y="91"/>
                      </a:cubicBezTo>
                      <a:cubicBezTo>
                        <a:pt x="125" y="91"/>
                        <a:pt x="125" y="91"/>
                        <a:pt x="125" y="91"/>
                      </a:cubicBezTo>
                      <a:moveTo>
                        <a:pt x="126" y="90"/>
                      </a:moveTo>
                      <a:cubicBezTo>
                        <a:pt x="125" y="90"/>
                        <a:pt x="125" y="90"/>
                        <a:pt x="125" y="90"/>
                      </a:cubicBezTo>
                      <a:cubicBezTo>
                        <a:pt x="125" y="90"/>
                        <a:pt x="124" y="90"/>
                        <a:pt x="124" y="90"/>
                      </a:cubicBezTo>
                      <a:cubicBezTo>
                        <a:pt x="124" y="91"/>
                        <a:pt x="124" y="91"/>
                        <a:pt x="124" y="91"/>
                      </a:cubicBezTo>
                      <a:cubicBezTo>
                        <a:pt x="124" y="91"/>
                        <a:pt x="124" y="91"/>
                        <a:pt x="124" y="91"/>
                      </a:cubicBezTo>
                      <a:cubicBezTo>
                        <a:pt x="124" y="91"/>
                        <a:pt x="125" y="91"/>
                        <a:pt x="125" y="91"/>
                      </a:cubicBezTo>
                      <a:cubicBezTo>
                        <a:pt x="125" y="91"/>
                        <a:pt x="125" y="91"/>
                        <a:pt x="125" y="91"/>
                      </a:cubicBezTo>
                      <a:cubicBezTo>
                        <a:pt x="126" y="91"/>
                        <a:pt x="126" y="91"/>
                        <a:pt x="126" y="91"/>
                      </a:cubicBezTo>
                      <a:cubicBezTo>
                        <a:pt x="126" y="90"/>
                        <a:pt x="126" y="90"/>
                        <a:pt x="126" y="90"/>
                      </a:cubicBezTo>
                      <a:cubicBezTo>
                        <a:pt x="126" y="90"/>
                        <a:pt x="126" y="90"/>
                        <a:pt x="126" y="90"/>
                      </a:cubicBezTo>
                      <a:cubicBezTo>
                        <a:pt x="126" y="90"/>
                        <a:pt x="126" y="90"/>
                        <a:pt x="126" y="90"/>
                      </a:cubicBezTo>
                      <a:moveTo>
                        <a:pt x="292" y="90"/>
                      </a:moveTo>
                      <a:cubicBezTo>
                        <a:pt x="292" y="91"/>
                        <a:pt x="292" y="92"/>
                        <a:pt x="291" y="93"/>
                      </a:cubicBezTo>
                      <a:cubicBezTo>
                        <a:pt x="292" y="93"/>
                        <a:pt x="292" y="93"/>
                        <a:pt x="292" y="93"/>
                      </a:cubicBezTo>
                      <a:cubicBezTo>
                        <a:pt x="292" y="92"/>
                        <a:pt x="293" y="91"/>
                        <a:pt x="293" y="90"/>
                      </a:cubicBezTo>
                      <a:cubicBezTo>
                        <a:pt x="292" y="90"/>
                        <a:pt x="292" y="90"/>
                        <a:pt x="292" y="90"/>
                      </a:cubicBezTo>
                      <a:moveTo>
                        <a:pt x="115" y="90"/>
                      </a:moveTo>
                      <a:cubicBezTo>
                        <a:pt x="114" y="90"/>
                        <a:pt x="114" y="90"/>
                        <a:pt x="114" y="90"/>
                      </a:cubicBezTo>
                      <a:cubicBezTo>
                        <a:pt x="114" y="91"/>
                        <a:pt x="114" y="92"/>
                        <a:pt x="115" y="93"/>
                      </a:cubicBezTo>
                      <a:cubicBezTo>
                        <a:pt x="115" y="92"/>
                        <a:pt x="115" y="92"/>
                        <a:pt x="115" y="92"/>
                      </a:cubicBezTo>
                      <a:cubicBezTo>
                        <a:pt x="115" y="92"/>
                        <a:pt x="115" y="91"/>
                        <a:pt x="115" y="90"/>
                      </a:cubicBezTo>
                      <a:moveTo>
                        <a:pt x="281" y="86"/>
                      </a:moveTo>
                      <a:cubicBezTo>
                        <a:pt x="281" y="87"/>
                        <a:pt x="281" y="87"/>
                        <a:pt x="281" y="87"/>
                      </a:cubicBezTo>
                      <a:cubicBezTo>
                        <a:pt x="281" y="87"/>
                        <a:pt x="281" y="87"/>
                        <a:pt x="281" y="87"/>
                      </a:cubicBezTo>
                      <a:cubicBezTo>
                        <a:pt x="282" y="87"/>
                        <a:pt x="282" y="87"/>
                        <a:pt x="282" y="87"/>
                      </a:cubicBezTo>
                      <a:cubicBezTo>
                        <a:pt x="284" y="87"/>
                        <a:pt x="284" y="87"/>
                        <a:pt x="284" y="87"/>
                      </a:cubicBezTo>
                      <a:cubicBezTo>
                        <a:pt x="284" y="87"/>
                        <a:pt x="284" y="87"/>
                        <a:pt x="284"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2" y="87"/>
                        <a:pt x="282" y="87"/>
                        <a:pt x="282" y="87"/>
                      </a:cubicBezTo>
                      <a:cubicBezTo>
                        <a:pt x="282" y="86"/>
                        <a:pt x="282" y="86"/>
                        <a:pt x="282" y="86"/>
                      </a:cubicBezTo>
                      <a:cubicBezTo>
                        <a:pt x="281" y="86"/>
                        <a:pt x="281" y="86"/>
                        <a:pt x="281" y="86"/>
                      </a:cubicBezTo>
                      <a:moveTo>
                        <a:pt x="125" y="86"/>
                      </a:moveTo>
                      <a:cubicBezTo>
                        <a:pt x="125" y="86"/>
                        <a:pt x="125" y="86"/>
                        <a:pt x="125" y="86"/>
                      </a:cubicBezTo>
                      <a:cubicBezTo>
                        <a:pt x="125" y="86"/>
                        <a:pt x="125" y="86"/>
                        <a:pt x="125" y="86"/>
                      </a:cubicBezTo>
                      <a:cubicBezTo>
                        <a:pt x="123" y="86"/>
                        <a:pt x="123" y="86"/>
                        <a:pt x="123" y="86"/>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4" y="87"/>
                        <a:pt x="124" y="87"/>
                        <a:pt x="124" y="87"/>
                      </a:cubicBezTo>
                      <a:cubicBezTo>
                        <a:pt x="124" y="87"/>
                        <a:pt x="124" y="87"/>
                        <a:pt x="124" y="87"/>
                      </a:cubicBezTo>
                      <a:cubicBezTo>
                        <a:pt x="125" y="86"/>
                        <a:pt x="125" y="86"/>
                        <a:pt x="125" y="86"/>
                      </a:cubicBezTo>
                      <a:cubicBezTo>
                        <a:pt x="125" y="87"/>
                        <a:pt x="125" y="87"/>
                        <a:pt x="125" y="87"/>
                      </a:cubicBezTo>
                      <a:cubicBezTo>
                        <a:pt x="125" y="87"/>
                        <a:pt x="125" y="87"/>
                        <a:pt x="125" y="87"/>
                      </a:cubicBezTo>
                      <a:cubicBezTo>
                        <a:pt x="125" y="86"/>
                        <a:pt x="125" y="86"/>
                        <a:pt x="125" y="86"/>
                      </a:cubicBezTo>
                      <a:moveTo>
                        <a:pt x="293" y="85"/>
                      </a:moveTo>
                      <a:cubicBezTo>
                        <a:pt x="293" y="86"/>
                        <a:pt x="293" y="87"/>
                        <a:pt x="292" y="88"/>
                      </a:cubicBezTo>
                      <a:cubicBezTo>
                        <a:pt x="293" y="88"/>
                        <a:pt x="293" y="88"/>
                        <a:pt x="293" y="88"/>
                      </a:cubicBezTo>
                      <a:cubicBezTo>
                        <a:pt x="293" y="87"/>
                        <a:pt x="294" y="86"/>
                        <a:pt x="294" y="85"/>
                      </a:cubicBezTo>
                      <a:cubicBezTo>
                        <a:pt x="293" y="85"/>
                        <a:pt x="293" y="85"/>
                        <a:pt x="293" y="85"/>
                      </a:cubicBezTo>
                      <a:moveTo>
                        <a:pt x="114" y="85"/>
                      </a:moveTo>
                      <a:cubicBezTo>
                        <a:pt x="113" y="85"/>
                        <a:pt x="113" y="85"/>
                        <a:pt x="113" y="85"/>
                      </a:cubicBezTo>
                      <a:cubicBezTo>
                        <a:pt x="113" y="86"/>
                        <a:pt x="113" y="87"/>
                        <a:pt x="113" y="88"/>
                      </a:cubicBezTo>
                      <a:cubicBezTo>
                        <a:pt x="114" y="88"/>
                        <a:pt x="114" y="88"/>
                        <a:pt x="114" y="88"/>
                      </a:cubicBezTo>
                      <a:cubicBezTo>
                        <a:pt x="114" y="87"/>
                        <a:pt x="114" y="86"/>
                        <a:pt x="114" y="85"/>
                      </a:cubicBezTo>
                      <a:moveTo>
                        <a:pt x="119" y="85"/>
                      </a:moveTo>
                      <a:cubicBezTo>
                        <a:pt x="117" y="85"/>
                        <a:pt x="117" y="85"/>
                        <a:pt x="117" y="85"/>
                      </a:cubicBezTo>
                      <a:cubicBezTo>
                        <a:pt x="119" y="100"/>
                        <a:pt x="126" y="114"/>
                        <a:pt x="135" y="126"/>
                      </a:cubicBezTo>
                      <a:cubicBezTo>
                        <a:pt x="135" y="121"/>
                        <a:pt x="135" y="121"/>
                        <a:pt x="135" y="121"/>
                      </a:cubicBezTo>
                      <a:cubicBezTo>
                        <a:pt x="127" y="110"/>
                        <a:pt x="122" y="98"/>
                        <a:pt x="119" y="85"/>
                      </a:cubicBezTo>
                      <a:moveTo>
                        <a:pt x="282" y="82"/>
                      </a:moveTo>
                      <a:cubicBezTo>
                        <a:pt x="282" y="83"/>
                        <a:pt x="282" y="83"/>
                        <a:pt x="282" y="83"/>
                      </a:cubicBezTo>
                      <a:cubicBezTo>
                        <a:pt x="282" y="83"/>
                        <a:pt x="282" y="83"/>
                        <a:pt x="282" y="83"/>
                      </a:cubicBezTo>
                      <a:cubicBezTo>
                        <a:pt x="282" y="83"/>
                        <a:pt x="282" y="83"/>
                        <a:pt x="282"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2"/>
                        <a:pt x="284" y="82"/>
                        <a:pt x="284" y="82"/>
                      </a:cubicBezTo>
                      <a:cubicBezTo>
                        <a:pt x="284" y="82"/>
                        <a:pt x="284" y="82"/>
                        <a:pt x="284" y="82"/>
                      </a:cubicBezTo>
                      <a:cubicBezTo>
                        <a:pt x="284" y="83"/>
                        <a:pt x="284" y="83"/>
                        <a:pt x="284" y="83"/>
                      </a:cubicBezTo>
                      <a:cubicBezTo>
                        <a:pt x="282" y="83"/>
                        <a:pt x="282" y="83"/>
                        <a:pt x="282" y="83"/>
                      </a:cubicBezTo>
                      <a:cubicBezTo>
                        <a:pt x="282" y="82"/>
                        <a:pt x="282" y="82"/>
                        <a:pt x="282" y="82"/>
                      </a:cubicBezTo>
                      <a:cubicBezTo>
                        <a:pt x="282" y="82"/>
                        <a:pt x="282" y="82"/>
                        <a:pt x="282" y="82"/>
                      </a:cubicBezTo>
                      <a:moveTo>
                        <a:pt x="124" y="81"/>
                      </a:moveTo>
                      <a:cubicBezTo>
                        <a:pt x="124" y="81"/>
                        <a:pt x="124" y="81"/>
                        <a:pt x="124" y="81"/>
                      </a:cubicBezTo>
                      <a:cubicBezTo>
                        <a:pt x="124" y="82"/>
                        <a:pt x="124" y="82"/>
                        <a:pt x="124" y="82"/>
                      </a:cubicBezTo>
                      <a:cubicBezTo>
                        <a:pt x="122" y="82"/>
                        <a:pt x="122" y="82"/>
                        <a:pt x="122" y="82"/>
                      </a:cubicBezTo>
                      <a:cubicBezTo>
                        <a:pt x="122" y="82"/>
                        <a:pt x="122" y="82"/>
                        <a:pt x="122" y="82"/>
                      </a:cubicBezTo>
                      <a:cubicBezTo>
                        <a:pt x="122" y="82"/>
                        <a:pt x="122" y="82"/>
                        <a:pt x="122" y="82"/>
                      </a:cubicBezTo>
                      <a:cubicBezTo>
                        <a:pt x="123" y="83"/>
                        <a:pt x="123" y="83"/>
                        <a:pt x="123" y="83"/>
                      </a:cubicBezTo>
                      <a:cubicBezTo>
                        <a:pt x="123" y="83"/>
                        <a:pt x="123" y="83"/>
                        <a:pt x="123" y="83"/>
                      </a:cubicBezTo>
                      <a:cubicBezTo>
                        <a:pt x="123" y="83"/>
                        <a:pt x="123" y="83"/>
                        <a:pt x="123" y="83"/>
                      </a:cubicBezTo>
                      <a:cubicBezTo>
                        <a:pt x="123" y="83"/>
                        <a:pt x="123" y="83"/>
                        <a:pt x="123" y="83"/>
                      </a:cubicBezTo>
                      <a:cubicBezTo>
                        <a:pt x="123" y="82"/>
                        <a:pt x="123" y="82"/>
                        <a:pt x="123" y="82"/>
                      </a:cubicBezTo>
                      <a:cubicBezTo>
                        <a:pt x="124" y="82"/>
                        <a:pt x="124" y="82"/>
                        <a:pt x="124" y="82"/>
                      </a:cubicBezTo>
                      <a:cubicBezTo>
                        <a:pt x="124" y="83"/>
                        <a:pt x="124" y="83"/>
                        <a:pt x="124" y="83"/>
                      </a:cubicBezTo>
                      <a:cubicBezTo>
                        <a:pt x="125" y="83"/>
                        <a:pt x="125" y="83"/>
                        <a:pt x="125" y="83"/>
                      </a:cubicBezTo>
                      <a:cubicBezTo>
                        <a:pt x="124" y="81"/>
                        <a:pt x="124" y="81"/>
                        <a:pt x="124" y="81"/>
                      </a:cubicBezTo>
                      <a:moveTo>
                        <a:pt x="294" y="80"/>
                      </a:moveTo>
                      <a:cubicBezTo>
                        <a:pt x="293" y="81"/>
                        <a:pt x="293" y="82"/>
                        <a:pt x="293" y="83"/>
                      </a:cubicBezTo>
                      <a:cubicBezTo>
                        <a:pt x="294" y="83"/>
                        <a:pt x="294" y="83"/>
                        <a:pt x="294" y="83"/>
                      </a:cubicBezTo>
                      <a:cubicBezTo>
                        <a:pt x="294" y="82"/>
                        <a:pt x="294" y="81"/>
                        <a:pt x="294" y="80"/>
                      </a:cubicBezTo>
                      <a:cubicBezTo>
                        <a:pt x="294" y="80"/>
                        <a:pt x="294" y="80"/>
                        <a:pt x="294" y="80"/>
                      </a:cubicBezTo>
                      <a:moveTo>
                        <a:pt x="113" y="80"/>
                      </a:moveTo>
                      <a:cubicBezTo>
                        <a:pt x="112" y="80"/>
                        <a:pt x="112" y="80"/>
                        <a:pt x="112" y="80"/>
                      </a:cubicBezTo>
                      <a:cubicBezTo>
                        <a:pt x="112" y="81"/>
                        <a:pt x="113" y="82"/>
                        <a:pt x="113" y="83"/>
                      </a:cubicBezTo>
                      <a:cubicBezTo>
                        <a:pt x="114" y="83"/>
                        <a:pt x="114" y="83"/>
                        <a:pt x="114" y="83"/>
                      </a:cubicBezTo>
                      <a:cubicBezTo>
                        <a:pt x="113" y="82"/>
                        <a:pt x="113" y="81"/>
                        <a:pt x="113" y="80"/>
                      </a:cubicBezTo>
                      <a:moveTo>
                        <a:pt x="87" y="79"/>
                      </a:moveTo>
                      <a:cubicBezTo>
                        <a:pt x="83" y="79"/>
                        <a:pt x="83" y="79"/>
                        <a:pt x="83" y="79"/>
                      </a:cubicBezTo>
                      <a:cubicBezTo>
                        <a:pt x="85" y="96"/>
                        <a:pt x="89" y="112"/>
                        <a:pt x="97" y="127"/>
                      </a:cubicBezTo>
                      <a:cubicBezTo>
                        <a:pt x="101" y="125"/>
                        <a:pt x="101" y="125"/>
                        <a:pt x="101" y="125"/>
                      </a:cubicBezTo>
                      <a:cubicBezTo>
                        <a:pt x="93" y="111"/>
                        <a:pt x="88" y="95"/>
                        <a:pt x="87" y="79"/>
                      </a:cubicBezTo>
                      <a:moveTo>
                        <a:pt x="284" y="79"/>
                      </a:moveTo>
                      <a:cubicBezTo>
                        <a:pt x="284" y="79"/>
                        <a:pt x="284" y="79"/>
                        <a:pt x="284" y="79"/>
                      </a:cubicBezTo>
                      <a:cubicBezTo>
                        <a:pt x="283" y="79"/>
                        <a:pt x="283" y="79"/>
                        <a:pt x="283" y="79"/>
                      </a:cubicBezTo>
                      <a:cubicBezTo>
                        <a:pt x="283" y="79"/>
                        <a:pt x="283" y="79"/>
                        <a:pt x="283" y="79"/>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5" y="78"/>
                        <a:pt x="285" y="78"/>
                        <a:pt x="285" y="78"/>
                      </a:cubicBezTo>
                      <a:cubicBezTo>
                        <a:pt x="285" y="78"/>
                        <a:pt x="285" y="78"/>
                        <a:pt x="285" y="78"/>
                      </a:cubicBezTo>
                      <a:cubicBezTo>
                        <a:pt x="285" y="79"/>
                        <a:pt x="285" y="79"/>
                        <a:pt x="285" y="79"/>
                      </a:cubicBezTo>
                      <a:cubicBezTo>
                        <a:pt x="285" y="79"/>
                        <a:pt x="285" y="79"/>
                        <a:pt x="285" y="79"/>
                      </a:cubicBezTo>
                      <a:cubicBezTo>
                        <a:pt x="284" y="79"/>
                        <a:pt x="284" y="79"/>
                        <a:pt x="284" y="79"/>
                      </a:cubicBezTo>
                      <a:cubicBezTo>
                        <a:pt x="284" y="79"/>
                        <a:pt x="284" y="79"/>
                        <a:pt x="284" y="79"/>
                      </a:cubicBezTo>
                      <a:moveTo>
                        <a:pt x="284" y="78"/>
                      </a:moveTo>
                      <a:cubicBezTo>
                        <a:pt x="283" y="78"/>
                        <a:pt x="283" y="78"/>
                        <a:pt x="283" y="78"/>
                      </a:cubicBezTo>
                      <a:cubicBezTo>
                        <a:pt x="283" y="78"/>
                        <a:pt x="283" y="78"/>
                        <a:pt x="283" y="78"/>
                      </a:cubicBezTo>
                      <a:cubicBezTo>
                        <a:pt x="283" y="79"/>
                        <a:pt x="283" y="79"/>
                        <a:pt x="283" y="79"/>
                      </a:cubicBezTo>
                      <a:cubicBezTo>
                        <a:pt x="283" y="79"/>
                        <a:pt x="283" y="79"/>
                        <a:pt x="284" y="79"/>
                      </a:cubicBezTo>
                      <a:cubicBezTo>
                        <a:pt x="284" y="79"/>
                        <a:pt x="284" y="79"/>
                        <a:pt x="284" y="79"/>
                      </a:cubicBezTo>
                      <a:cubicBezTo>
                        <a:pt x="284" y="79"/>
                        <a:pt x="284" y="79"/>
                        <a:pt x="285" y="79"/>
                      </a:cubicBezTo>
                      <a:cubicBezTo>
                        <a:pt x="285" y="79"/>
                        <a:pt x="285" y="79"/>
                        <a:pt x="285" y="79"/>
                      </a:cubicBezTo>
                      <a:cubicBezTo>
                        <a:pt x="285" y="78"/>
                        <a:pt x="285" y="78"/>
                        <a:pt x="285" y="78"/>
                      </a:cubicBezTo>
                      <a:cubicBezTo>
                        <a:pt x="285" y="78"/>
                        <a:pt x="284" y="78"/>
                        <a:pt x="284" y="78"/>
                      </a:cubicBezTo>
                      <a:cubicBezTo>
                        <a:pt x="284" y="78"/>
                        <a:pt x="284" y="78"/>
                        <a:pt x="284" y="78"/>
                      </a:cubicBezTo>
                      <a:moveTo>
                        <a:pt x="124" y="77"/>
                      </a:moveTo>
                      <a:cubicBezTo>
                        <a:pt x="124" y="77"/>
                        <a:pt x="124" y="77"/>
                        <a:pt x="124" y="77"/>
                      </a:cubicBezTo>
                      <a:cubicBezTo>
                        <a:pt x="124" y="78"/>
                        <a:pt x="124" y="78"/>
                        <a:pt x="124"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9"/>
                        <a:pt x="122" y="79"/>
                        <a:pt x="122" y="79"/>
                      </a:cubicBezTo>
                      <a:cubicBezTo>
                        <a:pt x="122" y="79"/>
                        <a:pt x="122" y="79"/>
                        <a:pt x="122" y="79"/>
                      </a:cubicBezTo>
                      <a:cubicBezTo>
                        <a:pt x="122" y="78"/>
                        <a:pt x="122" y="78"/>
                        <a:pt x="122" y="78"/>
                      </a:cubicBezTo>
                      <a:cubicBezTo>
                        <a:pt x="124" y="78"/>
                        <a:pt x="124" y="78"/>
                        <a:pt x="124" y="78"/>
                      </a:cubicBezTo>
                      <a:cubicBezTo>
                        <a:pt x="124" y="79"/>
                        <a:pt x="124" y="79"/>
                        <a:pt x="124" y="79"/>
                      </a:cubicBezTo>
                      <a:cubicBezTo>
                        <a:pt x="124" y="78"/>
                        <a:pt x="124" y="78"/>
                        <a:pt x="124" y="78"/>
                      </a:cubicBezTo>
                      <a:cubicBezTo>
                        <a:pt x="124" y="77"/>
                        <a:pt x="124" y="77"/>
                        <a:pt x="124" y="77"/>
                      </a:cubicBezTo>
                      <a:moveTo>
                        <a:pt x="294" y="76"/>
                      </a:moveTo>
                      <a:cubicBezTo>
                        <a:pt x="294" y="77"/>
                        <a:pt x="294" y="77"/>
                        <a:pt x="294" y="78"/>
                      </a:cubicBezTo>
                      <a:cubicBezTo>
                        <a:pt x="295" y="79"/>
                        <a:pt x="295" y="79"/>
                        <a:pt x="295" y="79"/>
                      </a:cubicBezTo>
                      <a:cubicBezTo>
                        <a:pt x="295" y="78"/>
                        <a:pt x="295" y="77"/>
                        <a:pt x="295" y="76"/>
                      </a:cubicBezTo>
                      <a:cubicBezTo>
                        <a:pt x="294" y="76"/>
                        <a:pt x="294" y="76"/>
                        <a:pt x="294" y="76"/>
                      </a:cubicBezTo>
                      <a:moveTo>
                        <a:pt x="113" y="76"/>
                      </a:moveTo>
                      <a:cubicBezTo>
                        <a:pt x="112" y="76"/>
                        <a:pt x="112" y="76"/>
                        <a:pt x="112" y="76"/>
                      </a:cubicBezTo>
                      <a:cubicBezTo>
                        <a:pt x="112" y="77"/>
                        <a:pt x="112" y="78"/>
                        <a:pt x="112" y="79"/>
                      </a:cubicBezTo>
                      <a:cubicBezTo>
                        <a:pt x="113" y="78"/>
                        <a:pt x="113" y="78"/>
                        <a:pt x="113" y="78"/>
                      </a:cubicBezTo>
                      <a:cubicBezTo>
                        <a:pt x="113" y="77"/>
                        <a:pt x="113" y="77"/>
                        <a:pt x="113" y="76"/>
                      </a:cubicBezTo>
                      <a:moveTo>
                        <a:pt x="283" y="74"/>
                      </a:moveTo>
                      <a:cubicBezTo>
                        <a:pt x="283" y="75"/>
                        <a:pt x="283" y="75"/>
                        <a:pt x="283" y="75"/>
                      </a:cubicBezTo>
                      <a:cubicBezTo>
                        <a:pt x="283" y="75"/>
                        <a:pt x="283" y="75"/>
                        <a:pt x="283" y="75"/>
                      </a:cubicBezTo>
                      <a:cubicBezTo>
                        <a:pt x="283" y="75"/>
                        <a:pt x="283" y="75"/>
                        <a:pt x="283" y="75"/>
                      </a:cubicBezTo>
                      <a:cubicBezTo>
                        <a:pt x="285" y="75"/>
                        <a:pt x="285" y="75"/>
                        <a:pt x="285" y="75"/>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3" y="74"/>
                        <a:pt x="283" y="74"/>
                        <a:pt x="283" y="74"/>
                      </a:cubicBezTo>
                      <a:cubicBezTo>
                        <a:pt x="283" y="74"/>
                        <a:pt x="283" y="74"/>
                        <a:pt x="283" y="74"/>
                      </a:cubicBezTo>
                      <a:cubicBezTo>
                        <a:pt x="283" y="74"/>
                        <a:pt x="283" y="74"/>
                        <a:pt x="283" y="74"/>
                      </a:cubicBezTo>
                      <a:moveTo>
                        <a:pt x="124" y="73"/>
                      </a:moveTo>
                      <a:cubicBezTo>
                        <a:pt x="123" y="73"/>
                        <a:pt x="123" y="73"/>
                        <a:pt x="123" y="73"/>
                      </a:cubicBezTo>
                      <a:cubicBezTo>
                        <a:pt x="123" y="74"/>
                        <a:pt x="123" y="74"/>
                        <a:pt x="123" y="74"/>
                      </a:cubicBezTo>
                      <a:cubicBezTo>
                        <a:pt x="121" y="74"/>
                        <a:pt x="121" y="74"/>
                        <a:pt x="121" y="74"/>
                      </a:cubicBezTo>
                      <a:cubicBezTo>
                        <a:pt x="121" y="74"/>
                        <a:pt x="121" y="74"/>
                        <a:pt x="121"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3" y="74"/>
                        <a:pt x="123" y="74"/>
                        <a:pt x="123" y="74"/>
                      </a:cubicBezTo>
                      <a:cubicBezTo>
                        <a:pt x="123" y="74"/>
                        <a:pt x="123" y="74"/>
                        <a:pt x="123" y="74"/>
                      </a:cubicBezTo>
                      <a:cubicBezTo>
                        <a:pt x="124" y="74"/>
                        <a:pt x="124" y="74"/>
                        <a:pt x="124" y="74"/>
                      </a:cubicBezTo>
                      <a:cubicBezTo>
                        <a:pt x="124" y="73"/>
                        <a:pt x="124" y="73"/>
                        <a:pt x="124" y="73"/>
                      </a:cubicBezTo>
                      <a:moveTo>
                        <a:pt x="9" y="73"/>
                      </a:moveTo>
                      <a:cubicBezTo>
                        <a:pt x="8" y="73"/>
                        <a:pt x="8" y="73"/>
                        <a:pt x="8" y="73"/>
                      </a:cubicBezTo>
                      <a:cubicBezTo>
                        <a:pt x="8" y="96"/>
                        <a:pt x="13" y="119"/>
                        <a:pt x="21" y="140"/>
                      </a:cubicBezTo>
                      <a:cubicBezTo>
                        <a:pt x="22" y="140"/>
                        <a:pt x="22" y="140"/>
                        <a:pt x="22" y="140"/>
                      </a:cubicBezTo>
                      <a:cubicBezTo>
                        <a:pt x="14" y="119"/>
                        <a:pt x="9" y="96"/>
                        <a:pt x="9" y="73"/>
                      </a:cubicBezTo>
                      <a:moveTo>
                        <a:pt x="113" y="71"/>
                      </a:moveTo>
                      <a:cubicBezTo>
                        <a:pt x="112" y="71"/>
                        <a:pt x="112" y="71"/>
                        <a:pt x="112" y="71"/>
                      </a:cubicBezTo>
                      <a:cubicBezTo>
                        <a:pt x="112" y="72"/>
                        <a:pt x="112" y="73"/>
                        <a:pt x="112" y="74"/>
                      </a:cubicBezTo>
                      <a:cubicBezTo>
                        <a:pt x="113" y="74"/>
                        <a:pt x="113" y="74"/>
                        <a:pt x="113" y="74"/>
                      </a:cubicBezTo>
                      <a:cubicBezTo>
                        <a:pt x="113" y="73"/>
                        <a:pt x="113" y="72"/>
                        <a:pt x="113" y="71"/>
                      </a:cubicBezTo>
                      <a:moveTo>
                        <a:pt x="294" y="71"/>
                      </a:moveTo>
                      <a:cubicBezTo>
                        <a:pt x="294" y="72"/>
                        <a:pt x="294" y="73"/>
                        <a:pt x="294" y="74"/>
                      </a:cubicBezTo>
                      <a:cubicBezTo>
                        <a:pt x="295" y="74"/>
                        <a:pt x="295" y="74"/>
                        <a:pt x="295" y="74"/>
                      </a:cubicBezTo>
                      <a:cubicBezTo>
                        <a:pt x="295" y="73"/>
                        <a:pt x="295" y="72"/>
                        <a:pt x="295" y="71"/>
                      </a:cubicBezTo>
                      <a:cubicBezTo>
                        <a:pt x="294" y="71"/>
                        <a:pt x="294" y="71"/>
                        <a:pt x="294" y="71"/>
                      </a:cubicBezTo>
                      <a:moveTo>
                        <a:pt x="377" y="70"/>
                      </a:moveTo>
                      <a:cubicBezTo>
                        <a:pt x="376" y="70"/>
                        <a:pt x="376" y="70"/>
                        <a:pt x="376" y="70"/>
                      </a:cubicBezTo>
                      <a:cubicBezTo>
                        <a:pt x="376" y="70"/>
                        <a:pt x="376" y="70"/>
                        <a:pt x="376" y="70"/>
                      </a:cubicBezTo>
                      <a:cubicBezTo>
                        <a:pt x="376" y="95"/>
                        <a:pt x="371" y="119"/>
                        <a:pt x="361" y="140"/>
                      </a:cubicBezTo>
                      <a:cubicBezTo>
                        <a:pt x="362" y="140"/>
                        <a:pt x="362" y="140"/>
                        <a:pt x="362" y="140"/>
                      </a:cubicBezTo>
                      <a:cubicBezTo>
                        <a:pt x="372" y="119"/>
                        <a:pt x="377" y="95"/>
                        <a:pt x="377" y="70"/>
                      </a:cubicBezTo>
                      <a:moveTo>
                        <a:pt x="285" y="70"/>
                      </a:moveTo>
                      <a:cubicBezTo>
                        <a:pt x="285" y="70"/>
                        <a:pt x="285" y="70"/>
                        <a:pt x="285" y="70"/>
                      </a:cubicBezTo>
                      <a:cubicBezTo>
                        <a:pt x="285" y="70"/>
                        <a:pt x="285" y="70"/>
                        <a:pt x="285" y="70"/>
                      </a:cubicBezTo>
                      <a:cubicBezTo>
                        <a:pt x="283" y="70"/>
                        <a:pt x="283" y="70"/>
                        <a:pt x="283" y="70"/>
                      </a:cubicBezTo>
                      <a:cubicBezTo>
                        <a:pt x="283" y="70"/>
                        <a:pt x="283" y="70"/>
                        <a:pt x="283" y="70"/>
                      </a:cubicBezTo>
                      <a:cubicBezTo>
                        <a:pt x="283" y="70"/>
                        <a:pt x="283" y="70"/>
                        <a:pt x="283" y="70"/>
                      </a:cubicBezTo>
                      <a:cubicBezTo>
                        <a:pt x="283" y="71"/>
                        <a:pt x="283" y="71"/>
                        <a:pt x="283" y="71"/>
                      </a:cubicBezTo>
                      <a:cubicBezTo>
                        <a:pt x="283" y="71"/>
                        <a:pt x="283" y="71"/>
                        <a:pt x="283" y="71"/>
                      </a:cubicBezTo>
                      <a:cubicBezTo>
                        <a:pt x="283" y="70"/>
                        <a:pt x="283" y="70"/>
                        <a:pt x="283"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moveTo>
                        <a:pt x="122" y="70"/>
                      </a:moveTo>
                      <a:cubicBezTo>
                        <a:pt x="122" y="70"/>
                        <a:pt x="122" y="70"/>
                        <a:pt x="122" y="70"/>
                      </a:cubicBezTo>
                      <a:cubicBezTo>
                        <a:pt x="122" y="70"/>
                        <a:pt x="122" y="70"/>
                        <a:pt x="122" y="70"/>
                      </a:cubicBezTo>
                      <a:cubicBezTo>
                        <a:pt x="122" y="70"/>
                        <a:pt x="122" y="70"/>
                        <a:pt x="122" y="70"/>
                      </a:cubicBezTo>
                      <a:cubicBezTo>
                        <a:pt x="121" y="70"/>
                        <a:pt x="121" y="70"/>
                        <a:pt x="121" y="70"/>
                      </a:cubicBezTo>
                      <a:cubicBezTo>
                        <a:pt x="122" y="69"/>
                        <a:pt x="122" y="69"/>
                        <a:pt x="122" y="69"/>
                      </a:cubicBezTo>
                      <a:cubicBezTo>
                        <a:pt x="122" y="69"/>
                        <a:pt x="122" y="69"/>
                        <a:pt x="122" y="69"/>
                      </a:cubicBezTo>
                      <a:cubicBezTo>
                        <a:pt x="122" y="69"/>
                        <a:pt x="122" y="69"/>
                        <a:pt x="122" y="69"/>
                      </a:cubicBezTo>
                      <a:cubicBezTo>
                        <a:pt x="122" y="69"/>
                        <a:pt x="122" y="69"/>
                        <a:pt x="122" y="69"/>
                      </a:cubicBezTo>
                      <a:cubicBezTo>
                        <a:pt x="123" y="69"/>
                        <a:pt x="123" y="69"/>
                        <a:pt x="123" y="69"/>
                      </a:cubicBezTo>
                      <a:cubicBezTo>
                        <a:pt x="123" y="69"/>
                        <a:pt x="123" y="69"/>
                        <a:pt x="123" y="69"/>
                      </a:cubicBezTo>
                      <a:cubicBezTo>
                        <a:pt x="123" y="69"/>
                        <a:pt x="123" y="69"/>
                        <a:pt x="123" y="69"/>
                      </a:cubicBezTo>
                      <a:cubicBezTo>
                        <a:pt x="123" y="70"/>
                        <a:pt x="123" y="70"/>
                        <a:pt x="123" y="70"/>
                      </a:cubicBezTo>
                      <a:cubicBezTo>
                        <a:pt x="123" y="70"/>
                        <a:pt x="123" y="70"/>
                        <a:pt x="123" y="70"/>
                      </a:cubicBezTo>
                      <a:cubicBezTo>
                        <a:pt x="123" y="70"/>
                        <a:pt x="123" y="70"/>
                        <a:pt x="123" y="70"/>
                      </a:cubicBezTo>
                      <a:cubicBezTo>
                        <a:pt x="123" y="70"/>
                        <a:pt x="123" y="70"/>
                        <a:pt x="123" y="70"/>
                      </a:cubicBezTo>
                      <a:cubicBezTo>
                        <a:pt x="122" y="70"/>
                        <a:pt x="122" y="70"/>
                        <a:pt x="122" y="70"/>
                      </a:cubicBezTo>
                      <a:moveTo>
                        <a:pt x="122" y="69"/>
                      </a:moveTo>
                      <a:cubicBezTo>
                        <a:pt x="122" y="69"/>
                        <a:pt x="122" y="69"/>
                        <a:pt x="122" y="69"/>
                      </a:cubicBezTo>
                      <a:cubicBezTo>
                        <a:pt x="121" y="70"/>
                        <a:pt x="121" y="70"/>
                        <a:pt x="121" y="70"/>
                      </a:cubicBezTo>
                      <a:cubicBezTo>
                        <a:pt x="122" y="70"/>
                        <a:pt x="122" y="70"/>
                        <a:pt x="122" y="70"/>
                      </a:cubicBezTo>
                      <a:cubicBezTo>
                        <a:pt x="122" y="70"/>
                        <a:pt x="122" y="70"/>
                        <a:pt x="122" y="70"/>
                      </a:cubicBezTo>
                      <a:cubicBezTo>
                        <a:pt x="123" y="70"/>
                        <a:pt x="123" y="70"/>
                        <a:pt x="123" y="70"/>
                      </a:cubicBezTo>
                      <a:cubicBezTo>
                        <a:pt x="124" y="70"/>
                        <a:pt x="124" y="70"/>
                        <a:pt x="124" y="70"/>
                      </a:cubicBezTo>
                      <a:cubicBezTo>
                        <a:pt x="123" y="69"/>
                        <a:pt x="123" y="69"/>
                        <a:pt x="123" y="69"/>
                      </a:cubicBezTo>
                      <a:cubicBezTo>
                        <a:pt x="123" y="69"/>
                        <a:pt x="123" y="69"/>
                        <a:pt x="122" y="69"/>
                      </a:cubicBezTo>
                      <a:moveTo>
                        <a:pt x="112" y="66"/>
                      </a:moveTo>
                      <a:cubicBezTo>
                        <a:pt x="112" y="67"/>
                        <a:pt x="112" y="68"/>
                        <a:pt x="112" y="69"/>
                      </a:cubicBezTo>
                      <a:cubicBezTo>
                        <a:pt x="113" y="69"/>
                        <a:pt x="113" y="69"/>
                        <a:pt x="113" y="69"/>
                      </a:cubicBezTo>
                      <a:cubicBezTo>
                        <a:pt x="113" y="68"/>
                        <a:pt x="113" y="67"/>
                        <a:pt x="113" y="66"/>
                      </a:cubicBezTo>
                      <a:cubicBezTo>
                        <a:pt x="112" y="66"/>
                        <a:pt x="112" y="66"/>
                        <a:pt x="112" y="66"/>
                      </a:cubicBezTo>
                      <a:moveTo>
                        <a:pt x="295" y="66"/>
                      </a:moveTo>
                      <a:cubicBezTo>
                        <a:pt x="294" y="66"/>
                        <a:pt x="294" y="66"/>
                        <a:pt x="294" y="66"/>
                      </a:cubicBezTo>
                      <a:cubicBezTo>
                        <a:pt x="294" y="67"/>
                        <a:pt x="294" y="68"/>
                        <a:pt x="294" y="69"/>
                      </a:cubicBezTo>
                      <a:cubicBezTo>
                        <a:pt x="295" y="69"/>
                        <a:pt x="295" y="69"/>
                        <a:pt x="295" y="69"/>
                      </a:cubicBezTo>
                      <a:cubicBezTo>
                        <a:pt x="295" y="68"/>
                        <a:pt x="295" y="67"/>
                        <a:pt x="295" y="66"/>
                      </a:cubicBezTo>
                      <a:moveTo>
                        <a:pt x="285" y="65"/>
                      </a:moveTo>
                      <a:cubicBezTo>
                        <a:pt x="285" y="65"/>
                        <a:pt x="285" y="65"/>
                        <a:pt x="285" y="65"/>
                      </a:cubicBezTo>
                      <a:cubicBezTo>
                        <a:pt x="285" y="66"/>
                        <a:pt x="285" y="66"/>
                        <a:pt x="285" y="66"/>
                      </a:cubicBezTo>
                      <a:cubicBezTo>
                        <a:pt x="283" y="66"/>
                        <a:pt x="283" y="66"/>
                        <a:pt x="283" y="66"/>
                      </a:cubicBezTo>
                      <a:cubicBezTo>
                        <a:pt x="283" y="65"/>
                        <a:pt x="283" y="65"/>
                        <a:pt x="283" y="65"/>
                      </a:cubicBezTo>
                      <a:cubicBezTo>
                        <a:pt x="283" y="65"/>
                        <a:pt x="283" y="65"/>
                        <a:pt x="283" y="65"/>
                      </a:cubicBezTo>
                      <a:cubicBezTo>
                        <a:pt x="283" y="67"/>
                        <a:pt x="283" y="67"/>
                        <a:pt x="283" y="67"/>
                      </a:cubicBezTo>
                      <a:cubicBezTo>
                        <a:pt x="283" y="67"/>
                        <a:pt x="283" y="67"/>
                        <a:pt x="283" y="67"/>
                      </a:cubicBezTo>
                      <a:cubicBezTo>
                        <a:pt x="283" y="66"/>
                        <a:pt x="283" y="66"/>
                        <a:pt x="283"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5"/>
                        <a:pt x="285" y="65"/>
                        <a:pt x="285" y="65"/>
                      </a:cubicBezTo>
                      <a:moveTo>
                        <a:pt x="123" y="65"/>
                      </a:moveTo>
                      <a:cubicBezTo>
                        <a:pt x="123" y="65"/>
                        <a:pt x="123" y="65"/>
                        <a:pt x="123" y="65"/>
                      </a:cubicBezTo>
                      <a:cubicBezTo>
                        <a:pt x="121" y="65"/>
                        <a:pt x="121" y="65"/>
                        <a:pt x="121" y="65"/>
                      </a:cubicBezTo>
                      <a:cubicBezTo>
                        <a:pt x="121" y="65"/>
                        <a:pt x="121" y="65"/>
                        <a:pt x="121" y="65"/>
                      </a:cubicBezTo>
                      <a:cubicBezTo>
                        <a:pt x="122" y="65"/>
                        <a:pt x="122" y="65"/>
                        <a:pt x="122" y="65"/>
                      </a:cubicBezTo>
                      <a:cubicBezTo>
                        <a:pt x="122" y="66"/>
                        <a:pt x="122" y="66"/>
                        <a:pt x="122" y="66"/>
                      </a:cubicBezTo>
                      <a:cubicBezTo>
                        <a:pt x="122" y="66"/>
                        <a:pt x="122" y="66"/>
                        <a:pt x="122" y="66"/>
                      </a:cubicBezTo>
                      <a:cubicBezTo>
                        <a:pt x="122" y="66"/>
                        <a:pt x="122" y="66"/>
                        <a:pt x="122" y="66"/>
                      </a:cubicBezTo>
                      <a:cubicBezTo>
                        <a:pt x="122" y="66"/>
                        <a:pt x="122" y="66"/>
                        <a:pt x="122" y="66"/>
                      </a:cubicBezTo>
                      <a:cubicBezTo>
                        <a:pt x="122" y="65"/>
                        <a:pt x="122" y="65"/>
                        <a:pt x="122" y="65"/>
                      </a:cubicBezTo>
                      <a:cubicBezTo>
                        <a:pt x="123" y="65"/>
                        <a:pt x="123" y="65"/>
                        <a:pt x="123" y="65"/>
                      </a:cubicBezTo>
                      <a:cubicBezTo>
                        <a:pt x="123" y="66"/>
                        <a:pt x="123" y="66"/>
                        <a:pt x="123" y="66"/>
                      </a:cubicBezTo>
                      <a:cubicBezTo>
                        <a:pt x="124" y="66"/>
                        <a:pt x="124" y="66"/>
                        <a:pt x="124" y="66"/>
                      </a:cubicBezTo>
                      <a:cubicBezTo>
                        <a:pt x="124" y="65"/>
                        <a:pt x="124" y="65"/>
                        <a:pt x="124" y="65"/>
                      </a:cubicBezTo>
                      <a:cubicBezTo>
                        <a:pt x="123" y="65"/>
                        <a:pt x="123" y="65"/>
                        <a:pt x="123" y="65"/>
                      </a:cubicBezTo>
                      <a:moveTo>
                        <a:pt x="291" y="63"/>
                      </a:moveTo>
                      <a:cubicBezTo>
                        <a:pt x="288" y="63"/>
                        <a:pt x="288" y="63"/>
                        <a:pt x="288" y="63"/>
                      </a:cubicBezTo>
                      <a:cubicBezTo>
                        <a:pt x="289" y="72"/>
                        <a:pt x="288" y="81"/>
                        <a:pt x="286" y="89"/>
                      </a:cubicBezTo>
                      <a:cubicBezTo>
                        <a:pt x="283" y="101"/>
                        <a:pt x="278" y="112"/>
                        <a:pt x="271" y="121"/>
                      </a:cubicBezTo>
                      <a:cubicBezTo>
                        <a:pt x="271" y="126"/>
                        <a:pt x="271" y="126"/>
                        <a:pt x="271" y="126"/>
                      </a:cubicBezTo>
                      <a:cubicBezTo>
                        <a:pt x="275" y="122"/>
                        <a:pt x="278" y="117"/>
                        <a:pt x="281" y="112"/>
                      </a:cubicBezTo>
                      <a:cubicBezTo>
                        <a:pt x="289" y="96"/>
                        <a:pt x="293" y="79"/>
                        <a:pt x="291" y="63"/>
                      </a:cubicBezTo>
                      <a:moveTo>
                        <a:pt x="112" y="61"/>
                      </a:moveTo>
                      <a:cubicBezTo>
                        <a:pt x="112" y="62"/>
                        <a:pt x="112" y="63"/>
                        <a:pt x="112" y="64"/>
                      </a:cubicBezTo>
                      <a:cubicBezTo>
                        <a:pt x="113" y="64"/>
                        <a:pt x="113" y="64"/>
                        <a:pt x="113" y="64"/>
                      </a:cubicBezTo>
                      <a:cubicBezTo>
                        <a:pt x="113" y="63"/>
                        <a:pt x="113" y="62"/>
                        <a:pt x="113" y="61"/>
                      </a:cubicBezTo>
                      <a:cubicBezTo>
                        <a:pt x="112" y="61"/>
                        <a:pt x="112" y="61"/>
                        <a:pt x="112" y="61"/>
                      </a:cubicBezTo>
                      <a:moveTo>
                        <a:pt x="295" y="61"/>
                      </a:moveTo>
                      <a:cubicBezTo>
                        <a:pt x="294" y="61"/>
                        <a:pt x="294" y="61"/>
                        <a:pt x="294" y="61"/>
                      </a:cubicBezTo>
                      <a:cubicBezTo>
                        <a:pt x="294" y="62"/>
                        <a:pt x="294" y="63"/>
                        <a:pt x="294" y="64"/>
                      </a:cubicBezTo>
                      <a:cubicBezTo>
                        <a:pt x="295" y="64"/>
                        <a:pt x="295" y="64"/>
                        <a:pt x="295" y="64"/>
                      </a:cubicBezTo>
                      <a:cubicBezTo>
                        <a:pt x="295" y="63"/>
                        <a:pt x="295" y="62"/>
                        <a:pt x="295" y="61"/>
                      </a:cubicBezTo>
                      <a:moveTo>
                        <a:pt x="284" y="62"/>
                      </a:moveTo>
                      <a:cubicBezTo>
                        <a:pt x="283" y="62"/>
                        <a:pt x="283" y="62"/>
                        <a:pt x="283" y="62"/>
                      </a:cubicBezTo>
                      <a:cubicBezTo>
                        <a:pt x="283" y="62"/>
                        <a:pt x="283" y="62"/>
                        <a:pt x="283" y="62"/>
                      </a:cubicBezTo>
                      <a:cubicBezTo>
                        <a:pt x="283" y="62"/>
                        <a:pt x="283" y="62"/>
                        <a:pt x="283" y="62"/>
                      </a:cubicBezTo>
                      <a:cubicBezTo>
                        <a:pt x="283" y="62"/>
                        <a:pt x="283" y="62"/>
                        <a:pt x="283" y="62"/>
                      </a:cubicBezTo>
                      <a:cubicBezTo>
                        <a:pt x="283" y="61"/>
                        <a:pt x="283" y="61"/>
                        <a:pt x="283" y="61"/>
                      </a:cubicBezTo>
                      <a:cubicBezTo>
                        <a:pt x="283" y="61"/>
                        <a:pt x="283" y="61"/>
                        <a:pt x="283" y="61"/>
                      </a:cubicBezTo>
                      <a:cubicBezTo>
                        <a:pt x="284" y="61"/>
                        <a:pt x="284" y="61"/>
                        <a:pt x="284" y="61"/>
                      </a:cubicBezTo>
                      <a:cubicBezTo>
                        <a:pt x="284" y="61"/>
                        <a:pt x="284" y="61"/>
                        <a:pt x="284" y="61"/>
                      </a:cubicBezTo>
                      <a:cubicBezTo>
                        <a:pt x="285" y="61"/>
                        <a:pt x="285" y="61"/>
                        <a:pt x="285" y="61"/>
                      </a:cubicBezTo>
                      <a:cubicBezTo>
                        <a:pt x="285" y="61"/>
                        <a:pt x="285" y="61"/>
                        <a:pt x="285" y="61"/>
                      </a:cubicBezTo>
                      <a:cubicBezTo>
                        <a:pt x="285" y="62"/>
                        <a:pt x="285" y="62"/>
                        <a:pt x="285" y="62"/>
                      </a:cubicBezTo>
                      <a:cubicBezTo>
                        <a:pt x="285" y="62"/>
                        <a:pt x="285" y="62"/>
                        <a:pt x="285" y="62"/>
                      </a:cubicBezTo>
                      <a:cubicBezTo>
                        <a:pt x="285" y="62"/>
                        <a:pt x="285" y="62"/>
                        <a:pt x="285" y="62"/>
                      </a:cubicBezTo>
                      <a:cubicBezTo>
                        <a:pt x="284" y="62"/>
                        <a:pt x="284" y="62"/>
                        <a:pt x="284" y="62"/>
                      </a:cubicBezTo>
                      <a:cubicBezTo>
                        <a:pt x="284" y="62"/>
                        <a:pt x="284" y="62"/>
                        <a:pt x="284" y="62"/>
                      </a:cubicBezTo>
                      <a:cubicBezTo>
                        <a:pt x="284" y="62"/>
                        <a:pt x="284" y="62"/>
                        <a:pt x="284" y="62"/>
                      </a:cubicBezTo>
                      <a:moveTo>
                        <a:pt x="284" y="61"/>
                      </a:moveTo>
                      <a:cubicBezTo>
                        <a:pt x="284" y="61"/>
                        <a:pt x="284" y="61"/>
                        <a:pt x="284" y="61"/>
                      </a:cubicBezTo>
                      <a:cubicBezTo>
                        <a:pt x="283" y="61"/>
                        <a:pt x="283" y="61"/>
                        <a:pt x="283" y="61"/>
                      </a:cubicBezTo>
                      <a:cubicBezTo>
                        <a:pt x="283" y="62"/>
                        <a:pt x="283" y="62"/>
                        <a:pt x="283" y="62"/>
                      </a:cubicBezTo>
                      <a:cubicBezTo>
                        <a:pt x="283" y="62"/>
                        <a:pt x="283" y="62"/>
                        <a:pt x="283" y="62"/>
                      </a:cubicBezTo>
                      <a:cubicBezTo>
                        <a:pt x="283" y="62"/>
                        <a:pt x="283" y="62"/>
                        <a:pt x="284" y="62"/>
                      </a:cubicBezTo>
                      <a:cubicBezTo>
                        <a:pt x="284" y="62"/>
                        <a:pt x="284" y="62"/>
                        <a:pt x="284" y="62"/>
                      </a:cubicBezTo>
                      <a:cubicBezTo>
                        <a:pt x="284" y="62"/>
                        <a:pt x="285" y="62"/>
                        <a:pt x="285" y="62"/>
                      </a:cubicBezTo>
                      <a:cubicBezTo>
                        <a:pt x="285" y="62"/>
                        <a:pt x="285" y="62"/>
                        <a:pt x="285" y="62"/>
                      </a:cubicBezTo>
                      <a:cubicBezTo>
                        <a:pt x="285" y="61"/>
                        <a:pt x="285" y="61"/>
                        <a:pt x="285" y="61"/>
                      </a:cubicBezTo>
                      <a:cubicBezTo>
                        <a:pt x="285" y="61"/>
                        <a:pt x="284" y="61"/>
                        <a:pt x="284" y="61"/>
                      </a:cubicBezTo>
                      <a:moveTo>
                        <a:pt x="124" y="61"/>
                      </a:moveTo>
                      <a:cubicBezTo>
                        <a:pt x="124" y="61"/>
                        <a:pt x="124" y="61"/>
                        <a:pt x="124"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2"/>
                        <a:pt x="122" y="62"/>
                        <a:pt x="122" y="62"/>
                      </a:cubicBezTo>
                      <a:cubicBezTo>
                        <a:pt x="122" y="62"/>
                        <a:pt x="122" y="62"/>
                        <a:pt x="122" y="62"/>
                      </a:cubicBezTo>
                      <a:cubicBezTo>
                        <a:pt x="122" y="61"/>
                        <a:pt x="122" y="61"/>
                        <a:pt x="122" y="61"/>
                      </a:cubicBezTo>
                      <a:cubicBezTo>
                        <a:pt x="124" y="61"/>
                        <a:pt x="124" y="61"/>
                        <a:pt x="124" y="61"/>
                      </a:cubicBezTo>
                      <a:cubicBezTo>
                        <a:pt x="124" y="62"/>
                        <a:pt x="124" y="62"/>
                        <a:pt x="124" y="62"/>
                      </a:cubicBezTo>
                      <a:cubicBezTo>
                        <a:pt x="124" y="62"/>
                        <a:pt x="124" y="62"/>
                        <a:pt x="124" y="62"/>
                      </a:cubicBezTo>
                      <a:cubicBezTo>
                        <a:pt x="124" y="61"/>
                        <a:pt x="124" y="61"/>
                        <a:pt x="124" y="61"/>
                      </a:cubicBezTo>
                      <a:cubicBezTo>
                        <a:pt x="124" y="61"/>
                        <a:pt x="124" y="61"/>
                        <a:pt x="124" y="61"/>
                      </a:cubicBezTo>
                      <a:moveTo>
                        <a:pt x="284" y="57"/>
                      </a:moveTo>
                      <a:cubicBezTo>
                        <a:pt x="284" y="57"/>
                        <a:pt x="284" y="57"/>
                        <a:pt x="284" y="57"/>
                      </a:cubicBezTo>
                      <a:cubicBezTo>
                        <a:pt x="284" y="57"/>
                        <a:pt x="284" y="57"/>
                        <a:pt x="284" y="57"/>
                      </a:cubicBezTo>
                      <a:cubicBezTo>
                        <a:pt x="282" y="58"/>
                        <a:pt x="282" y="58"/>
                        <a:pt x="282" y="58"/>
                      </a:cubicBezTo>
                      <a:cubicBezTo>
                        <a:pt x="282" y="57"/>
                        <a:pt x="282" y="57"/>
                        <a:pt x="282" y="57"/>
                      </a:cubicBezTo>
                      <a:cubicBezTo>
                        <a:pt x="282" y="57"/>
                        <a:pt x="282" y="57"/>
                        <a:pt x="282" y="57"/>
                      </a:cubicBezTo>
                      <a:cubicBezTo>
                        <a:pt x="282" y="58"/>
                        <a:pt x="282" y="58"/>
                        <a:pt x="282" y="58"/>
                      </a:cubicBezTo>
                      <a:cubicBezTo>
                        <a:pt x="283" y="58"/>
                        <a:pt x="283" y="58"/>
                        <a:pt x="283" y="58"/>
                      </a:cubicBezTo>
                      <a:cubicBezTo>
                        <a:pt x="282" y="58"/>
                        <a:pt x="282" y="58"/>
                        <a:pt x="282" y="58"/>
                      </a:cubicBezTo>
                      <a:cubicBezTo>
                        <a:pt x="284" y="58"/>
                        <a:pt x="284" y="58"/>
                        <a:pt x="284" y="58"/>
                      </a:cubicBezTo>
                      <a:cubicBezTo>
                        <a:pt x="284" y="57"/>
                        <a:pt x="284" y="57"/>
                        <a:pt x="284" y="57"/>
                      </a:cubicBezTo>
                      <a:cubicBezTo>
                        <a:pt x="284" y="57"/>
                        <a:pt x="284" y="57"/>
                        <a:pt x="284" y="57"/>
                      </a:cubicBezTo>
                      <a:cubicBezTo>
                        <a:pt x="284" y="57"/>
                        <a:pt x="284" y="57"/>
                        <a:pt x="284" y="57"/>
                      </a:cubicBezTo>
                      <a:cubicBezTo>
                        <a:pt x="284" y="57"/>
                        <a:pt x="284" y="57"/>
                        <a:pt x="284" y="57"/>
                      </a:cubicBezTo>
                      <a:cubicBezTo>
                        <a:pt x="284" y="57"/>
                        <a:pt x="284" y="57"/>
                        <a:pt x="284" y="57"/>
                      </a:cubicBezTo>
                      <a:moveTo>
                        <a:pt x="113" y="56"/>
                      </a:moveTo>
                      <a:cubicBezTo>
                        <a:pt x="113" y="57"/>
                        <a:pt x="112" y="58"/>
                        <a:pt x="112" y="59"/>
                      </a:cubicBezTo>
                      <a:cubicBezTo>
                        <a:pt x="113" y="59"/>
                        <a:pt x="113" y="59"/>
                        <a:pt x="113" y="59"/>
                      </a:cubicBezTo>
                      <a:cubicBezTo>
                        <a:pt x="113" y="59"/>
                        <a:pt x="113" y="58"/>
                        <a:pt x="114" y="57"/>
                      </a:cubicBezTo>
                      <a:cubicBezTo>
                        <a:pt x="113" y="56"/>
                        <a:pt x="113" y="56"/>
                        <a:pt x="113" y="56"/>
                      </a:cubicBezTo>
                      <a:moveTo>
                        <a:pt x="294" y="56"/>
                      </a:moveTo>
                      <a:cubicBezTo>
                        <a:pt x="293" y="57"/>
                        <a:pt x="293" y="57"/>
                        <a:pt x="293" y="57"/>
                      </a:cubicBezTo>
                      <a:cubicBezTo>
                        <a:pt x="293" y="58"/>
                        <a:pt x="293" y="59"/>
                        <a:pt x="294" y="59"/>
                      </a:cubicBezTo>
                      <a:cubicBezTo>
                        <a:pt x="294" y="59"/>
                        <a:pt x="294" y="59"/>
                        <a:pt x="294" y="59"/>
                      </a:cubicBezTo>
                      <a:cubicBezTo>
                        <a:pt x="294" y="58"/>
                        <a:pt x="294" y="57"/>
                        <a:pt x="294" y="56"/>
                      </a:cubicBezTo>
                      <a:moveTo>
                        <a:pt x="124" y="56"/>
                      </a:moveTo>
                      <a:cubicBezTo>
                        <a:pt x="124" y="57"/>
                        <a:pt x="124" y="57"/>
                        <a:pt x="124" y="57"/>
                      </a:cubicBezTo>
                      <a:cubicBezTo>
                        <a:pt x="122" y="57"/>
                        <a:pt x="122" y="57"/>
                        <a:pt x="122" y="57"/>
                      </a:cubicBezTo>
                      <a:cubicBezTo>
                        <a:pt x="122" y="57"/>
                        <a:pt x="122" y="57"/>
                        <a:pt x="122" y="57"/>
                      </a:cubicBezTo>
                      <a:cubicBezTo>
                        <a:pt x="122" y="57"/>
                        <a:pt x="122" y="57"/>
                        <a:pt x="122"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4" y="57"/>
                        <a:pt x="124" y="57"/>
                        <a:pt x="124" y="57"/>
                      </a:cubicBezTo>
                      <a:cubicBezTo>
                        <a:pt x="124" y="58"/>
                        <a:pt x="124" y="58"/>
                        <a:pt x="124" y="58"/>
                      </a:cubicBezTo>
                      <a:cubicBezTo>
                        <a:pt x="125" y="58"/>
                        <a:pt x="125" y="58"/>
                        <a:pt x="125" y="58"/>
                      </a:cubicBezTo>
                      <a:cubicBezTo>
                        <a:pt x="125" y="56"/>
                        <a:pt x="125" y="56"/>
                        <a:pt x="125" y="56"/>
                      </a:cubicBezTo>
                      <a:cubicBezTo>
                        <a:pt x="124" y="56"/>
                        <a:pt x="124" y="56"/>
                        <a:pt x="124" y="56"/>
                      </a:cubicBezTo>
                      <a:moveTo>
                        <a:pt x="283" y="53"/>
                      </a:moveTo>
                      <a:cubicBezTo>
                        <a:pt x="283" y="53"/>
                        <a:pt x="283" y="53"/>
                        <a:pt x="283" y="53"/>
                      </a:cubicBezTo>
                      <a:cubicBezTo>
                        <a:pt x="283" y="53"/>
                        <a:pt x="283" y="53"/>
                        <a:pt x="283" y="53"/>
                      </a:cubicBezTo>
                      <a:cubicBezTo>
                        <a:pt x="282" y="53"/>
                        <a:pt x="282" y="53"/>
                        <a:pt x="282" y="53"/>
                      </a:cubicBezTo>
                      <a:cubicBezTo>
                        <a:pt x="282" y="53"/>
                        <a:pt x="282" y="53"/>
                        <a:pt x="282" y="53"/>
                      </a:cubicBezTo>
                      <a:cubicBezTo>
                        <a:pt x="281" y="53"/>
                        <a:pt x="281" y="53"/>
                        <a:pt x="281" y="53"/>
                      </a:cubicBezTo>
                      <a:cubicBezTo>
                        <a:pt x="282" y="54"/>
                        <a:pt x="282" y="54"/>
                        <a:pt x="282" y="54"/>
                      </a:cubicBezTo>
                      <a:cubicBezTo>
                        <a:pt x="282" y="54"/>
                        <a:pt x="282" y="54"/>
                        <a:pt x="282" y="54"/>
                      </a:cubicBezTo>
                      <a:cubicBezTo>
                        <a:pt x="282" y="54"/>
                        <a:pt x="282" y="54"/>
                        <a:pt x="282" y="54"/>
                      </a:cubicBezTo>
                      <a:cubicBezTo>
                        <a:pt x="284" y="53"/>
                        <a:pt x="284" y="53"/>
                        <a:pt x="284" y="53"/>
                      </a:cubicBezTo>
                      <a:cubicBezTo>
                        <a:pt x="284" y="53"/>
                        <a:pt x="284" y="53"/>
                        <a:pt x="284" y="53"/>
                      </a:cubicBezTo>
                      <a:cubicBezTo>
                        <a:pt x="284" y="53"/>
                        <a:pt x="284" y="53"/>
                        <a:pt x="284" y="53"/>
                      </a:cubicBezTo>
                      <a:cubicBezTo>
                        <a:pt x="283" y="53"/>
                        <a:pt x="283" y="53"/>
                        <a:pt x="283" y="53"/>
                      </a:cubicBezTo>
                      <a:cubicBezTo>
                        <a:pt x="283" y="53"/>
                        <a:pt x="283" y="53"/>
                        <a:pt x="283" y="53"/>
                      </a:cubicBezTo>
                      <a:cubicBezTo>
                        <a:pt x="283" y="53"/>
                        <a:pt x="283" y="53"/>
                        <a:pt x="283" y="53"/>
                      </a:cubicBezTo>
                      <a:moveTo>
                        <a:pt x="125" y="52"/>
                      </a:moveTo>
                      <a:cubicBezTo>
                        <a:pt x="125" y="53"/>
                        <a:pt x="125" y="53"/>
                        <a:pt x="125" y="53"/>
                      </a:cubicBezTo>
                      <a:cubicBezTo>
                        <a:pt x="123" y="52"/>
                        <a:pt x="123" y="52"/>
                        <a:pt x="123" y="52"/>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4" y="53"/>
                        <a:pt x="124" y="53"/>
                        <a:pt x="124" y="53"/>
                      </a:cubicBezTo>
                      <a:cubicBezTo>
                        <a:pt x="124" y="53"/>
                        <a:pt x="124" y="53"/>
                        <a:pt x="124" y="53"/>
                      </a:cubicBezTo>
                      <a:cubicBezTo>
                        <a:pt x="125" y="53"/>
                        <a:pt x="125" y="53"/>
                        <a:pt x="125" y="53"/>
                      </a:cubicBezTo>
                      <a:cubicBezTo>
                        <a:pt x="125" y="54"/>
                        <a:pt x="125" y="54"/>
                        <a:pt x="125" y="54"/>
                      </a:cubicBezTo>
                      <a:cubicBezTo>
                        <a:pt x="125" y="54"/>
                        <a:pt x="125" y="54"/>
                        <a:pt x="125" y="54"/>
                      </a:cubicBezTo>
                      <a:cubicBezTo>
                        <a:pt x="126" y="52"/>
                        <a:pt x="126" y="52"/>
                        <a:pt x="126" y="52"/>
                      </a:cubicBezTo>
                      <a:cubicBezTo>
                        <a:pt x="125" y="52"/>
                        <a:pt x="125" y="52"/>
                        <a:pt x="125" y="52"/>
                      </a:cubicBezTo>
                      <a:moveTo>
                        <a:pt x="113" y="52"/>
                      </a:moveTo>
                      <a:cubicBezTo>
                        <a:pt x="113" y="53"/>
                        <a:pt x="113" y="54"/>
                        <a:pt x="113" y="55"/>
                      </a:cubicBezTo>
                      <a:cubicBezTo>
                        <a:pt x="114" y="55"/>
                        <a:pt x="114" y="55"/>
                        <a:pt x="114" y="55"/>
                      </a:cubicBezTo>
                      <a:cubicBezTo>
                        <a:pt x="114" y="54"/>
                        <a:pt x="114" y="53"/>
                        <a:pt x="114" y="52"/>
                      </a:cubicBezTo>
                      <a:cubicBezTo>
                        <a:pt x="113" y="52"/>
                        <a:pt x="113" y="52"/>
                        <a:pt x="113" y="52"/>
                      </a:cubicBezTo>
                      <a:moveTo>
                        <a:pt x="293" y="52"/>
                      </a:moveTo>
                      <a:cubicBezTo>
                        <a:pt x="292" y="52"/>
                        <a:pt x="292" y="52"/>
                        <a:pt x="292" y="52"/>
                      </a:cubicBezTo>
                      <a:cubicBezTo>
                        <a:pt x="293" y="53"/>
                        <a:pt x="293" y="54"/>
                        <a:pt x="293" y="55"/>
                      </a:cubicBezTo>
                      <a:cubicBezTo>
                        <a:pt x="294" y="55"/>
                        <a:pt x="294" y="55"/>
                        <a:pt x="294" y="55"/>
                      </a:cubicBezTo>
                      <a:cubicBezTo>
                        <a:pt x="294" y="54"/>
                        <a:pt x="293" y="53"/>
                        <a:pt x="293" y="52"/>
                      </a:cubicBezTo>
                      <a:moveTo>
                        <a:pt x="322" y="49"/>
                      </a:moveTo>
                      <a:cubicBezTo>
                        <a:pt x="318" y="50"/>
                        <a:pt x="318" y="50"/>
                        <a:pt x="318" y="50"/>
                      </a:cubicBezTo>
                      <a:cubicBezTo>
                        <a:pt x="319" y="57"/>
                        <a:pt x="320" y="64"/>
                        <a:pt x="320" y="71"/>
                      </a:cubicBezTo>
                      <a:cubicBezTo>
                        <a:pt x="324" y="72"/>
                        <a:pt x="324" y="72"/>
                        <a:pt x="324" y="72"/>
                      </a:cubicBezTo>
                      <a:cubicBezTo>
                        <a:pt x="324" y="64"/>
                        <a:pt x="323" y="57"/>
                        <a:pt x="322" y="49"/>
                      </a:cubicBezTo>
                      <a:moveTo>
                        <a:pt x="281" y="50"/>
                      </a:moveTo>
                      <a:cubicBezTo>
                        <a:pt x="281" y="50"/>
                        <a:pt x="281" y="50"/>
                        <a:pt x="281" y="50"/>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2" y="49"/>
                        <a:pt x="282" y="49"/>
                        <a:pt x="282" y="49"/>
                      </a:cubicBezTo>
                      <a:cubicBezTo>
                        <a:pt x="282" y="49"/>
                        <a:pt x="282" y="49"/>
                        <a:pt x="282" y="49"/>
                      </a:cubicBezTo>
                      <a:cubicBezTo>
                        <a:pt x="282" y="49"/>
                        <a:pt x="282" y="49"/>
                        <a:pt x="282" y="49"/>
                      </a:cubicBezTo>
                      <a:cubicBezTo>
                        <a:pt x="283" y="49"/>
                        <a:pt x="283" y="49"/>
                        <a:pt x="283" y="49"/>
                      </a:cubicBezTo>
                      <a:cubicBezTo>
                        <a:pt x="283" y="49"/>
                        <a:pt x="283" y="49"/>
                        <a:pt x="283" y="49"/>
                      </a:cubicBezTo>
                      <a:cubicBezTo>
                        <a:pt x="282" y="49"/>
                        <a:pt x="282" y="49"/>
                        <a:pt x="282" y="49"/>
                      </a:cubicBezTo>
                      <a:cubicBezTo>
                        <a:pt x="282" y="50"/>
                        <a:pt x="282" y="50"/>
                        <a:pt x="282" y="50"/>
                      </a:cubicBezTo>
                      <a:cubicBezTo>
                        <a:pt x="282" y="50"/>
                        <a:pt x="282" y="50"/>
                        <a:pt x="282" y="50"/>
                      </a:cubicBezTo>
                      <a:cubicBezTo>
                        <a:pt x="281" y="50"/>
                        <a:pt x="281" y="50"/>
                        <a:pt x="281" y="50"/>
                      </a:cubicBezTo>
                      <a:cubicBezTo>
                        <a:pt x="281" y="50"/>
                        <a:pt x="281" y="50"/>
                        <a:pt x="281" y="50"/>
                      </a:cubicBezTo>
                      <a:moveTo>
                        <a:pt x="282" y="48"/>
                      </a:moveTo>
                      <a:cubicBezTo>
                        <a:pt x="282" y="48"/>
                        <a:pt x="282" y="48"/>
                        <a:pt x="281" y="48"/>
                      </a:cubicBezTo>
                      <a:cubicBezTo>
                        <a:pt x="281" y="49"/>
                        <a:pt x="281" y="49"/>
                        <a:pt x="281" y="49"/>
                      </a:cubicBezTo>
                      <a:cubicBezTo>
                        <a:pt x="280" y="50"/>
                        <a:pt x="280" y="50"/>
                        <a:pt x="280" y="50"/>
                      </a:cubicBezTo>
                      <a:cubicBezTo>
                        <a:pt x="281" y="50"/>
                        <a:pt x="281" y="50"/>
                        <a:pt x="281" y="50"/>
                      </a:cubicBezTo>
                      <a:cubicBezTo>
                        <a:pt x="281" y="50"/>
                        <a:pt x="281" y="50"/>
                        <a:pt x="281" y="50"/>
                      </a:cubicBezTo>
                      <a:cubicBezTo>
                        <a:pt x="281" y="50"/>
                        <a:pt x="282" y="50"/>
                        <a:pt x="282" y="50"/>
                      </a:cubicBezTo>
                      <a:cubicBezTo>
                        <a:pt x="282" y="50"/>
                        <a:pt x="282" y="50"/>
                        <a:pt x="283" y="50"/>
                      </a:cubicBezTo>
                      <a:cubicBezTo>
                        <a:pt x="283" y="49"/>
                        <a:pt x="283" y="49"/>
                        <a:pt x="283" y="49"/>
                      </a:cubicBezTo>
                      <a:cubicBezTo>
                        <a:pt x="282" y="48"/>
                        <a:pt x="282" y="48"/>
                        <a:pt x="282" y="48"/>
                      </a:cubicBezTo>
                      <a:cubicBezTo>
                        <a:pt x="282" y="48"/>
                        <a:pt x="282" y="48"/>
                        <a:pt x="282" y="48"/>
                      </a:cubicBezTo>
                      <a:moveTo>
                        <a:pt x="126" y="49"/>
                      </a:moveTo>
                      <a:cubicBezTo>
                        <a:pt x="126" y="49"/>
                        <a:pt x="126" y="49"/>
                        <a:pt x="126" y="49"/>
                      </a:cubicBezTo>
                      <a:cubicBezTo>
                        <a:pt x="125" y="49"/>
                        <a:pt x="125" y="49"/>
                        <a:pt x="125" y="49"/>
                      </a:cubicBezTo>
                      <a:cubicBezTo>
                        <a:pt x="125" y="49"/>
                        <a:pt x="125" y="49"/>
                        <a:pt x="125" y="49"/>
                      </a:cubicBezTo>
                      <a:cubicBezTo>
                        <a:pt x="124" y="49"/>
                        <a:pt x="124" y="49"/>
                        <a:pt x="124" y="49"/>
                      </a:cubicBezTo>
                      <a:cubicBezTo>
                        <a:pt x="124" y="49"/>
                        <a:pt x="124" y="49"/>
                        <a:pt x="124" y="49"/>
                      </a:cubicBezTo>
                      <a:cubicBezTo>
                        <a:pt x="124" y="48"/>
                        <a:pt x="124" y="48"/>
                        <a:pt x="124" y="48"/>
                      </a:cubicBezTo>
                      <a:cubicBezTo>
                        <a:pt x="124" y="48"/>
                        <a:pt x="124" y="48"/>
                        <a:pt x="124" y="48"/>
                      </a:cubicBezTo>
                      <a:cubicBezTo>
                        <a:pt x="125" y="48"/>
                        <a:pt x="125" y="48"/>
                        <a:pt x="125" y="48"/>
                      </a:cubicBezTo>
                      <a:cubicBezTo>
                        <a:pt x="125" y="48"/>
                        <a:pt x="125" y="48"/>
                        <a:pt x="125" y="48"/>
                      </a:cubicBezTo>
                      <a:cubicBezTo>
                        <a:pt x="125" y="48"/>
                        <a:pt x="125" y="48"/>
                        <a:pt x="125" y="48"/>
                      </a:cubicBezTo>
                      <a:cubicBezTo>
                        <a:pt x="126" y="48"/>
                        <a:pt x="126" y="48"/>
                        <a:pt x="126" y="48"/>
                      </a:cubicBezTo>
                      <a:cubicBezTo>
                        <a:pt x="126" y="48"/>
                        <a:pt x="126" y="48"/>
                        <a:pt x="126" y="48"/>
                      </a:cubicBezTo>
                      <a:cubicBezTo>
                        <a:pt x="126" y="49"/>
                        <a:pt x="126" y="49"/>
                        <a:pt x="126" y="49"/>
                      </a:cubicBezTo>
                      <a:cubicBezTo>
                        <a:pt x="126" y="49"/>
                        <a:pt x="126" y="49"/>
                        <a:pt x="126" y="49"/>
                      </a:cubicBezTo>
                      <a:cubicBezTo>
                        <a:pt x="126" y="49"/>
                        <a:pt x="126" y="49"/>
                        <a:pt x="126" y="49"/>
                      </a:cubicBezTo>
                      <a:cubicBezTo>
                        <a:pt x="126" y="49"/>
                        <a:pt x="126" y="49"/>
                        <a:pt x="126" y="49"/>
                      </a:cubicBezTo>
                      <a:moveTo>
                        <a:pt x="125" y="48"/>
                      </a:moveTo>
                      <a:cubicBezTo>
                        <a:pt x="125" y="48"/>
                        <a:pt x="125" y="48"/>
                        <a:pt x="125" y="48"/>
                      </a:cubicBezTo>
                      <a:cubicBezTo>
                        <a:pt x="124" y="48"/>
                        <a:pt x="124" y="48"/>
                        <a:pt x="124" y="48"/>
                      </a:cubicBezTo>
                      <a:cubicBezTo>
                        <a:pt x="124" y="49"/>
                        <a:pt x="124" y="49"/>
                        <a:pt x="124" y="49"/>
                      </a:cubicBezTo>
                      <a:cubicBezTo>
                        <a:pt x="124" y="49"/>
                        <a:pt x="125" y="49"/>
                        <a:pt x="125" y="49"/>
                      </a:cubicBezTo>
                      <a:cubicBezTo>
                        <a:pt x="125" y="49"/>
                        <a:pt x="125" y="49"/>
                        <a:pt x="126" y="49"/>
                      </a:cubicBezTo>
                      <a:cubicBezTo>
                        <a:pt x="126" y="49"/>
                        <a:pt x="126" y="49"/>
                        <a:pt x="126" y="49"/>
                      </a:cubicBezTo>
                      <a:cubicBezTo>
                        <a:pt x="126" y="49"/>
                        <a:pt x="126" y="49"/>
                        <a:pt x="126" y="49"/>
                      </a:cubicBezTo>
                      <a:cubicBezTo>
                        <a:pt x="126" y="48"/>
                        <a:pt x="126" y="48"/>
                        <a:pt x="126" y="48"/>
                      </a:cubicBezTo>
                      <a:cubicBezTo>
                        <a:pt x="126" y="48"/>
                        <a:pt x="126" y="48"/>
                        <a:pt x="125" y="48"/>
                      </a:cubicBezTo>
                      <a:cubicBezTo>
                        <a:pt x="125" y="48"/>
                        <a:pt x="125" y="48"/>
                        <a:pt x="125" y="48"/>
                      </a:cubicBezTo>
                      <a:moveTo>
                        <a:pt x="115" y="47"/>
                      </a:moveTo>
                      <a:cubicBezTo>
                        <a:pt x="114" y="48"/>
                        <a:pt x="114" y="49"/>
                        <a:pt x="114" y="50"/>
                      </a:cubicBezTo>
                      <a:cubicBezTo>
                        <a:pt x="115" y="50"/>
                        <a:pt x="115" y="50"/>
                        <a:pt x="115" y="50"/>
                      </a:cubicBezTo>
                      <a:cubicBezTo>
                        <a:pt x="115" y="49"/>
                        <a:pt x="115" y="48"/>
                        <a:pt x="115" y="47"/>
                      </a:cubicBezTo>
                      <a:cubicBezTo>
                        <a:pt x="115" y="47"/>
                        <a:pt x="115" y="47"/>
                        <a:pt x="115" y="47"/>
                      </a:cubicBezTo>
                      <a:moveTo>
                        <a:pt x="292" y="47"/>
                      </a:moveTo>
                      <a:cubicBezTo>
                        <a:pt x="291" y="47"/>
                        <a:pt x="291" y="47"/>
                        <a:pt x="291" y="47"/>
                      </a:cubicBezTo>
                      <a:cubicBezTo>
                        <a:pt x="292" y="48"/>
                        <a:pt x="292" y="49"/>
                        <a:pt x="292" y="50"/>
                      </a:cubicBezTo>
                      <a:cubicBezTo>
                        <a:pt x="293" y="50"/>
                        <a:pt x="293" y="50"/>
                        <a:pt x="293" y="50"/>
                      </a:cubicBezTo>
                      <a:cubicBezTo>
                        <a:pt x="293" y="49"/>
                        <a:pt x="292" y="48"/>
                        <a:pt x="292" y="47"/>
                      </a:cubicBezTo>
                      <a:moveTo>
                        <a:pt x="281" y="44"/>
                      </a:moveTo>
                      <a:cubicBezTo>
                        <a:pt x="281" y="44"/>
                        <a:pt x="281" y="44"/>
                        <a:pt x="281" y="44"/>
                      </a:cubicBezTo>
                      <a:cubicBezTo>
                        <a:pt x="281" y="45"/>
                        <a:pt x="281" y="45"/>
                        <a:pt x="281" y="45"/>
                      </a:cubicBezTo>
                      <a:cubicBezTo>
                        <a:pt x="280" y="45"/>
                        <a:pt x="280" y="45"/>
                        <a:pt x="280" y="45"/>
                      </a:cubicBezTo>
                      <a:cubicBezTo>
                        <a:pt x="279" y="45"/>
                        <a:pt x="279" y="45"/>
                        <a:pt x="279" y="45"/>
                      </a:cubicBezTo>
                      <a:cubicBezTo>
                        <a:pt x="279" y="45"/>
                        <a:pt x="279" y="45"/>
                        <a:pt x="279" y="45"/>
                      </a:cubicBezTo>
                      <a:cubicBezTo>
                        <a:pt x="280" y="46"/>
                        <a:pt x="280" y="46"/>
                        <a:pt x="280" y="46"/>
                      </a:cubicBezTo>
                      <a:cubicBezTo>
                        <a:pt x="280" y="46"/>
                        <a:pt x="280" y="46"/>
                        <a:pt x="280" y="46"/>
                      </a:cubicBezTo>
                      <a:cubicBezTo>
                        <a:pt x="280" y="46"/>
                        <a:pt x="280" y="46"/>
                        <a:pt x="280" y="46"/>
                      </a:cubicBezTo>
                      <a:cubicBezTo>
                        <a:pt x="282" y="45"/>
                        <a:pt x="282" y="45"/>
                        <a:pt x="282" y="45"/>
                      </a:cubicBezTo>
                      <a:cubicBezTo>
                        <a:pt x="281" y="45"/>
                        <a:pt x="281" y="45"/>
                        <a:pt x="281" y="45"/>
                      </a:cubicBezTo>
                      <a:cubicBezTo>
                        <a:pt x="281" y="45"/>
                        <a:pt x="281" y="45"/>
                        <a:pt x="281" y="45"/>
                      </a:cubicBezTo>
                      <a:cubicBezTo>
                        <a:pt x="281" y="45"/>
                        <a:pt x="281" y="45"/>
                        <a:pt x="281" y="45"/>
                      </a:cubicBezTo>
                      <a:cubicBezTo>
                        <a:pt x="281" y="45"/>
                        <a:pt x="281" y="45"/>
                        <a:pt x="281" y="45"/>
                      </a:cubicBezTo>
                      <a:cubicBezTo>
                        <a:pt x="281" y="44"/>
                        <a:pt x="281" y="44"/>
                        <a:pt x="281" y="44"/>
                      </a:cubicBezTo>
                      <a:moveTo>
                        <a:pt x="125" y="44"/>
                      </a:moveTo>
                      <a:cubicBezTo>
                        <a:pt x="125" y="44"/>
                        <a:pt x="125" y="44"/>
                        <a:pt x="125" y="44"/>
                      </a:cubicBezTo>
                      <a:cubicBezTo>
                        <a:pt x="126" y="44"/>
                        <a:pt x="126" y="44"/>
                        <a:pt x="126" y="44"/>
                      </a:cubicBezTo>
                      <a:cubicBezTo>
                        <a:pt x="126" y="44"/>
                        <a:pt x="126" y="44"/>
                        <a:pt x="126" y="44"/>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7" y="45"/>
                        <a:pt x="127" y="45"/>
                        <a:pt x="127" y="45"/>
                      </a:cubicBezTo>
                      <a:cubicBezTo>
                        <a:pt x="127" y="45"/>
                        <a:pt x="127" y="45"/>
                        <a:pt x="127" y="45"/>
                      </a:cubicBezTo>
                      <a:cubicBezTo>
                        <a:pt x="127" y="45"/>
                        <a:pt x="127" y="45"/>
                        <a:pt x="127" y="45"/>
                      </a:cubicBezTo>
                      <a:cubicBezTo>
                        <a:pt x="128" y="44"/>
                        <a:pt x="128" y="44"/>
                        <a:pt x="128" y="44"/>
                      </a:cubicBezTo>
                      <a:cubicBezTo>
                        <a:pt x="128" y="44"/>
                        <a:pt x="128" y="44"/>
                        <a:pt x="128" y="44"/>
                      </a:cubicBezTo>
                      <a:cubicBezTo>
                        <a:pt x="127" y="45"/>
                        <a:pt x="127" y="45"/>
                        <a:pt x="127" y="45"/>
                      </a:cubicBezTo>
                      <a:cubicBezTo>
                        <a:pt x="125" y="44"/>
                        <a:pt x="125" y="44"/>
                        <a:pt x="125" y="44"/>
                      </a:cubicBezTo>
                      <a:moveTo>
                        <a:pt x="116" y="42"/>
                      </a:moveTo>
                      <a:cubicBezTo>
                        <a:pt x="116" y="43"/>
                        <a:pt x="115" y="44"/>
                        <a:pt x="115" y="45"/>
                      </a:cubicBezTo>
                      <a:cubicBezTo>
                        <a:pt x="116" y="46"/>
                        <a:pt x="116" y="46"/>
                        <a:pt x="116" y="46"/>
                      </a:cubicBezTo>
                      <a:cubicBezTo>
                        <a:pt x="116" y="45"/>
                        <a:pt x="116" y="44"/>
                        <a:pt x="117" y="43"/>
                      </a:cubicBezTo>
                      <a:cubicBezTo>
                        <a:pt x="116" y="42"/>
                        <a:pt x="116" y="42"/>
                        <a:pt x="116" y="42"/>
                      </a:cubicBezTo>
                      <a:moveTo>
                        <a:pt x="291" y="42"/>
                      </a:moveTo>
                      <a:cubicBezTo>
                        <a:pt x="290" y="43"/>
                        <a:pt x="290" y="43"/>
                        <a:pt x="290" y="43"/>
                      </a:cubicBezTo>
                      <a:cubicBezTo>
                        <a:pt x="290" y="44"/>
                        <a:pt x="291" y="45"/>
                        <a:pt x="291" y="46"/>
                      </a:cubicBezTo>
                      <a:cubicBezTo>
                        <a:pt x="292" y="45"/>
                        <a:pt x="292" y="45"/>
                        <a:pt x="292" y="45"/>
                      </a:cubicBezTo>
                      <a:cubicBezTo>
                        <a:pt x="291" y="44"/>
                        <a:pt x="291" y="43"/>
                        <a:pt x="291" y="42"/>
                      </a:cubicBezTo>
                      <a:moveTo>
                        <a:pt x="280" y="40"/>
                      </a:moveTo>
                      <a:cubicBezTo>
                        <a:pt x="279" y="40"/>
                        <a:pt x="279" y="40"/>
                        <a:pt x="279" y="40"/>
                      </a:cubicBezTo>
                      <a:cubicBezTo>
                        <a:pt x="280" y="41"/>
                        <a:pt x="280" y="41"/>
                        <a:pt x="280" y="41"/>
                      </a:cubicBezTo>
                      <a:cubicBezTo>
                        <a:pt x="278" y="41"/>
                        <a:pt x="278" y="41"/>
                        <a:pt x="278" y="41"/>
                      </a:cubicBezTo>
                      <a:cubicBezTo>
                        <a:pt x="278" y="41"/>
                        <a:pt x="278" y="41"/>
                        <a:pt x="278" y="41"/>
                      </a:cubicBezTo>
                      <a:cubicBezTo>
                        <a:pt x="278" y="41"/>
                        <a:pt x="278" y="41"/>
                        <a:pt x="278" y="41"/>
                      </a:cubicBezTo>
                      <a:cubicBezTo>
                        <a:pt x="278" y="42"/>
                        <a:pt x="278" y="42"/>
                        <a:pt x="278" y="42"/>
                      </a:cubicBezTo>
                      <a:cubicBezTo>
                        <a:pt x="278" y="42"/>
                        <a:pt x="278" y="42"/>
                        <a:pt x="278" y="42"/>
                      </a:cubicBezTo>
                      <a:cubicBezTo>
                        <a:pt x="278" y="42"/>
                        <a:pt x="278" y="42"/>
                        <a:pt x="278" y="42"/>
                      </a:cubicBezTo>
                      <a:cubicBezTo>
                        <a:pt x="280" y="41"/>
                        <a:pt x="280" y="41"/>
                        <a:pt x="280" y="41"/>
                      </a:cubicBezTo>
                      <a:cubicBezTo>
                        <a:pt x="280" y="41"/>
                        <a:pt x="280" y="41"/>
                        <a:pt x="280" y="41"/>
                      </a:cubicBezTo>
                      <a:cubicBezTo>
                        <a:pt x="280" y="41"/>
                        <a:pt x="280" y="41"/>
                        <a:pt x="280" y="41"/>
                      </a:cubicBezTo>
                      <a:cubicBezTo>
                        <a:pt x="280" y="41"/>
                        <a:pt x="280" y="41"/>
                        <a:pt x="280" y="41"/>
                      </a:cubicBezTo>
                      <a:cubicBezTo>
                        <a:pt x="280" y="40"/>
                        <a:pt x="280" y="40"/>
                        <a:pt x="280" y="40"/>
                      </a:cubicBezTo>
                      <a:cubicBezTo>
                        <a:pt x="280" y="40"/>
                        <a:pt x="280" y="40"/>
                        <a:pt x="280" y="40"/>
                      </a:cubicBezTo>
                      <a:moveTo>
                        <a:pt x="128" y="41"/>
                      </a:moveTo>
                      <a:cubicBezTo>
                        <a:pt x="128" y="41"/>
                        <a:pt x="128" y="41"/>
                        <a:pt x="128" y="41"/>
                      </a:cubicBezTo>
                      <a:cubicBezTo>
                        <a:pt x="128" y="41"/>
                        <a:pt x="128" y="41"/>
                        <a:pt x="128" y="41"/>
                      </a:cubicBezTo>
                      <a:cubicBezTo>
                        <a:pt x="127" y="41"/>
                        <a:pt x="127" y="41"/>
                        <a:pt x="127" y="41"/>
                      </a:cubicBezTo>
                      <a:cubicBezTo>
                        <a:pt x="127" y="41"/>
                        <a:pt x="127" y="41"/>
                        <a:pt x="127" y="41"/>
                      </a:cubicBezTo>
                      <a:cubicBezTo>
                        <a:pt x="127" y="41"/>
                        <a:pt x="127" y="41"/>
                        <a:pt x="127" y="41"/>
                      </a:cubicBezTo>
                      <a:cubicBezTo>
                        <a:pt x="127" y="40"/>
                        <a:pt x="127" y="40"/>
                        <a:pt x="127" y="40"/>
                      </a:cubicBezTo>
                      <a:cubicBezTo>
                        <a:pt x="127" y="40"/>
                        <a:pt x="127" y="40"/>
                        <a:pt x="127" y="40"/>
                      </a:cubicBezTo>
                      <a:cubicBezTo>
                        <a:pt x="127" y="40"/>
                        <a:pt x="127" y="40"/>
                        <a:pt x="127" y="40"/>
                      </a:cubicBezTo>
                      <a:cubicBezTo>
                        <a:pt x="128" y="40"/>
                        <a:pt x="128" y="40"/>
                        <a:pt x="128" y="40"/>
                      </a:cubicBezTo>
                      <a:cubicBezTo>
                        <a:pt x="128" y="40"/>
                        <a:pt x="128" y="40"/>
                        <a:pt x="128" y="40"/>
                      </a:cubicBezTo>
                      <a:cubicBezTo>
                        <a:pt x="128" y="40"/>
                        <a:pt x="128" y="40"/>
                        <a:pt x="128" y="40"/>
                      </a:cubicBezTo>
                      <a:cubicBezTo>
                        <a:pt x="129" y="40"/>
                        <a:pt x="129" y="40"/>
                        <a:pt x="129" y="40"/>
                      </a:cubicBezTo>
                      <a:cubicBezTo>
                        <a:pt x="129" y="41"/>
                        <a:pt x="129" y="41"/>
                        <a:pt x="129" y="41"/>
                      </a:cubicBezTo>
                      <a:cubicBezTo>
                        <a:pt x="129" y="41"/>
                        <a:pt x="129" y="41"/>
                        <a:pt x="129" y="41"/>
                      </a:cubicBezTo>
                      <a:cubicBezTo>
                        <a:pt x="129" y="41"/>
                        <a:pt x="129" y="41"/>
                        <a:pt x="129" y="41"/>
                      </a:cubicBezTo>
                      <a:cubicBezTo>
                        <a:pt x="128" y="41"/>
                        <a:pt x="128" y="41"/>
                        <a:pt x="128" y="41"/>
                      </a:cubicBezTo>
                      <a:moveTo>
                        <a:pt x="127" y="40"/>
                      </a:moveTo>
                      <a:cubicBezTo>
                        <a:pt x="127" y="40"/>
                        <a:pt x="127" y="40"/>
                        <a:pt x="127" y="40"/>
                      </a:cubicBezTo>
                      <a:cubicBezTo>
                        <a:pt x="127" y="40"/>
                        <a:pt x="127" y="40"/>
                        <a:pt x="127" y="40"/>
                      </a:cubicBezTo>
                      <a:cubicBezTo>
                        <a:pt x="127" y="41"/>
                        <a:pt x="127" y="41"/>
                        <a:pt x="127" y="41"/>
                      </a:cubicBezTo>
                      <a:cubicBezTo>
                        <a:pt x="127" y="41"/>
                        <a:pt x="127" y="41"/>
                        <a:pt x="128" y="41"/>
                      </a:cubicBezTo>
                      <a:cubicBezTo>
                        <a:pt x="128" y="41"/>
                        <a:pt x="128" y="41"/>
                        <a:pt x="128" y="41"/>
                      </a:cubicBezTo>
                      <a:cubicBezTo>
                        <a:pt x="128" y="41"/>
                        <a:pt x="128" y="41"/>
                        <a:pt x="129" y="41"/>
                      </a:cubicBezTo>
                      <a:cubicBezTo>
                        <a:pt x="129" y="41"/>
                        <a:pt x="129" y="41"/>
                        <a:pt x="129" y="41"/>
                      </a:cubicBezTo>
                      <a:cubicBezTo>
                        <a:pt x="129" y="40"/>
                        <a:pt x="129" y="40"/>
                        <a:pt x="129" y="40"/>
                      </a:cubicBezTo>
                      <a:cubicBezTo>
                        <a:pt x="129" y="40"/>
                        <a:pt x="129" y="40"/>
                        <a:pt x="128" y="40"/>
                      </a:cubicBezTo>
                      <a:cubicBezTo>
                        <a:pt x="128" y="40"/>
                        <a:pt x="128" y="40"/>
                        <a:pt x="127" y="40"/>
                      </a:cubicBezTo>
                      <a:moveTo>
                        <a:pt x="53" y="39"/>
                      </a:moveTo>
                      <a:cubicBezTo>
                        <a:pt x="53" y="41"/>
                        <a:pt x="52" y="43"/>
                        <a:pt x="52" y="44"/>
                      </a:cubicBezTo>
                      <a:cubicBezTo>
                        <a:pt x="54" y="45"/>
                        <a:pt x="54" y="45"/>
                        <a:pt x="54" y="45"/>
                      </a:cubicBezTo>
                      <a:cubicBezTo>
                        <a:pt x="54" y="43"/>
                        <a:pt x="54" y="41"/>
                        <a:pt x="55" y="40"/>
                      </a:cubicBezTo>
                      <a:cubicBezTo>
                        <a:pt x="53" y="39"/>
                        <a:pt x="53" y="39"/>
                        <a:pt x="53" y="39"/>
                      </a:cubicBezTo>
                      <a:moveTo>
                        <a:pt x="117" y="38"/>
                      </a:moveTo>
                      <a:cubicBezTo>
                        <a:pt x="117" y="39"/>
                        <a:pt x="117" y="40"/>
                        <a:pt x="116" y="41"/>
                      </a:cubicBezTo>
                      <a:cubicBezTo>
                        <a:pt x="117" y="41"/>
                        <a:pt x="117" y="41"/>
                        <a:pt x="117" y="41"/>
                      </a:cubicBezTo>
                      <a:cubicBezTo>
                        <a:pt x="118" y="40"/>
                        <a:pt x="118" y="39"/>
                        <a:pt x="118" y="38"/>
                      </a:cubicBezTo>
                      <a:cubicBezTo>
                        <a:pt x="117" y="38"/>
                        <a:pt x="117" y="38"/>
                        <a:pt x="117" y="38"/>
                      </a:cubicBezTo>
                      <a:moveTo>
                        <a:pt x="289" y="38"/>
                      </a:moveTo>
                      <a:cubicBezTo>
                        <a:pt x="288" y="38"/>
                        <a:pt x="288" y="38"/>
                        <a:pt x="288" y="38"/>
                      </a:cubicBezTo>
                      <a:cubicBezTo>
                        <a:pt x="289" y="39"/>
                        <a:pt x="289" y="40"/>
                        <a:pt x="289" y="41"/>
                      </a:cubicBezTo>
                      <a:cubicBezTo>
                        <a:pt x="290" y="41"/>
                        <a:pt x="290" y="41"/>
                        <a:pt x="290" y="41"/>
                      </a:cubicBezTo>
                      <a:cubicBezTo>
                        <a:pt x="290" y="40"/>
                        <a:pt x="290" y="39"/>
                        <a:pt x="289" y="38"/>
                      </a:cubicBezTo>
                      <a:moveTo>
                        <a:pt x="278" y="36"/>
                      </a:moveTo>
                      <a:cubicBezTo>
                        <a:pt x="278" y="36"/>
                        <a:pt x="278" y="36"/>
                        <a:pt x="278" y="36"/>
                      </a:cubicBezTo>
                      <a:cubicBezTo>
                        <a:pt x="278" y="37"/>
                        <a:pt x="278" y="37"/>
                        <a:pt x="278" y="37"/>
                      </a:cubicBezTo>
                      <a:cubicBezTo>
                        <a:pt x="277" y="37"/>
                        <a:pt x="277" y="37"/>
                        <a:pt x="277" y="37"/>
                      </a:cubicBezTo>
                      <a:cubicBezTo>
                        <a:pt x="276" y="37"/>
                        <a:pt x="276" y="37"/>
                        <a:pt x="276" y="37"/>
                      </a:cubicBezTo>
                      <a:cubicBezTo>
                        <a:pt x="276" y="37"/>
                        <a:pt x="276" y="37"/>
                        <a:pt x="276" y="37"/>
                      </a:cubicBezTo>
                      <a:cubicBezTo>
                        <a:pt x="277" y="38"/>
                        <a:pt x="277" y="38"/>
                        <a:pt x="277" y="38"/>
                      </a:cubicBezTo>
                      <a:cubicBezTo>
                        <a:pt x="277" y="38"/>
                        <a:pt x="277" y="38"/>
                        <a:pt x="277" y="38"/>
                      </a:cubicBezTo>
                      <a:cubicBezTo>
                        <a:pt x="277" y="38"/>
                        <a:pt x="277" y="38"/>
                        <a:pt x="277" y="38"/>
                      </a:cubicBezTo>
                      <a:cubicBezTo>
                        <a:pt x="279" y="37"/>
                        <a:pt x="279" y="37"/>
                        <a:pt x="279" y="37"/>
                      </a:cubicBezTo>
                      <a:cubicBezTo>
                        <a:pt x="278" y="37"/>
                        <a:pt x="278" y="37"/>
                        <a:pt x="278" y="37"/>
                      </a:cubicBezTo>
                      <a:cubicBezTo>
                        <a:pt x="278" y="37"/>
                        <a:pt x="278" y="37"/>
                        <a:pt x="278" y="37"/>
                      </a:cubicBezTo>
                      <a:cubicBezTo>
                        <a:pt x="278" y="37"/>
                        <a:pt x="278" y="37"/>
                        <a:pt x="278" y="37"/>
                      </a:cubicBezTo>
                      <a:cubicBezTo>
                        <a:pt x="278" y="37"/>
                        <a:pt x="278" y="37"/>
                        <a:pt x="278" y="37"/>
                      </a:cubicBezTo>
                      <a:cubicBezTo>
                        <a:pt x="278" y="36"/>
                        <a:pt x="278" y="36"/>
                        <a:pt x="278" y="36"/>
                      </a:cubicBezTo>
                      <a:moveTo>
                        <a:pt x="130" y="37"/>
                      </a:moveTo>
                      <a:cubicBezTo>
                        <a:pt x="130" y="37"/>
                        <a:pt x="130" y="37"/>
                        <a:pt x="130" y="37"/>
                      </a:cubicBezTo>
                      <a:cubicBezTo>
                        <a:pt x="129" y="37"/>
                        <a:pt x="129" y="37"/>
                        <a:pt x="129" y="37"/>
                      </a:cubicBezTo>
                      <a:cubicBezTo>
                        <a:pt x="129" y="37"/>
                        <a:pt x="129" y="37"/>
                        <a:pt x="129" y="37"/>
                      </a:cubicBezTo>
                      <a:cubicBezTo>
                        <a:pt x="129" y="37"/>
                        <a:pt x="129" y="37"/>
                        <a:pt x="129" y="37"/>
                      </a:cubicBezTo>
                      <a:cubicBezTo>
                        <a:pt x="129" y="37"/>
                        <a:pt x="129" y="37"/>
                        <a:pt x="129" y="37"/>
                      </a:cubicBezTo>
                      <a:cubicBezTo>
                        <a:pt x="129" y="36"/>
                        <a:pt x="129" y="36"/>
                        <a:pt x="129" y="36"/>
                      </a:cubicBezTo>
                      <a:cubicBezTo>
                        <a:pt x="129" y="36"/>
                        <a:pt x="129" y="36"/>
                        <a:pt x="129" y="36"/>
                      </a:cubicBezTo>
                      <a:cubicBezTo>
                        <a:pt x="129" y="36"/>
                        <a:pt x="129" y="36"/>
                        <a:pt x="129" y="36"/>
                      </a:cubicBezTo>
                      <a:cubicBezTo>
                        <a:pt x="129" y="36"/>
                        <a:pt x="129" y="36"/>
                        <a:pt x="129" y="36"/>
                      </a:cubicBezTo>
                      <a:cubicBezTo>
                        <a:pt x="130" y="36"/>
                        <a:pt x="130" y="36"/>
                        <a:pt x="130" y="36"/>
                      </a:cubicBezTo>
                      <a:cubicBezTo>
                        <a:pt x="130" y="36"/>
                        <a:pt x="130" y="36"/>
                        <a:pt x="130" y="36"/>
                      </a:cubicBezTo>
                      <a:cubicBezTo>
                        <a:pt x="130" y="37"/>
                        <a:pt x="130" y="37"/>
                        <a:pt x="130" y="37"/>
                      </a:cubicBezTo>
                      <a:cubicBezTo>
                        <a:pt x="130" y="37"/>
                        <a:pt x="130" y="37"/>
                        <a:pt x="130" y="37"/>
                      </a:cubicBezTo>
                      <a:cubicBezTo>
                        <a:pt x="130" y="37"/>
                        <a:pt x="130" y="37"/>
                        <a:pt x="130" y="37"/>
                      </a:cubicBezTo>
                      <a:cubicBezTo>
                        <a:pt x="130" y="37"/>
                        <a:pt x="130" y="37"/>
                        <a:pt x="130" y="37"/>
                      </a:cubicBezTo>
                      <a:cubicBezTo>
                        <a:pt x="130" y="37"/>
                        <a:pt x="130" y="37"/>
                        <a:pt x="130" y="37"/>
                      </a:cubicBezTo>
                      <a:moveTo>
                        <a:pt x="129" y="36"/>
                      </a:moveTo>
                      <a:cubicBezTo>
                        <a:pt x="129" y="36"/>
                        <a:pt x="129" y="36"/>
                        <a:pt x="129" y="36"/>
                      </a:cubicBezTo>
                      <a:cubicBezTo>
                        <a:pt x="128" y="36"/>
                        <a:pt x="128" y="36"/>
                        <a:pt x="128" y="36"/>
                      </a:cubicBezTo>
                      <a:cubicBezTo>
                        <a:pt x="128" y="37"/>
                        <a:pt x="128" y="37"/>
                        <a:pt x="128" y="37"/>
                      </a:cubicBezTo>
                      <a:cubicBezTo>
                        <a:pt x="129" y="37"/>
                        <a:pt x="129" y="37"/>
                        <a:pt x="129" y="37"/>
                      </a:cubicBezTo>
                      <a:cubicBezTo>
                        <a:pt x="130" y="38"/>
                        <a:pt x="130" y="38"/>
                        <a:pt x="130" y="38"/>
                      </a:cubicBezTo>
                      <a:cubicBezTo>
                        <a:pt x="130" y="38"/>
                        <a:pt x="130" y="38"/>
                        <a:pt x="130" y="38"/>
                      </a:cubicBezTo>
                      <a:cubicBezTo>
                        <a:pt x="131" y="37"/>
                        <a:pt x="131" y="37"/>
                        <a:pt x="131" y="37"/>
                      </a:cubicBezTo>
                      <a:cubicBezTo>
                        <a:pt x="131" y="37"/>
                        <a:pt x="131" y="37"/>
                        <a:pt x="131" y="37"/>
                      </a:cubicBezTo>
                      <a:cubicBezTo>
                        <a:pt x="130" y="36"/>
                        <a:pt x="130" y="36"/>
                        <a:pt x="130" y="36"/>
                      </a:cubicBezTo>
                      <a:cubicBezTo>
                        <a:pt x="130" y="36"/>
                        <a:pt x="129" y="36"/>
                        <a:pt x="129" y="36"/>
                      </a:cubicBezTo>
                      <a:moveTo>
                        <a:pt x="135" y="35"/>
                      </a:moveTo>
                      <a:cubicBezTo>
                        <a:pt x="133" y="39"/>
                        <a:pt x="131" y="44"/>
                        <a:pt x="130" y="48"/>
                      </a:cubicBezTo>
                      <a:cubicBezTo>
                        <a:pt x="129" y="48"/>
                        <a:pt x="129" y="48"/>
                        <a:pt x="129" y="48"/>
                      </a:cubicBezTo>
                      <a:cubicBezTo>
                        <a:pt x="127" y="55"/>
                        <a:pt x="126" y="62"/>
                        <a:pt x="126" y="70"/>
                      </a:cubicBezTo>
                      <a:cubicBezTo>
                        <a:pt x="126" y="72"/>
                        <a:pt x="126" y="75"/>
                        <a:pt x="126" y="77"/>
                      </a:cubicBezTo>
                      <a:cubicBezTo>
                        <a:pt x="127" y="77"/>
                        <a:pt x="127" y="77"/>
                        <a:pt x="127" y="77"/>
                      </a:cubicBezTo>
                      <a:cubicBezTo>
                        <a:pt x="128" y="87"/>
                        <a:pt x="131" y="97"/>
                        <a:pt x="135" y="105"/>
                      </a:cubicBezTo>
                      <a:cubicBezTo>
                        <a:pt x="135" y="104"/>
                        <a:pt x="135" y="104"/>
                        <a:pt x="135" y="104"/>
                      </a:cubicBezTo>
                      <a:cubicBezTo>
                        <a:pt x="131" y="96"/>
                        <a:pt x="129" y="87"/>
                        <a:pt x="128" y="77"/>
                      </a:cubicBezTo>
                      <a:cubicBezTo>
                        <a:pt x="130" y="77"/>
                        <a:pt x="130" y="77"/>
                        <a:pt x="130" y="77"/>
                      </a:cubicBezTo>
                      <a:cubicBezTo>
                        <a:pt x="131" y="85"/>
                        <a:pt x="132" y="92"/>
                        <a:pt x="135" y="99"/>
                      </a:cubicBezTo>
                      <a:cubicBezTo>
                        <a:pt x="135" y="95"/>
                        <a:pt x="135" y="95"/>
                        <a:pt x="135" y="95"/>
                      </a:cubicBezTo>
                      <a:cubicBezTo>
                        <a:pt x="133" y="89"/>
                        <a:pt x="132" y="83"/>
                        <a:pt x="131" y="77"/>
                      </a:cubicBezTo>
                      <a:cubicBezTo>
                        <a:pt x="132" y="77"/>
                        <a:pt x="132" y="77"/>
                        <a:pt x="132" y="77"/>
                      </a:cubicBezTo>
                      <a:cubicBezTo>
                        <a:pt x="133" y="82"/>
                        <a:pt x="134" y="87"/>
                        <a:pt x="135" y="91"/>
                      </a:cubicBezTo>
                      <a:cubicBezTo>
                        <a:pt x="135" y="89"/>
                        <a:pt x="135" y="89"/>
                        <a:pt x="135" y="89"/>
                      </a:cubicBezTo>
                      <a:cubicBezTo>
                        <a:pt x="134" y="85"/>
                        <a:pt x="133" y="81"/>
                        <a:pt x="133" y="77"/>
                      </a:cubicBezTo>
                      <a:cubicBezTo>
                        <a:pt x="135" y="77"/>
                        <a:pt x="135" y="77"/>
                        <a:pt x="135" y="77"/>
                      </a:cubicBezTo>
                      <a:cubicBezTo>
                        <a:pt x="135" y="49"/>
                        <a:pt x="135" y="49"/>
                        <a:pt x="135" y="49"/>
                      </a:cubicBezTo>
                      <a:cubicBezTo>
                        <a:pt x="135" y="49"/>
                        <a:pt x="135" y="49"/>
                        <a:pt x="135" y="50"/>
                      </a:cubicBezTo>
                      <a:cubicBezTo>
                        <a:pt x="131" y="49"/>
                        <a:pt x="131" y="49"/>
                        <a:pt x="131" y="49"/>
                      </a:cubicBezTo>
                      <a:cubicBezTo>
                        <a:pt x="132" y="44"/>
                        <a:pt x="133" y="40"/>
                        <a:pt x="135" y="36"/>
                      </a:cubicBezTo>
                      <a:cubicBezTo>
                        <a:pt x="135" y="35"/>
                        <a:pt x="135" y="35"/>
                        <a:pt x="135" y="35"/>
                      </a:cubicBezTo>
                      <a:moveTo>
                        <a:pt x="119" y="33"/>
                      </a:moveTo>
                      <a:cubicBezTo>
                        <a:pt x="119" y="34"/>
                        <a:pt x="118" y="35"/>
                        <a:pt x="118" y="36"/>
                      </a:cubicBezTo>
                      <a:cubicBezTo>
                        <a:pt x="119" y="37"/>
                        <a:pt x="119" y="37"/>
                        <a:pt x="119" y="37"/>
                      </a:cubicBezTo>
                      <a:cubicBezTo>
                        <a:pt x="119" y="36"/>
                        <a:pt x="120" y="35"/>
                        <a:pt x="120" y="34"/>
                      </a:cubicBezTo>
                      <a:cubicBezTo>
                        <a:pt x="119" y="33"/>
                        <a:pt x="119" y="33"/>
                        <a:pt x="119" y="33"/>
                      </a:cubicBezTo>
                      <a:moveTo>
                        <a:pt x="287" y="33"/>
                      </a:moveTo>
                      <a:cubicBezTo>
                        <a:pt x="287" y="34"/>
                        <a:pt x="287" y="34"/>
                        <a:pt x="287" y="34"/>
                      </a:cubicBezTo>
                      <a:cubicBezTo>
                        <a:pt x="287" y="35"/>
                        <a:pt x="287" y="36"/>
                        <a:pt x="288" y="36"/>
                      </a:cubicBezTo>
                      <a:cubicBezTo>
                        <a:pt x="289" y="36"/>
                        <a:pt x="289" y="36"/>
                        <a:pt x="289" y="36"/>
                      </a:cubicBezTo>
                      <a:cubicBezTo>
                        <a:pt x="288" y="35"/>
                        <a:pt x="288" y="34"/>
                        <a:pt x="287" y="33"/>
                      </a:cubicBezTo>
                      <a:moveTo>
                        <a:pt x="275" y="34"/>
                      </a:moveTo>
                      <a:cubicBezTo>
                        <a:pt x="275" y="34"/>
                        <a:pt x="275" y="34"/>
                        <a:pt x="275" y="34"/>
                      </a:cubicBezTo>
                      <a:cubicBezTo>
                        <a:pt x="275" y="34"/>
                        <a:pt x="275" y="34"/>
                        <a:pt x="275" y="34"/>
                      </a:cubicBezTo>
                      <a:cubicBezTo>
                        <a:pt x="275" y="34"/>
                        <a:pt x="275" y="34"/>
                        <a:pt x="275" y="34"/>
                      </a:cubicBezTo>
                      <a:cubicBezTo>
                        <a:pt x="275" y="33"/>
                        <a:pt x="275" y="33"/>
                        <a:pt x="275" y="33"/>
                      </a:cubicBezTo>
                      <a:cubicBezTo>
                        <a:pt x="275" y="33"/>
                        <a:pt x="275" y="33"/>
                        <a:pt x="275" y="33"/>
                      </a:cubicBezTo>
                      <a:cubicBezTo>
                        <a:pt x="275" y="33"/>
                        <a:pt x="275" y="33"/>
                        <a:pt x="275"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4"/>
                        <a:pt x="276" y="34"/>
                        <a:pt x="276" y="34"/>
                      </a:cubicBezTo>
                      <a:cubicBezTo>
                        <a:pt x="276" y="34"/>
                        <a:pt x="276" y="34"/>
                        <a:pt x="276" y="34"/>
                      </a:cubicBezTo>
                      <a:cubicBezTo>
                        <a:pt x="275" y="34"/>
                        <a:pt x="275" y="34"/>
                        <a:pt x="275" y="34"/>
                      </a:cubicBezTo>
                      <a:cubicBezTo>
                        <a:pt x="275" y="34"/>
                        <a:pt x="275" y="34"/>
                        <a:pt x="275" y="34"/>
                      </a:cubicBezTo>
                      <a:moveTo>
                        <a:pt x="276" y="32"/>
                      </a:moveTo>
                      <a:cubicBezTo>
                        <a:pt x="276" y="32"/>
                        <a:pt x="276" y="33"/>
                        <a:pt x="275" y="33"/>
                      </a:cubicBezTo>
                      <a:cubicBezTo>
                        <a:pt x="275" y="33"/>
                        <a:pt x="275" y="33"/>
                        <a:pt x="275" y="33"/>
                      </a:cubicBezTo>
                      <a:cubicBezTo>
                        <a:pt x="275" y="34"/>
                        <a:pt x="275" y="34"/>
                        <a:pt x="275" y="34"/>
                      </a:cubicBezTo>
                      <a:cubicBezTo>
                        <a:pt x="275" y="34"/>
                        <a:pt x="275" y="34"/>
                        <a:pt x="275" y="34"/>
                      </a:cubicBezTo>
                      <a:cubicBezTo>
                        <a:pt x="275" y="34"/>
                        <a:pt x="275" y="34"/>
                        <a:pt x="275" y="34"/>
                      </a:cubicBezTo>
                      <a:cubicBezTo>
                        <a:pt x="275" y="34"/>
                        <a:pt x="276" y="34"/>
                        <a:pt x="276" y="34"/>
                      </a:cubicBezTo>
                      <a:cubicBezTo>
                        <a:pt x="277" y="34"/>
                        <a:pt x="277" y="34"/>
                        <a:pt x="277" y="34"/>
                      </a:cubicBezTo>
                      <a:cubicBezTo>
                        <a:pt x="277" y="33"/>
                        <a:pt x="277" y="33"/>
                        <a:pt x="277" y="33"/>
                      </a:cubicBezTo>
                      <a:cubicBezTo>
                        <a:pt x="276" y="32"/>
                        <a:pt x="276" y="32"/>
                        <a:pt x="276" y="32"/>
                      </a:cubicBezTo>
                      <a:cubicBezTo>
                        <a:pt x="276" y="32"/>
                        <a:pt x="276" y="32"/>
                        <a:pt x="276" y="32"/>
                      </a:cubicBezTo>
                      <a:moveTo>
                        <a:pt x="276" y="91"/>
                      </a:moveTo>
                      <a:cubicBezTo>
                        <a:pt x="272" y="90"/>
                        <a:pt x="272" y="90"/>
                        <a:pt x="272" y="90"/>
                      </a:cubicBezTo>
                      <a:cubicBezTo>
                        <a:pt x="272" y="89"/>
                        <a:pt x="272" y="89"/>
                        <a:pt x="272" y="88"/>
                      </a:cubicBezTo>
                      <a:cubicBezTo>
                        <a:pt x="277" y="89"/>
                        <a:pt x="277" y="89"/>
                        <a:pt x="277" y="89"/>
                      </a:cubicBezTo>
                      <a:cubicBezTo>
                        <a:pt x="277" y="90"/>
                        <a:pt x="276" y="91"/>
                        <a:pt x="276" y="91"/>
                      </a:cubicBezTo>
                      <a:moveTo>
                        <a:pt x="271" y="32"/>
                      </a:moveTo>
                      <a:cubicBezTo>
                        <a:pt x="271" y="88"/>
                        <a:pt x="271" y="88"/>
                        <a:pt x="271" y="88"/>
                      </a:cubicBezTo>
                      <a:cubicBezTo>
                        <a:pt x="272" y="88"/>
                        <a:pt x="272" y="88"/>
                        <a:pt x="272" y="88"/>
                      </a:cubicBezTo>
                      <a:cubicBezTo>
                        <a:pt x="272" y="88"/>
                        <a:pt x="271" y="89"/>
                        <a:pt x="271" y="89"/>
                      </a:cubicBezTo>
                      <a:cubicBezTo>
                        <a:pt x="271" y="99"/>
                        <a:pt x="271" y="99"/>
                        <a:pt x="271" y="99"/>
                      </a:cubicBezTo>
                      <a:cubicBezTo>
                        <a:pt x="273" y="100"/>
                        <a:pt x="273" y="100"/>
                        <a:pt x="273" y="100"/>
                      </a:cubicBezTo>
                      <a:cubicBezTo>
                        <a:pt x="273" y="101"/>
                        <a:pt x="272" y="102"/>
                        <a:pt x="271" y="104"/>
                      </a:cubicBezTo>
                      <a:cubicBezTo>
                        <a:pt x="271" y="105"/>
                        <a:pt x="271" y="105"/>
                        <a:pt x="271" y="105"/>
                      </a:cubicBezTo>
                      <a:cubicBezTo>
                        <a:pt x="272" y="103"/>
                        <a:pt x="273" y="102"/>
                        <a:pt x="274" y="100"/>
                      </a:cubicBezTo>
                      <a:cubicBezTo>
                        <a:pt x="275" y="100"/>
                        <a:pt x="275" y="100"/>
                        <a:pt x="275" y="100"/>
                      </a:cubicBezTo>
                      <a:cubicBezTo>
                        <a:pt x="276" y="98"/>
                        <a:pt x="277" y="95"/>
                        <a:pt x="278" y="92"/>
                      </a:cubicBezTo>
                      <a:cubicBezTo>
                        <a:pt x="277" y="91"/>
                        <a:pt x="277" y="91"/>
                        <a:pt x="277" y="91"/>
                      </a:cubicBezTo>
                      <a:cubicBezTo>
                        <a:pt x="277" y="91"/>
                        <a:pt x="277" y="90"/>
                        <a:pt x="277" y="90"/>
                      </a:cubicBezTo>
                      <a:cubicBezTo>
                        <a:pt x="279" y="90"/>
                        <a:pt x="279" y="90"/>
                        <a:pt x="279" y="90"/>
                      </a:cubicBezTo>
                      <a:cubicBezTo>
                        <a:pt x="280" y="83"/>
                        <a:pt x="281" y="77"/>
                        <a:pt x="281" y="70"/>
                      </a:cubicBezTo>
                      <a:cubicBezTo>
                        <a:pt x="281" y="56"/>
                        <a:pt x="278" y="43"/>
                        <a:pt x="271" y="32"/>
                      </a:cubicBezTo>
                      <a:moveTo>
                        <a:pt x="132" y="34"/>
                      </a:moveTo>
                      <a:cubicBezTo>
                        <a:pt x="132" y="33"/>
                        <a:pt x="132" y="33"/>
                        <a:pt x="132" y="33"/>
                      </a:cubicBezTo>
                      <a:cubicBezTo>
                        <a:pt x="131" y="33"/>
                        <a:pt x="131" y="33"/>
                        <a:pt x="131" y="33"/>
                      </a:cubicBezTo>
                      <a:cubicBezTo>
                        <a:pt x="131" y="33"/>
                        <a:pt x="131" y="33"/>
                        <a:pt x="131" y="33"/>
                      </a:cubicBezTo>
                      <a:cubicBezTo>
                        <a:pt x="131" y="33"/>
                        <a:pt x="131" y="33"/>
                        <a:pt x="131" y="33"/>
                      </a:cubicBezTo>
                      <a:cubicBezTo>
                        <a:pt x="130" y="33"/>
                        <a:pt x="130" y="33"/>
                        <a:pt x="130" y="33"/>
                      </a:cubicBezTo>
                      <a:cubicBezTo>
                        <a:pt x="131" y="32"/>
                        <a:pt x="131" y="32"/>
                        <a:pt x="131" y="32"/>
                      </a:cubicBezTo>
                      <a:cubicBezTo>
                        <a:pt x="131" y="32"/>
                        <a:pt x="131" y="32"/>
                        <a:pt x="131" y="32"/>
                      </a:cubicBezTo>
                      <a:cubicBezTo>
                        <a:pt x="131" y="32"/>
                        <a:pt x="131" y="32"/>
                        <a:pt x="131" y="32"/>
                      </a:cubicBezTo>
                      <a:cubicBezTo>
                        <a:pt x="131" y="32"/>
                        <a:pt x="131" y="32"/>
                        <a:pt x="131" y="32"/>
                      </a:cubicBezTo>
                      <a:cubicBezTo>
                        <a:pt x="132" y="32"/>
                        <a:pt x="132" y="32"/>
                        <a:pt x="132" y="32"/>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4"/>
                        <a:pt x="132" y="34"/>
                        <a:pt x="132" y="34"/>
                      </a:cubicBezTo>
                      <a:moveTo>
                        <a:pt x="131" y="32"/>
                      </a:moveTo>
                      <a:cubicBezTo>
                        <a:pt x="130" y="32"/>
                        <a:pt x="130" y="32"/>
                        <a:pt x="130" y="32"/>
                      </a:cubicBezTo>
                      <a:cubicBezTo>
                        <a:pt x="130" y="33"/>
                        <a:pt x="130" y="33"/>
                        <a:pt x="130" y="33"/>
                      </a:cubicBezTo>
                      <a:cubicBezTo>
                        <a:pt x="131" y="34"/>
                        <a:pt x="131" y="34"/>
                        <a:pt x="131" y="34"/>
                      </a:cubicBezTo>
                      <a:cubicBezTo>
                        <a:pt x="132" y="34"/>
                        <a:pt x="132" y="34"/>
                        <a:pt x="132" y="34"/>
                      </a:cubicBezTo>
                      <a:cubicBezTo>
                        <a:pt x="132" y="33"/>
                        <a:pt x="132" y="33"/>
                        <a:pt x="132" y="33"/>
                      </a:cubicBezTo>
                      <a:cubicBezTo>
                        <a:pt x="132" y="33"/>
                        <a:pt x="132" y="33"/>
                        <a:pt x="132" y="33"/>
                      </a:cubicBezTo>
                      <a:cubicBezTo>
                        <a:pt x="132" y="33"/>
                        <a:pt x="132" y="32"/>
                        <a:pt x="132" y="32"/>
                      </a:cubicBezTo>
                      <a:cubicBezTo>
                        <a:pt x="131" y="32"/>
                        <a:pt x="131" y="32"/>
                        <a:pt x="131" y="32"/>
                      </a:cubicBezTo>
                      <a:moveTo>
                        <a:pt x="55" y="32"/>
                      </a:moveTo>
                      <a:cubicBezTo>
                        <a:pt x="54" y="33"/>
                        <a:pt x="54" y="35"/>
                        <a:pt x="54" y="37"/>
                      </a:cubicBezTo>
                      <a:cubicBezTo>
                        <a:pt x="55" y="37"/>
                        <a:pt x="55" y="37"/>
                        <a:pt x="55" y="37"/>
                      </a:cubicBezTo>
                      <a:cubicBezTo>
                        <a:pt x="56" y="35"/>
                        <a:pt x="56" y="34"/>
                        <a:pt x="56" y="32"/>
                      </a:cubicBezTo>
                      <a:cubicBezTo>
                        <a:pt x="55" y="32"/>
                        <a:pt x="55" y="32"/>
                        <a:pt x="55" y="32"/>
                      </a:cubicBezTo>
                      <a:moveTo>
                        <a:pt x="282" y="30"/>
                      </a:moveTo>
                      <a:cubicBezTo>
                        <a:pt x="279" y="31"/>
                        <a:pt x="279" y="31"/>
                        <a:pt x="279" y="31"/>
                      </a:cubicBezTo>
                      <a:cubicBezTo>
                        <a:pt x="282" y="36"/>
                        <a:pt x="284" y="41"/>
                        <a:pt x="285" y="46"/>
                      </a:cubicBezTo>
                      <a:cubicBezTo>
                        <a:pt x="288" y="45"/>
                        <a:pt x="288" y="45"/>
                        <a:pt x="288" y="45"/>
                      </a:cubicBezTo>
                      <a:cubicBezTo>
                        <a:pt x="286" y="40"/>
                        <a:pt x="284" y="35"/>
                        <a:pt x="282" y="30"/>
                      </a:cubicBezTo>
                      <a:moveTo>
                        <a:pt x="121" y="29"/>
                      </a:moveTo>
                      <a:cubicBezTo>
                        <a:pt x="121" y="30"/>
                        <a:pt x="120" y="31"/>
                        <a:pt x="120" y="32"/>
                      </a:cubicBezTo>
                      <a:cubicBezTo>
                        <a:pt x="121" y="32"/>
                        <a:pt x="121" y="32"/>
                        <a:pt x="121" y="32"/>
                      </a:cubicBezTo>
                      <a:cubicBezTo>
                        <a:pt x="121" y="31"/>
                        <a:pt x="122" y="30"/>
                        <a:pt x="122" y="29"/>
                      </a:cubicBezTo>
                      <a:cubicBezTo>
                        <a:pt x="121" y="29"/>
                        <a:pt x="121" y="29"/>
                        <a:pt x="121" y="29"/>
                      </a:cubicBezTo>
                      <a:moveTo>
                        <a:pt x="285" y="29"/>
                      </a:moveTo>
                      <a:cubicBezTo>
                        <a:pt x="285" y="29"/>
                        <a:pt x="285" y="29"/>
                        <a:pt x="285" y="29"/>
                      </a:cubicBezTo>
                      <a:cubicBezTo>
                        <a:pt x="285" y="30"/>
                        <a:pt x="286" y="31"/>
                        <a:pt x="286" y="32"/>
                      </a:cubicBezTo>
                      <a:cubicBezTo>
                        <a:pt x="287" y="32"/>
                        <a:pt x="287" y="32"/>
                        <a:pt x="287" y="32"/>
                      </a:cubicBezTo>
                      <a:cubicBezTo>
                        <a:pt x="286" y="31"/>
                        <a:pt x="286" y="30"/>
                        <a:pt x="285" y="29"/>
                      </a:cubicBezTo>
                      <a:moveTo>
                        <a:pt x="274" y="29"/>
                      </a:moveTo>
                      <a:cubicBezTo>
                        <a:pt x="274" y="29"/>
                        <a:pt x="274" y="29"/>
                        <a:pt x="274" y="29"/>
                      </a:cubicBezTo>
                      <a:cubicBezTo>
                        <a:pt x="274" y="29"/>
                        <a:pt x="274" y="29"/>
                        <a:pt x="274" y="29"/>
                      </a:cubicBezTo>
                      <a:cubicBezTo>
                        <a:pt x="273" y="30"/>
                        <a:pt x="273" y="30"/>
                        <a:pt x="273" y="30"/>
                      </a:cubicBezTo>
                      <a:cubicBezTo>
                        <a:pt x="273" y="30"/>
                        <a:pt x="273" y="30"/>
                        <a:pt x="273" y="30"/>
                      </a:cubicBezTo>
                      <a:cubicBezTo>
                        <a:pt x="272" y="30"/>
                        <a:pt x="272" y="30"/>
                        <a:pt x="272" y="30"/>
                      </a:cubicBezTo>
                      <a:cubicBezTo>
                        <a:pt x="273" y="31"/>
                        <a:pt x="273" y="31"/>
                        <a:pt x="273" y="31"/>
                      </a:cubicBezTo>
                      <a:cubicBezTo>
                        <a:pt x="273" y="31"/>
                        <a:pt x="273" y="31"/>
                        <a:pt x="273" y="31"/>
                      </a:cubicBezTo>
                      <a:cubicBezTo>
                        <a:pt x="273" y="30"/>
                        <a:pt x="273" y="30"/>
                        <a:pt x="273" y="30"/>
                      </a:cubicBezTo>
                      <a:cubicBezTo>
                        <a:pt x="275" y="29"/>
                        <a:pt x="275" y="29"/>
                        <a:pt x="275" y="29"/>
                      </a:cubicBezTo>
                      <a:cubicBezTo>
                        <a:pt x="275" y="29"/>
                        <a:pt x="275" y="29"/>
                        <a:pt x="275" y="29"/>
                      </a:cubicBezTo>
                      <a:cubicBezTo>
                        <a:pt x="274" y="29"/>
                        <a:pt x="274" y="29"/>
                        <a:pt x="274" y="29"/>
                      </a:cubicBezTo>
                      <a:cubicBezTo>
                        <a:pt x="274" y="29"/>
                        <a:pt x="274" y="29"/>
                        <a:pt x="274" y="29"/>
                      </a:cubicBezTo>
                      <a:cubicBezTo>
                        <a:pt x="274" y="29"/>
                        <a:pt x="274" y="29"/>
                        <a:pt x="274" y="29"/>
                      </a:cubicBezTo>
                      <a:cubicBezTo>
                        <a:pt x="274" y="29"/>
                        <a:pt x="274" y="29"/>
                        <a:pt x="274" y="29"/>
                      </a:cubicBezTo>
                      <a:moveTo>
                        <a:pt x="134" y="30"/>
                      </a:moveTo>
                      <a:cubicBezTo>
                        <a:pt x="134" y="30"/>
                        <a:pt x="134" y="30"/>
                        <a:pt x="134" y="30"/>
                      </a:cubicBezTo>
                      <a:cubicBezTo>
                        <a:pt x="133" y="30"/>
                        <a:pt x="133" y="30"/>
                        <a:pt x="133" y="30"/>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8"/>
                        <a:pt x="133" y="28"/>
                        <a:pt x="133" y="28"/>
                      </a:cubicBezTo>
                      <a:cubicBezTo>
                        <a:pt x="133" y="29"/>
                        <a:pt x="133" y="29"/>
                        <a:pt x="133" y="29"/>
                      </a:cubicBezTo>
                      <a:cubicBezTo>
                        <a:pt x="134" y="29"/>
                        <a:pt x="134" y="29"/>
                        <a:pt x="134" y="29"/>
                      </a:cubicBezTo>
                      <a:cubicBezTo>
                        <a:pt x="134" y="29"/>
                        <a:pt x="134" y="29"/>
                        <a:pt x="134" y="29"/>
                      </a:cubicBezTo>
                      <a:cubicBezTo>
                        <a:pt x="134" y="29"/>
                        <a:pt x="134" y="29"/>
                        <a:pt x="134" y="29"/>
                      </a:cubicBezTo>
                      <a:cubicBezTo>
                        <a:pt x="134" y="29"/>
                        <a:pt x="134" y="29"/>
                        <a:pt x="134" y="29"/>
                      </a:cubicBezTo>
                      <a:cubicBezTo>
                        <a:pt x="134" y="30"/>
                        <a:pt x="134" y="30"/>
                        <a:pt x="134" y="30"/>
                      </a:cubicBezTo>
                      <a:cubicBezTo>
                        <a:pt x="134" y="30"/>
                        <a:pt x="134" y="30"/>
                        <a:pt x="134" y="30"/>
                      </a:cubicBezTo>
                      <a:cubicBezTo>
                        <a:pt x="134" y="30"/>
                        <a:pt x="134" y="30"/>
                        <a:pt x="134" y="30"/>
                      </a:cubicBezTo>
                      <a:moveTo>
                        <a:pt x="133" y="28"/>
                      </a:moveTo>
                      <a:cubicBezTo>
                        <a:pt x="132" y="29"/>
                        <a:pt x="132" y="29"/>
                        <a:pt x="132" y="29"/>
                      </a:cubicBezTo>
                      <a:cubicBezTo>
                        <a:pt x="132" y="29"/>
                        <a:pt x="132" y="29"/>
                        <a:pt x="132" y="29"/>
                      </a:cubicBezTo>
                      <a:cubicBezTo>
                        <a:pt x="133" y="30"/>
                        <a:pt x="133" y="30"/>
                        <a:pt x="133" y="30"/>
                      </a:cubicBezTo>
                      <a:cubicBezTo>
                        <a:pt x="134" y="30"/>
                        <a:pt x="134" y="30"/>
                        <a:pt x="134" y="30"/>
                      </a:cubicBezTo>
                      <a:cubicBezTo>
                        <a:pt x="134" y="30"/>
                        <a:pt x="134" y="30"/>
                        <a:pt x="134" y="30"/>
                      </a:cubicBezTo>
                      <a:cubicBezTo>
                        <a:pt x="134" y="29"/>
                        <a:pt x="134" y="29"/>
                        <a:pt x="134" y="29"/>
                      </a:cubicBezTo>
                      <a:cubicBezTo>
                        <a:pt x="134" y="28"/>
                        <a:pt x="134" y="28"/>
                        <a:pt x="134" y="28"/>
                      </a:cubicBezTo>
                      <a:cubicBezTo>
                        <a:pt x="133" y="28"/>
                        <a:pt x="133" y="28"/>
                        <a:pt x="133" y="28"/>
                      </a:cubicBezTo>
                      <a:moveTo>
                        <a:pt x="272" y="25"/>
                      </a:moveTo>
                      <a:cubicBezTo>
                        <a:pt x="272" y="25"/>
                        <a:pt x="272" y="25"/>
                        <a:pt x="272" y="25"/>
                      </a:cubicBezTo>
                      <a:cubicBezTo>
                        <a:pt x="272" y="26"/>
                        <a:pt x="272" y="26"/>
                        <a:pt x="272" y="26"/>
                      </a:cubicBezTo>
                      <a:cubicBezTo>
                        <a:pt x="271" y="26"/>
                        <a:pt x="271" y="26"/>
                        <a:pt x="271" y="26"/>
                      </a:cubicBezTo>
                      <a:cubicBezTo>
                        <a:pt x="271" y="26"/>
                        <a:pt x="271" y="26"/>
                        <a:pt x="271" y="26"/>
                      </a:cubicBezTo>
                      <a:cubicBezTo>
                        <a:pt x="272" y="26"/>
                        <a:pt x="272" y="26"/>
                        <a:pt x="272" y="26"/>
                      </a:cubicBezTo>
                      <a:cubicBezTo>
                        <a:pt x="272" y="25"/>
                        <a:pt x="272" y="25"/>
                        <a:pt x="272" y="25"/>
                      </a:cubicBezTo>
                      <a:cubicBezTo>
                        <a:pt x="272" y="25"/>
                        <a:pt x="272" y="25"/>
                        <a:pt x="272" y="25"/>
                      </a:cubicBezTo>
                      <a:cubicBezTo>
                        <a:pt x="272" y="25"/>
                        <a:pt x="272" y="25"/>
                        <a:pt x="272" y="25"/>
                      </a:cubicBezTo>
                      <a:cubicBezTo>
                        <a:pt x="272" y="25"/>
                        <a:pt x="272" y="25"/>
                        <a:pt x="272" y="25"/>
                      </a:cubicBezTo>
                      <a:cubicBezTo>
                        <a:pt x="272" y="25"/>
                        <a:pt x="272" y="25"/>
                        <a:pt x="272" y="25"/>
                      </a:cubicBezTo>
                      <a:moveTo>
                        <a:pt x="124" y="25"/>
                      </a:moveTo>
                      <a:cubicBezTo>
                        <a:pt x="123" y="26"/>
                        <a:pt x="123" y="27"/>
                        <a:pt x="122" y="27"/>
                      </a:cubicBezTo>
                      <a:cubicBezTo>
                        <a:pt x="123" y="28"/>
                        <a:pt x="123" y="28"/>
                        <a:pt x="123" y="28"/>
                      </a:cubicBezTo>
                      <a:cubicBezTo>
                        <a:pt x="123" y="27"/>
                        <a:pt x="124" y="26"/>
                        <a:pt x="124" y="25"/>
                      </a:cubicBezTo>
                      <a:cubicBezTo>
                        <a:pt x="124" y="25"/>
                        <a:pt x="124" y="25"/>
                        <a:pt x="124" y="25"/>
                      </a:cubicBezTo>
                      <a:moveTo>
                        <a:pt x="283" y="25"/>
                      </a:moveTo>
                      <a:cubicBezTo>
                        <a:pt x="282" y="25"/>
                        <a:pt x="282" y="25"/>
                        <a:pt x="282" y="25"/>
                      </a:cubicBezTo>
                      <a:cubicBezTo>
                        <a:pt x="283" y="26"/>
                        <a:pt x="283" y="27"/>
                        <a:pt x="284" y="28"/>
                      </a:cubicBezTo>
                      <a:cubicBezTo>
                        <a:pt x="285" y="27"/>
                        <a:pt x="285" y="27"/>
                        <a:pt x="285" y="27"/>
                      </a:cubicBezTo>
                      <a:cubicBezTo>
                        <a:pt x="284" y="27"/>
                        <a:pt x="284" y="26"/>
                        <a:pt x="283" y="25"/>
                      </a:cubicBezTo>
                      <a:moveTo>
                        <a:pt x="135" y="25"/>
                      </a:moveTo>
                      <a:cubicBezTo>
                        <a:pt x="135" y="25"/>
                        <a:pt x="135" y="25"/>
                        <a:pt x="135" y="25"/>
                      </a:cubicBezTo>
                      <a:cubicBezTo>
                        <a:pt x="135" y="25"/>
                        <a:pt x="135" y="25"/>
                        <a:pt x="135" y="25"/>
                      </a:cubicBezTo>
                      <a:cubicBezTo>
                        <a:pt x="135" y="25"/>
                        <a:pt x="135" y="25"/>
                        <a:pt x="135" y="25"/>
                      </a:cubicBezTo>
                      <a:cubicBezTo>
                        <a:pt x="135" y="25"/>
                        <a:pt x="135" y="25"/>
                        <a:pt x="135" y="25"/>
                      </a:cubicBezTo>
                      <a:cubicBezTo>
                        <a:pt x="135" y="26"/>
                        <a:pt x="135" y="26"/>
                        <a:pt x="135" y="26"/>
                      </a:cubicBezTo>
                      <a:cubicBezTo>
                        <a:pt x="135" y="26"/>
                        <a:pt x="135" y="26"/>
                        <a:pt x="135" y="26"/>
                      </a:cubicBezTo>
                      <a:cubicBezTo>
                        <a:pt x="135" y="25"/>
                        <a:pt x="135" y="25"/>
                        <a:pt x="135" y="25"/>
                      </a:cubicBezTo>
                      <a:cubicBezTo>
                        <a:pt x="135" y="26"/>
                        <a:pt x="135" y="26"/>
                        <a:pt x="135" y="26"/>
                      </a:cubicBezTo>
                      <a:cubicBezTo>
                        <a:pt x="135" y="25"/>
                        <a:pt x="135" y="25"/>
                        <a:pt x="135" y="25"/>
                      </a:cubicBezTo>
                      <a:cubicBezTo>
                        <a:pt x="135" y="25"/>
                        <a:pt x="135" y="25"/>
                        <a:pt x="135" y="25"/>
                      </a:cubicBezTo>
                      <a:moveTo>
                        <a:pt x="89" y="25"/>
                      </a:moveTo>
                      <a:cubicBezTo>
                        <a:pt x="73" y="64"/>
                        <a:pt x="80" y="107"/>
                        <a:pt x="102" y="140"/>
                      </a:cubicBezTo>
                      <a:cubicBezTo>
                        <a:pt x="103" y="140"/>
                        <a:pt x="103" y="140"/>
                        <a:pt x="103" y="140"/>
                      </a:cubicBezTo>
                      <a:cubicBezTo>
                        <a:pt x="89" y="120"/>
                        <a:pt x="81" y="96"/>
                        <a:pt x="81" y="70"/>
                      </a:cubicBezTo>
                      <a:cubicBezTo>
                        <a:pt x="81" y="54"/>
                        <a:pt x="84" y="39"/>
                        <a:pt x="90" y="25"/>
                      </a:cubicBezTo>
                      <a:cubicBezTo>
                        <a:pt x="89" y="25"/>
                        <a:pt x="89" y="25"/>
                        <a:pt x="89" y="25"/>
                      </a:cubicBezTo>
                      <a:moveTo>
                        <a:pt x="57" y="24"/>
                      </a:moveTo>
                      <a:cubicBezTo>
                        <a:pt x="57" y="26"/>
                        <a:pt x="56" y="27"/>
                        <a:pt x="56" y="29"/>
                      </a:cubicBezTo>
                      <a:cubicBezTo>
                        <a:pt x="57" y="29"/>
                        <a:pt x="57" y="29"/>
                        <a:pt x="57" y="29"/>
                      </a:cubicBezTo>
                      <a:cubicBezTo>
                        <a:pt x="58" y="28"/>
                        <a:pt x="58" y="26"/>
                        <a:pt x="59" y="24"/>
                      </a:cubicBezTo>
                      <a:cubicBezTo>
                        <a:pt x="57" y="24"/>
                        <a:pt x="57" y="24"/>
                        <a:pt x="57" y="24"/>
                      </a:cubicBezTo>
                      <a:moveTo>
                        <a:pt x="314" y="22"/>
                      </a:moveTo>
                      <a:cubicBezTo>
                        <a:pt x="310" y="23"/>
                        <a:pt x="310" y="23"/>
                        <a:pt x="310" y="23"/>
                      </a:cubicBezTo>
                      <a:cubicBezTo>
                        <a:pt x="312" y="28"/>
                        <a:pt x="314" y="34"/>
                        <a:pt x="316" y="39"/>
                      </a:cubicBezTo>
                      <a:cubicBezTo>
                        <a:pt x="320" y="38"/>
                        <a:pt x="320" y="38"/>
                        <a:pt x="320" y="38"/>
                      </a:cubicBezTo>
                      <a:cubicBezTo>
                        <a:pt x="318" y="33"/>
                        <a:pt x="316" y="27"/>
                        <a:pt x="314" y="22"/>
                      </a:cubicBezTo>
                      <a:moveTo>
                        <a:pt x="126" y="21"/>
                      </a:moveTo>
                      <a:cubicBezTo>
                        <a:pt x="125" y="22"/>
                        <a:pt x="125" y="22"/>
                        <a:pt x="124" y="23"/>
                      </a:cubicBezTo>
                      <a:cubicBezTo>
                        <a:pt x="125" y="24"/>
                        <a:pt x="125" y="24"/>
                        <a:pt x="125" y="24"/>
                      </a:cubicBezTo>
                      <a:cubicBezTo>
                        <a:pt x="126" y="23"/>
                        <a:pt x="126" y="22"/>
                        <a:pt x="127" y="21"/>
                      </a:cubicBezTo>
                      <a:cubicBezTo>
                        <a:pt x="126" y="21"/>
                        <a:pt x="126" y="21"/>
                        <a:pt x="126" y="21"/>
                      </a:cubicBezTo>
                      <a:moveTo>
                        <a:pt x="281" y="21"/>
                      </a:moveTo>
                      <a:cubicBezTo>
                        <a:pt x="280" y="21"/>
                        <a:pt x="280" y="21"/>
                        <a:pt x="280" y="21"/>
                      </a:cubicBezTo>
                      <a:cubicBezTo>
                        <a:pt x="280" y="22"/>
                        <a:pt x="281" y="23"/>
                        <a:pt x="282" y="24"/>
                      </a:cubicBezTo>
                      <a:cubicBezTo>
                        <a:pt x="282" y="23"/>
                        <a:pt x="282" y="23"/>
                        <a:pt x="282" y="23"/>
                      </a:cubicBezTo>
                      <a:cubicBezTo>
                        <a:pt x="282" y="22"/>
                        <a:pt x="281" y="22"/>
                        <a:pt x="281" y="21"/>
                      </a:cubicBezTo>
                      <a:moveTo>
                        <a:pt x="129" y="17"/>
                      </a:moveTo>
                      <a:cubicBezTo>
                        <a:pt x="128" y="18"/>
                        <a:pt x="128" y="18"/>
                        <a:pt x="127" y="19"/>
                      </a:cubicBezTo>
                      <a:cubicBezTo>
                        <a:pt x="128" y="20"/>
                        <a:pt x="128" y="20"/>
                        <a:pt x="128" y="20"/>
                      </a:cubicBezTo>
                      <a:cubicBezTo>
                        <a:pt x="128" y="19"/>
                        <a:pt x="129" y="18"/>
                        <a:pt x="129" y="17"/>
                      </a:cubicBezTo>
                      <a:cubicBezTo>
                        <a:pt x="129" y="17"/>
                        <a:pt x="129" y="17"/>
                        <a:pt x="129" y="17"/>
                      </a:cubicBezTo>
                      <a:moveTo>
                        <a:pt x="278" y="17"/>
                      </a:moveTo>
                      <a:cubicBezTo>
                        <a:pt x="277" y="17"/>
                        <a:pt x="277" y="17"/>
                        <a:pt x="277" y="17"/>
                      </a:cubicBezTo>
                      <a:cubicBezTo>
                        <a:pt x="278" y="18"/>
                        <a:pt x="278" y="19"/>
                        <a:pt x="279" y="20"/>
                      </a:cubicBezTo>
                      <a:cubicBezTo>
                        <a:pt x="280" y="19"/>
                        <a:pt x="280" y="19"/>
                        <a:pt x="280" y="19"/>
                      </a:cubicBezTo>
                      <a:cubicBezTo>
                        <a:pt x="279" y="18"/>
                        <a:pt x="279" y="18"/>
                        <a:pt x="278" y="17"/>
                      </a:cubicBezTo>
                      <a:moveTo>
                        <a:pt x="60" y="16"/>
                      </a:moveTo>
                      <a:cubicBezTo>
                        <a:pt x="59" y="18"/>
                        <a:pt x="59" y="19"/>
                        <a:pt x="58" y="21"/>
                      </a:cubicBezTo>
                      <a:cubicBezTo>
                        <a:pt x="59" y="22"/>
                        <a:pt x="59" y="22"/>
                        <a:pt x="59" y="22"/>
                      </a:cubicBezTo>
                      <a:cubicBezTo>
                        <a:pt x="60" y="20"/>
                        <a:pt x="61" y="18"/>
                        <a:pt x="61" y="17"/>
                      </a:cubicBezTo>
                      <a:cubicBezTo>
                        <a:pt x="60" y="16"/>
                        <a:pt x="60" y="16"/>
                        <a:pt x="60" y="16"/>
                      </a:cubicBezTo>
                      <a:moveTo>
                        <a:pt x="271" y="14"/>
                      </a:moveTo>
                      <a:cubicBezTo>
                        <a:pt x="271" y="19"/>
                        <a:pt x="271" y="19"/>
                        <a:pt x="271" y="19"/>
                      </a:cubicBezTo>
                      <a:cubicBezTo>
                        <a:pt x="273" y="21"/>
                        <a:pt x="274" y="23"/>
                        <a:pt x="275" y="25"/>
                      </a:cubicBezTo>
                      <a:cubicBezTo>
                        <a:pt x="278" y="23"/>
                        <a:pt x="278" y="23"/>
                        <a:pt x="278" y="23"/>
                      </a:cubicBezTo>
                      <a:cubicBezTo>
                        <a:pt x="276" y="20"/>
                        <a:pt x="274" y="17"/>
                        <a:pt x="271" y="14"/>
                      </a:cubicBezTo>
                      <a:moveTo>
                        <a:pt x="135" y="14"/>
                      </a:moveTo>
                      <a:cubicBezTo>
                        <a:pt x="132" y="18"/>
                        <a:pt x="129" y="23"/>
                        <a:pt x="126" y="28"/>
                      </a:cubicBezTo>
                      <a:cubicBezTo>
                        <a:pt x="125" y="30"/>
                        <a:pt x="123" y="33"/>
                        <a:pt x="122" y="35"/>
                      </a:cubicBezTo>
                      <a:cubicBezTo>
                        <a:pt x="125" y="37"/>
                        <a:pt x="125" y="37"/>
                        <a:pt x="125" y="37"/>
                      </a:cubicBezTo>
                      <a:cubicBezTo>
                        <a:pt x="128" y="30"/>
                        <a:pt x="131" y="24"/>
                        <a:pt x="135" y="18"/>
                      </a:cubicBezTo>
                      <a:cubicBezTo>
                        <a:pt x="135" y="14"/>
                        <a:pt x="135" y="14"/>
                        <a:pt x="135" y="14"/>
                      </a:cubicBezTo>
                      <a:moveTo>
                        <a:pt x="132" y="13"/>
                      </a:moveTo>
                      <a:cubicBezTo>
                        <a:pt x="131" y="14"/>
                        <a:pt x="130" y="14"/>
                        <a:pt x="130" y="15"/>
                      </a:cubicBezTo>
                      <a:cubicBezTo>
                        <a:pt x="130" y="16"/>
                        <a:pt x="130" y="16"/>
                        <a:pt x="130" y="16"/>
                      </a:cubicBezTo>
                      <a:cubicBezTo>
                        <a:pt x="131" y="15"/>
                        <a:pt x="132" y="14"/>
                        <a:pt x="132" y="13"/>
                      </a:cubicBezTo>
                      <a:cubicBezTo>
                        <a:pt x="132" y="13"/>
                        <a:pt x="132" y="13"/>
                        <a:pt x="132" y="13"/>
                      </a:cubicBezTo>
                      <a:moveTo>
                        <a:pt x="275" y="13"/>
                      </a:moveTo>
                      <a:cubicBezTo>
                        <a:pt x="274" y="13"/>
                        <a:pt x="274" y="13"/>
                        <a:pt x="274" y="13"/>
                      </a:cubicBezTo>
                      <a:cubicBezTo>
                        <a:pt x="275" y="14"/>
                        <a:pt x="276" y="15"/>
                        <a:pt x="276" y="16"/>
                      </a:cubicBezTo>
                      <a:cubicBezTo>
                        <a:pt x="277" y="15"/>
                        <a:pt x="277" y="15"/>
                        <a:pt x="277" y="15"/>
                      </a:cubicBezTo>
                      <a:cubicBezTo>
                        <a:pt x="276" y="14"/>
                        <a:pt x="276" y="14"/>
                        <a:pt x="275" y="13"/>
                      </a:cubicBezTo>
                      <a:moveTo>
                        <a:pt x="97" y="12"/>
                      </a:moveTo>
                      <a:cubicBezTo>
                        <a:pt x="97" y="13"/>
                        <a:pt x="97" y="14"/>
                        <a:pt x="96" y="14"/>
                      </a:cubicBezTo>
                      <a:cubicBezTo>
                        <a:pt x="93" y="22"/>
                        <a:pt x="90" y="29"/>
                        <a:pt x="87" y="37"/>
                      </a:cubicBezTo>
                      <a:cubicBezTo>
                        <a:pt x="91" y="38"/>
                        <a:pt x="91" y="38"/>
                        <a:pt x="91" y="38"/>
                      </a:cubicBezTo>
                      <a:cubicBezTo>
                        <a:pt x="94" y="30"/>
                        <a:pt x="97" y="22"/>
                        <a:pt x="101" y="14"/>
                      </a:cubicBezTo>
                      <a:cubicBezTo>
                        <a:pt x="97" y="12"/>
                        <a:pt x="97" y="12"/>
                        <a:pt x="97" y="12"/>
                      </a:cubicBezTo>
                      <a:moveTo>
                        <a:pt x="135" y="9"/>
                      </a:moveTo>
                      <a:cubicBezTo>
                        <a:pt x="134" y="10"/>
                        <a:pt x="133" y="11"/>
                        <a:pt x="133" y="12"/>
                      </a:cubicBezTo>
                      <a:cubicBezTo>
                        <a:pt x="133" y="12"/>
                        <a:pt x="133" y="12"/>
                        <a:pt x="133" y="12"/>
                      </a:cubicBezTo>
                      <a:cubicBezTo>
                        <a:pt x="134" y="11"/>
                        <a:pt x="135" y="11"/>
                        <a:pt x="135" y="10"/>
                      </a:cubicBezTo>
                      <a:cubicBezTo>
                        <a:pt x="135" y="9"/>
                        <a:pt x="135" y="9"/>
                        <a:pt x="135" y="9"/>
                      </a:cubicBezTo>
                      <a:moveTo>
                        <a:pt x="272" y="9"/>
                      </a:moveTo>
                      <a:cubicBezTo>
                        <a:pt x="271" y="10"/>
                        <a:pt x="271" y="10"/>
                        <a:pt x="271" y="10"/>
                      </a:cubicBezTo>
                      <a:cubicBezTo>
                        <a:pt x="272" y="11"/>
                        <a:pt x="273" y="11"/>
                        <a:pt x="273" y="12"/>
                      </a:cubicBezTo>
                      <a:cubicBezTo>
                        <a:pt x="274" y="11"/>
                        <a:pt x="274" y="11"/>
                        <a:pt x="274" y="11"/>
                      </a:cubicBezTo>
                      <a:cubicBezTo>
                        <a:pt x="273" y="11"/>
                        <a:pt x="273" y="10"/>
                        <a:pt x="272" y="9"/>
                      </a:cubicBezTo>
                      <a:moveTo>
                        <a:pt x="63" y="9"/>
                      </a:moveTo>
                      <a:cubicBezTo>
                        <a:pt x="62" y="10"/>
                        <a:pt x="61" y="12"/>
                        <a:pt x="61" y="14"/>
                      </a:cubicBezTo>
                      <a:cubicBezTo>
                        <a:pt x="62" y="14"/>
                        <a:pt x="62" y="14"/>
                        <a:pt x="62" y="14"/>
                      </a:cubicBezTo>
                      <a:cubicBezTo>
                        <a:pt x="63" y="13"/>
                        <a:pt x="63" y="11"/>
                        <a:pt x="64" y="10"/>
                      </a:cubicBezTo>
                      <a:cubicBezTo>
                        <a:pt x="63" y="9"/>
                        <a:pt x="63" y="9"/>
                        <a:pt x="63" y="9"/>
                      </a:cubicBezTo>
                      <a:moveTo>
                        <a:pt x="271" y="4"/>
                      </a:moveTo>
                      <a:cubicBezTo>
                        <a:pt x="271" y="5"/>
                        <a:pt x="271" y="5"/>
                        <a:pt x="271" y="5"/>
                      </a:cubicBezTo>
                      <a:cubicBezTo>
                        <a:pt x="287" y="22"/>
                        <a:pt x="297" y="45"/>
                        <a:pt x="297" y="70"/>
                      </a:cubicBezTo>
                      <a:cubicBezTo>
                        <a:pt x="297" y="95"/>
                        <a:pt x="287" y="118"/>
                        <a:pt x="271" y="135"/>
                      </a:cubicBezTo>
                      <a:cubicBezTo>
                        <a:pt x="271" y="136"/>
                        <a:pt x="271" y="136"/>
                        <a:pt x="271" y="136"/>
                      </a:cubicBezTo>
                      <a:cubicBezTo>
                        <a:pt x="288" y="119"/>
                        <a:pt x="298" y="95"/>
                        <a:pt x="298" y="70"/>
                      </a:cubicBezTo>
                      <a:cubicBezTo>
                        <a:pt x="298" y="44"/>
                        <a:pt x="288" y="21"/>
                        <a:pt x="271" y="4"/>
                      </a:cubicBezTo>
                      <a:moveTo>
                        <a:pt x="135" y="4"/>
                      </a:moveTo>
                      <a:cubicBezTo>
                        <a:pt x="119" y="21"/>
                        <a:pt x="109" y="44"/>
                        <a:pt x="109" y="70"/>
                      </a:cubicBezTo>
                      <a:cubicBezTo>
                        <a:pt x="109" y="95"/>
                        <a:pt x="119" y="119"/>
                        <a:pt x="135" y="136"/>
                      </a:cubicBezTo>
                      <a:cubicBezTo>
                        <a:pt x="135" y="135"/>
                        <a:pt x="135" y="135"/>
                        <a:pt x="135" y="135"/>
                      </a:cubicBezTo>
                      <a:cubicBezTo>
                        <a:pt x="119" y="118"/>
                        <a:pt x="110" y="95"/>
                        <a:pt x="110" y="70"/>
                      </a:cubicBezTo>
                      <a:cubicBezTo>
                        <a:pt x="110" y="45"/>
                        <a:pt x="119" y="22"/>
                        <a:pt x="135" y="5"/>
                      </a:cubicBezTo>
                      <a:cubicBezTo>
                        <a:pt x="135" y="4"/>
                        <a:pt x="135" y="4"/>
                        <a:pt x="135" y="4"/>
                      </a:cubicBezTo>
                      <a:moveTo>
                        <a:pt x="66" y="2"/>
                      </a:moveTo>
                      <a:cubicBezTo>
                        <a:pt x="65" y="3"/>
                        <a:pt x="65" y="5"/>
                        <a:pt x="64" y="6"/>
                      </a:cubicBezTo>
                      <a:cubicBezTo>
                        <a:pt x="65" y="7"/>
                        <a:pt x="65" y="7"/>
                        <a:pt x="65" y="7"/>
                      </a:cubicBezTo>
                      <a:cubicBezTo>
                        <a:pt x="66" y="5"/>
                        <a:pt x="67" y="4"/>
                        <a:pt x="67" y="2"/>
                      </a:cubicBezTo>
                      <a:cubicBezTo>
                        <a:pt x="66" y="2"/>
                        <a:pt x="66" y="2"/>
                        <a:pt x="66" y="2"/>
                      </a:cubicBezTo>
                      <a:moveTo>
                        <a:pt x="13" y="0"/>
                      </a:moveTo>
                      <a:cubicBezTo>
                        <a:pt x="12" y="0"/>
                        <a:pt x="12" y="0"/>
                        <a:pt x="12" y="0"/>
                      </a:cubicBezTo>
                      <a:cubicBezTo>
                        <a:pt x="4" y="22"/>
                        <a:pt x="0" y="45"/>
                        <a:pt x="0" y="70"/>
                      </a:cubicBezTo>
                      <a:cubicBezTo>
                        <a:pt x="0" y="95"/>
                        <a:pt x="4" y="118"/>
                        <a:pt x="12" y="140"/>
                      </a:cubicBezTo>
                      <a:cubicBezTo>
                        <a:pt x="13" y="140"/>
                        <a:pt x="13" y="140"/>
                        <a:pt x="13" y="140"/>
                      </a:cubicBezTo>
                      <a:cubicBezTo>
                        <a:pt x="5" y="118"/>
                        <a:pt x="1" y="95"/>
                        <a:pt x="1" y="70"/>
                      </a:cubicBezTo>
                      <a:cubicBezTo>
                        <a:pt x="1" y="45"/>
                        <a:pt x="5" y="22"/>
                        <a:pt x="13" y="0"/>
                      </a:cubicBezTo>
                      <a:moveTo>
                        <a:pt x="46" y="0"/>
                      </a:moveTo>
                      <a:cubicBezTo>
                        <a:pt x="45" y="0"/>
                        <a:pt x="45" y="0"/>
                        <a:pt x="45" y="0"/>
                      </a:cubicBezTo>
                      <a:cubicBezTo>
                        <a:pt x="35" y="21"/>
                        <a:pt x="30" y="45"/>
                        <a:pt x="30" y="70"/>
                      </a:cubicBezTo>
                      <a:cubicBezTo>
                        <a:pt x="31" y="70"/>
                        <a:pt x="31" y="70"/>
                        <a:pt x="31" y="70"/>
                      </a:cubicBezTo>
                      <a:cubicBezTo>
                        <a:pt x="31" y="45"/>
                        <a:pt x="36" y="21"/>
                        <a:pt x="46" y="0"/>
                      </a:cubicBezTo>
                      <a:moveTo>
                        <a:pt x="61" y="0"/>
                      </a:moveTo>
                      <a:cubicBezTo>
                        <a:pt x="59" y="0"/>
                        <a:pt x="59" y="0"/>
                        <a:pt x="59" y="0"/>
                      </a:cubicBezTo>
                      <a:cubicBezTo>
                        <a:pt x="52" y="15"/>
                        <a:pt x="47" y="31"/>
                        <a:pt x="44" y="49"/>
                      </a:cubicBezTo>
                      <a:cubicBezTo>
                        <a:pt x="39" y="48"/>
                        <a:pt x="39" y="48"/>
                        <a:pt x="39" y="48"/>
                      </a:cubicBezTo>
                      <a:cubicBezTo>
                        <a:pt x="41" y="34"/>
                        <a:pt x="44" y="21"/>
                        <a:pt x="49" y="9"/>
                      </a:cubicBezTo>
                      <a:cubicBezTo>
                        <a:pt x="48" y="8"/>
                        <a:pt x="48" y="8"/>
                        <a:pt x="48" y="8"/>
                      </a:cubicBezTo>
                      <a:cubicBezTo>
                        <a:pt x="48" y="8"/>
                        <a:pt x="48" y="8"/>
                        <a:pt x="48" y="8"/>
                      </a:cubicBezTo>
                      <a:cubicBezTo>
                        <a:pt x="42" y="21"/>
                        <a:pt x="39" y="34"/>
                        <a:pt x="37" y="48"/>
                      </a:cubicBezTo>
                      <a:cubicBezTo>
                        <a:pt x="36" y="47"/>
                        <a:pt x="36" y="47"/>
                        <a:pt x="36" y="47"/>
                      </a:cubicBezTo>
                      <a:cubicBezTo>
                        <a:pt x="34" y="63"/>
                        <a:pt x="34" y="79"/>
                        <a:pt x="37" y="95"/>
                      </a:cubicBezTo>
                      <a:cubicBezTo>
                        <a:pt x="37" y="101"/>
                        <a:pt x="38" y="106"/>
                        <a:pt x="40" y="112"/>
                      </a:cubicBezTo>
                      <a:cubicBezTo>
                        <a:pt x="41" y="111"/>
                        <a:pt x="41" y="111"/>
                        <a:pt x="41" y="111"/>
                      </a:cubicBezTo>
                      <a:cubicBezTo>
                        <a:pt x="44" y="121"/>
                        <a:pt x="47" y="131"/>
                        <a:pt x="51" y="140"/>
                      </a:cubicBezTo>
                      <a:cubicBezTo>
                        <a:pt x="53" y="140"/>
                        <a:pt x="53" y="140"/>
                        <a:pt x="53" y="140"/>
                      </a:cubicBezTo>
                      <a:cubicBezTo>
                        <a:pt x="49" y="131"/>
                        <a:pt x="45" y="121"/>
                        <a:pt x="43" y="111"/>
                      </a:cubicBezTo>
                      <a:cubicBezTo>
                        <a:pt x="48" y="109"/>
                        <a:pt x="48" y="109"/>
                        <a:pt x="48" y="109"/>
                      </a:cubicBezTo>
                      <a:cubicBezTo>
                        <a:pt x="51" y="120"/>
                        <a:pt x="55" y="130"/>
                        <a:pt x="59" y="140"/>
                      </a:cubicBezTo>
                      <a:cubicBezTo>
                        <a:pt x="61" y="140"/>
                        <a:pt x="61" y="140"/>
                        <a:pt x="61" y="140"/>
                      </a:cubicBezTo>
                      <a:cubicBezTo>
                        <a:pt x="56" y="130"/>
                        <a:pt x="52" y="120"/>
                        <a:pt x="49" y="109"/>
                      </a:cubicBezTo>
                      <a:cubicBezTo>
                        <a:pt x="55" y="108"/>
                        <a:pt x="55" y="108"/>
                        <a:pt x="55" y="108"/>
                      </a:cubicBezTo>
                      <a:cubicBezTo>
                        <a:pt x="55" y="108"/>
                        <a:pt x="55" y="108"/>
                        <a:pt x="55" y="108"/>
                      </a:cubicBezTo>
                      <a:cubicBezTo>
                        <a:pt x="56" y="108"/>
                        <a:pt x="56" y="108"/>
                        <a:pt x="56" y="108"/>
                      </a:cubicBezTo>
                      <a:cubicBezTo>
                        <a:pt x="56" y="107"/>
                        <a:pt x="56" y="107"/>
                        <a:pt x="56" y="107"/>
                      </a:cubicBezTo>
                      <a:cubicBezTo>
                        <a:pt x="62" y="106"/>
                        <a:pt x="62" y="106"/>
                        <a:pt x="62" y="106"/>
                      </a:cubicBezTo>
                      <a:cubicBezTo>
                        <a:pt x="60" y="101"/>
                        <a:pt x="59" y="97"/>
                        <a:pt x="59" y="92"/>
                      </a:cubicBezTo>
                      <a:cubicBezTo>
                        <a:pt x="57" y="78"/>
                        <a:pt x="57" y="64"/>
                        <a:pt x="58" y="50"/>
                      </a:cubicBezTo>
                      <a:cubicBezTo>
                        <a:pt x="53" y="50"/>
                        <a:pt x="53" y="50"/>
                        <a:pt x="53" y="50"/>
                      </a:cubicBezTo>
                      <a:cubicBezTo>
                        <a:pt x="53" y="49"/>
                        <a:pt x="53" y="48"/>
                        <a:pt x="53" y="48"/>
                      </a:cubicBezTo>
                      <a:cubicBezTo>
                        <a:pt x="52" y="47"/>
                        <a:pt x="52" y="47"/>
                        <a:pt x="52" y="47"/>
                      </a:cubicBezTo>
                      <a:cubicBezTo>
                        <a:pt x="52" y="48"/>
                        <a:pt x="52" y="49"/>
                        <a:pt x="51" y="50"/>
                      </a:cubicBezTo>
                      <a:cubicBezTo>
                        <a:pt x="46" y="49"/>
                        <a:pt x="46" y="49"/>
                        <a:pt x="46" y="49"/>
                      </a:cubicBezTo>
                      <a:cubicBezTo>
                        <a:pt x="48" y="31"/>
                        <a:pt x="53" y="15"/>
                        <a:pt x="61" y="0"/>
                      </a:cubicBezTo>
                      <a:moveTo>
                        <a:pt x="69" y="0"/>
                      </a:moveTo>
                      <a:cubicBezTo>
                        <a:pt x="69" y="0"/>
                        <a:pt x="69" y="0"/>
                        <a:pt x="69" y="0"/>
                      </a:cubicBezTo>
                      <a:cubicBezTo>
                        <a:pt x="69" y="0"/>
                        <a:pt x="69" y="0"/>
                        <a:pt x="69" y="0"/>
                      </a:cubicBezTo>
                      <a:cubicBezTo>
                        <a:pt x="69" y="0"/>
                        <a:pt x="69" y="0"/>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15517" name="组合 650"/>
            <p:cNvGrpSpPr/>
            <p:nvPr/>
          </p:nvGrpSpPr>
          <p:grpSpPr bwMode="auto">
            <a:xfrm>
              <a:off x="9037941" y="-559641"/>
              <a:ext cx="705879" cy="529563"/>
              <a:chOff x="3327471" y="1296848"/>
              <a:chExt cx="863845" cy="648072"/>
            </a:xfrm>
          </p:grpSpPr>
          <p:grpSp>
            <p:nvGrpSpPr>
              <p:cNvPr id="15528" name="组合 655"/>
              <p:cNvGrpSpPr/>
              <p:nvPr/>
            </p:nvGrpSpPr>
            <p:grpSpPr bwMode="auto">
              <a:xfrm>
                <a:off x="3327471" y="1296848"/>
                <a:ext cx="863845" cy="648072"/>
                <a:chOff x="4599001" y="585478"/>
                <a:chExt cx="863845" cy="648072"/>
              </a:xfrm>
            </p:grpSpPr>
            <p:sp>
              <p:nvSpPr>
                <p:cNvPr id="658" name="矩形 657"/>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9" name="椭圆 658"/>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57"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grpSp>
          <p:nvGrpSpPr>
            <p:cNvPr id="15518" name="组合 651"/>
            <p:cNvGrpSpPr/>
            <p:nvPr/>
          </p:nvGrpSpPr>
          <p:grpSpPr bwMode="auto">
            <a:xfrm>
              <a:off x="7348234" y="311334"/>
              <a:ext cx="705879" cy="529564"/>
              <a:chOff x="4599001" y="622573"/>
              <a:chExt cx="863845" cy="648073"/>
            </a:xfrm>
          </p:grpSpPr>
          <p:sp>
            <p:nvSpPr>
              <p:cNvPr id="654" name="矩形 653"/>
              <p:cNvSpPr/>
              <p:nvPr/>
            </p:nvSpPr>
            <p:spPr>
              <a:xfrm>
                <a:off x="4599001" y="622573"/>
                <a:ext cx="863845" cy="648073"/>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5" name="椭圆 654"/>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53" name="椭圆 652"/>
            <p:cNvSpPr/>
            <p:nvPr/>
          </p:nvSpPr>
          <p:spPr>
            <a:xfrm flipV="1">
              <a:off x="10764474" y="1707358"/>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368" name="Freeform 6"/>
          <p:cNvSpPr>
            <a:spLocks noEditPoints="1"/>
          </p:cNvSpPr>
          <p:nvPr/>
        </p:nvSpPr>
        <p:spPr bwMode="auto">
          <a:xfrm>
            <a:off x="2346325" y="-11113"/>
            <a:ext cx="6529388" cy="3216276"/>
          </a:xfrm>
          <a:custGeom>
            <a:avLst/>
            <a:gdLst>
              <a:gd name="T0" fmla="*/ 2147483646 w 489"/>
              <a:gd name="T1" fmla="*/ 2147483646 h 241"/>
              <a:gd name="T2" fmla="*/ 2147483646 w 489"/>
              <a:gd name="T3" fmla="*/ 2147483646 h 241"/>
              <a:gd name="T4" fmla="*/ 2147483646 w 489"/>
              <a:gd name="T5" fmla="*/ 2147483646 h 241"/>
              <a:gd name="T6" fmla="*/ 2147483646 w 489"/>
              <a:gd name="T7" fmla="*/ 2147483646 h 241"/>
              <a:gd name="T8" fmla="*/ 2147483646 w 489"/>
              <a:gd name="T9" fmla="*/ 2147483646 h 241"/>
              <a:gd name="T10" fmla="*/ 2147483646 w 489"/>
              <a:gd name="T11" fmla="*/ 2147483646 h 241"/>
              <a:gd name="T12" fmla="*/ 2147483646 w 489"/>
              <a:gd name="T13" fmla="*/ 2147483646 h 241"/>
              <a:gd name="T14" fmla="*/ 2147483646 w 489"/>
              <a:gd name="T15" fmla="*/ 2147483646 h 241"/>
              <a:gd name="T16" fmla="*/ 2147483646 w 489"/>
              <a:gd name="T17" fmla="*/ 2147483646 h 241"/>
              <a:gd name="T18" fmla="*/ 2147483646 w 489"/>
              <a:gd name="T19" fmla="*/ 2147483646 h 241"/>
              <a:gd name="T20" fmla="*/ 2147483646 w 489"/>
              <a:gd name="T21" fmla="*/ 2147483646 h 241"/>
              <a:gd name="T22" fmla="*/ 2147483646 w 489"/>
              <a:gd name="T23" fmla="*/ 2147483646 h 241"/>
              <a:gd name="T24" fmla="*/ 2147483646 w 489"/>
              <a:gd name="T25" fmla="*/ 2147483646 h 241"/>
              <a:gd name="T26" fmla="*/ 2147483646 w 489"/>
              <a:gd name="T27" fmla="*/ 2147483646 h 241"/>
              <a:gd name="T28" fmla="*/ 2147483646 w 489"/>
              <a:gd name="T29" fmla="*/ 2147483646 h 241"/>
              <a:gd name="T30" fmla="*/ 2147483646 w 489"/>
              <a:gd name="T31" fmla="*/ 2147483646 h 241"/>
              <a:gd name="T32" fmla="*/ 2147483646 w 489"/>
              <a:gd name="T33" fmla="*/ 2147483646 h 241"/>
              <a:gd name="T34" fmla="*/ 2147483646 w 489"/>
              <a:gd name="T35" fmla="*/ 2147483646 h 241"/>
              <a:gd name="T36" fmla="*/ 2147483646 w 489"/>
              <a:gd name="T37" fmla="*/ 2147483646 h 241"/>
              <a:gd name="T38" fmla="*/ 2147483646 w 489"/>
              <a:gd name="T39" fmla="*/ 2147483646 h 241"/>
              <a:gd name="T40" fmla="*/ 2147483646 w 489"/>
              <a:gd name="T41" fmla="*/ 2147483646 h 241"/>
              <a:gd name="T42" fmla="*/ 2147483646 w 489"/>
              <a:gd name="T43" fmla="*/ 2147483646 h 241"/>
              <a:gd name="T44" fmla="*/ 2147483646 w 489"/>
              <a:gd name="T45" fmla="*/ 2147483646 h 241"/>
              <a:gd name="T46" fmla="*/ 2147483646 w 489"/>
              <a:gd name="T47" fmla="*/ 2147483646 h 241"/>
              <a:gd name="T48" fmla="*/ 2147483646 w 489"/>
              <a:gd name="T49" fmla="*/ 2147483646 h 241"/>
              <a:gd name="T50" fmla="*/ 2147483646 w 489"/>
              <a:gd name="T51" fmla="*/ 2147483646 h 241"/>
              <a:gd name="T52" fmla="*/ 2147483646 w 489"/>
              <a:gd name="T53" fmla="*/ 2147483646 h 241"/>
              <a:gd name="T54" fmla="*/ 2147483646 w 489"/>
              <a:gd name="T55" fmla="*/ 2147483646 h 241"/>
              <a:gd name="T56" fmla="*/ 2147483646 w 489"/>
              <a:gd name="T57" fmla="*/ 2147483646 h 241"/>
              <a:gd name="T58" fmla="*/ 2147483646 w 489"/>
              <a:gd name="T59" fmla="*/ 2147483646 h 241"/>
              <a:gd name="T60" fmla="*/ 2147483646 w 489"/>
              <a:gd name="T61" fmla="*/ 2147483646 h 241"/>
              <a:gd name="T62" fmla="*/ 2147483646 w 489"/>
              <a:gd name="T63" fmla="*/ 2147483646 h 241"/>
              <a:gd name="T64" fmla="*/ 2147483646 w 489"/>
              <a:gd name="T65" fmla="*/ 2147483646 h 241"/>
              <a:gd name="T66" fmla="*/ 2147483646 w 489"/>
              <a:gd name="T67" fmla="*/ 2147483646 h 241"/>
              <a:gd name="T68" fmla="*/ 2147483646 w 489"/>
              <a:gd name="T69" fmla="*/ 2147483646 h 241"/>
              <a:gd name="T70" fmla="*/ 2147483646 w 489"/>
              <a:gd name="T71" fmla="*/ 2147483646 h 241"/>
              <a:gd name="T72" fmla="*/ 2147483646 w 489"/>
              <a:gd name="T73" fmla="*/ 2147483646 h 241"/>
              <a:gd name="T74" fmla="*/ 2147483646 w 489"/>
              <a:gd name="T75" fmla="*/ 2147483646 h 241"/>
              <a:gd name="T76" fmla="*/ 2147483646 w 489"/>
              <a:gd name="T77" fmla="*/ 2147483646 h 241"/>
              <a:gd name="T78" fmla="*/ 2147483646 w 489"/>
              <a:gd name="T79" fmla="*/ 2147483646 h 241"/>
              <a:gd name="T80" fmla="*/ 2147483646 w 489"/>
              <a:gd name="T81" fmla="*/ 2147483646 h 241"/>
              <a:gd name="T82" fmla="*/ 2147483646 w 489"/>
              <a:gd name="T83" fmla="*/ 2147483646 h 241"/>
              <a:gd name="T84" fmla="*/ 2147483646 w 489"/>
              <a:gd name="T85" fmla="*/ 2147483646 h 241"/>
              <a:gd name="T86" fmla="*/ 2147483646 w 489"/>
              <a:gd name="T87" fmla="*/ 2147483646 h 241"/>
              <a:gd name="T88" fmla="*/ 2147483646 w 489"/>
              <a:gd name="T89" fmla="*/ 2147483646 h 241"/>
              <a:gd name="T90" fmla="*/ 2147483646 w 489"/>
              <a:gd name="T91" fmla="*/ 2147483646 h 241"/>
              <a:gd name="T92" fmla="*/ 2147483646 w 489"/>
              <a:gd name="T93" fmla="*/ 2147483646 h 241"/>
              <a:gd name="T94" fmla="*/ 2147483646 w 489"/>
              <a:gd name="T95" fmla="*/ 2147483646 h 241"/>
              <a:gd name="T96" fmla="*/ 2147483646 w 489"/>
              <a:gd name="T97" fmla="*/ 2147483646 h 241"/>
              <a:gd name="T98" fmla="*/ 2147483646 w 489"/>
              <a:gd name="T99" fmla="*/ 2147483646 h 241"/>
              <a:gd name="T100" fmla="*/ 2147483646 w 489"/>
              <a:gd name="T101" fmla="*/ 2147483646 h 241"/>
              <a:gd name="T102" fmla="*/ 2147483646 w 489"/>
              <a:gd name="T103" fmla="*/ 2147483646 h 241"/>
              <a:gd name="T104" fmla="*/ 2147483646 w 489"/>
              <a:gd name="T105" fmla="*/ 2147483646 h 241"/>
              <a:gd name="T106" fmla="*/ 2147483646 w 489"/>
              <a:gd name="T107" fmla="*/ 2147483646 h 241"/>
              <a:gd name="T108" fmla="*/ 2147483646 w 489"/>
              <a:gd name="T109" fmla="*/ 2147483646 h 241"/>
              <a:gd name="T110" fmla="*/ 2147483646 w 489"/>
              <a:gd name="T111" fmla="*/ 2147483646 h 241"/>
              <a:gd name="T112" fmla="*/ 2147483646 w 489"/>
              <a:gd name="T113" fmla="*/ 2147483646 h 241"/>
              <a:gd name="T114" fmla="*/ 2147483646 w 489"/>
              <a:gd name="T115" fmla="*/ 2147483646 h 241"/>
              <a:gd name="T116" fmla="*/ 2147483646 w 489"/>
              <a:gd name="T117" fmla="*/ 2147483646 h 241"/>
              <a:gd name="T118" fmla="*/ 2147483646 w 489"/>
              <a:gd name="T119" fmla="*/ 2147483646 h 241"/>
              <a:gd name="T120" fmla="*/ 2147483646 w 489"/>
              <a:gd name="T121" fmla="*/ 2147483646 h 241"/>
              <a:gd name="T122" fmla="*/ 2147483646 w 489"/>
              <a:gd name="T123" fmla="*/ 2147483646 h 241"/>
              <a:gd name="T124" fmla="*/ 2147483646 w 489"/>
              <a:gd name="T125" fmla="*/ 2147483646 h 2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9" h="241">
                <a:moveTo>
                  <a:pt x="220" y="67"/>
                </a:moveTo>
                <a:cubicBezTo>
                  <a:pt x="220" y="67"/>
                  <a:pt x="221" y="67"/>
                  <a:pt x="221" y="67"/>
                </a:cubicBezTo>
                <a:cubicBezTo>
                  <a:pt x="221" y="68"/>
                  <a:pt x="220" y="67"/>
                  <a:pt x="219" y="67"/>
                </a:cubicBezTo>
                <a:cubicBezTo>
                  <a:pt x="220" y="67"/>
                  <a:pt x="220" y="67"/>
                  <a:pt x="220" y="67"/>
                </a:cubicBezTo>
                <a:cubicBezTo>
                  <a:pt x="220" y="67"/>
                  <a:pt x="220" y="67"/>
                  <a:pt x="220" y="67"/>
                </a:cubicBezTo>
                <a:cubicBezTo>
                  <a:pt x="220" y="67"/>
                  <a:pt x="220" y="67"/>
                  <a:pt x="220" y="67"/>
                </a:cubicBezTo>
                <a:cubicBezTo>
                  <a:pt x="220" y="67"/>
                  <a:pt x="220" y="67"/>
                  <a:pt x="220" y="67"/>
                </a:cubicBezTo>
                <a:close/>
                <a:moveTo>
                  <a:pt x="97" y="33"/>
                </a:moveTo>
                <a:cubicBezTo>
                  <a:pt x="97" y="33"/>
                  <a:pt x="97" y="33"/>
                  <a:pt x="96" y="33"/>
                </a:cubicBezTo>
                <a:cubicBezTo>
                  <a:pt x="96" y="32"/>
                  <a:pt x="96" y="32"/>
                  <a:pt x="94" y="32"/>
                </a:cubicBezTo>
                <a:cubicBezTo>
                  <a:pt x="95" y="32"/>
                  <a:pt x="96" y="32"/>
                  <a:pt x="96" y="31"/>
                </a:cubicBezTo>
                <a:cubicBezTo>
                  <a:pt x="96" y="31"/>
                  <a:pt x="96" y="31"/>
                  <a:pt x="96" y="31"/>
                </a:cubicBezTo>
                <a:cubicBezTo>
                  <a:pt x="96" y="31"/>
                  <a:pt x="96" y="30"/>
                  <a:pt x="97" y="30"/>
                </a:cubicBezTo>
                <a:cubicBezTo>
                  <a:pt x="96" y="30"/>
                  <a:pt x="96" y="30"/>
                  <a:pt x="95" y="30"/>
                </a:cubicBezTo>
                <a:cubicBezTo>
                  <a:pt x="94" y="30"/>
                  <a:pt x="94" y="30"/>
                  <a:pt x="93" y="30"/>
                </a:cubicBezTo>
                <a:cubicBezTo>
                  <a:pt x="92" y="30"/>
                  <a:pt x="92" y="30"/>
                  <a:pt x="91" y="30"/>
                </a:cubicBezTo>
                <a:cubicBezTo>
                  <a:pt x="91" y="30"/>
                  <a:pt x="90" y="31"/>
                  <a:pt x="90" y="31"/>
                </a:cubicBezTo>
                <a:cubicBezTo>
                  <a:pt x="91" y="31"/>
                  <a:pt x="92" y="31"/>
                  <a:pt x="92" y="32"/>
                </a:cubicBezTo>
                <a:cubicBezTo>
                  <a:pt x="92" y="32"/>
                  <a:pt x="92" y="33"/>
                  <a:pt x="91" y="33"/>
                </a:cubicBezTo>
                <a:cubicBezTo>
                  <a:pt x="91" y="33"/>
                  <a:pt x="90" y="32"/>
                  <a:pt x="90" y="32"/>
                </a:cubicBezTo>
                <a:cubicBezTo>
                  <a:pt x="89" y="32"/>
                  <a:pt x="88" y="33"/>
                  <a:pt x="89" y="33"/>
                </a:cubicBezTo>
                <a:cubicBezTo>
                  <a:pt x="90" y="34"/>
                  <a:pt x="91" y="34"/>
                  <a:pt x="92" y="35"/>
                </a:cubicBezTo>
                <a:cubicBezTo>
                  <a:pt x="93" y="36"/>
                  <a:pt x="93" y="36"/>
                  <a:pt x="94" y="36"/>
                </a:cubicBezTo>
                <a:cubicBezTo>
                  <a:pt x="94" y="37"/>
                  <a:pt x="95" y="36"/>
                  <a:pt x="95" y="36"/>
                </a:cubicBezTo>
                <a:cubicBezTo>
                  <a:pt x="96" y="36"/>
                  <a:pt x="98" y="34"/>
                  <a:pt x="97" y="34"/>
                </a:cubicBezTo>
                <a:cubicBezTo>
                  <a:pt x="97" y="34"/>
                  <a:pt x="97" y="34"/>
                  <a:pt x="97" y="34"/>
                </a:cubicBezTo>
                <a:cubicBezTo>
                  <a:pt x="97" y="33"/>
                  <a:pt x="97" y="33"/>
                  <a:pt x="97" y="33"/>
                </a:cubicBezTo>
                <a:close/>
                <a:moveTo>
                  <a:pt x="219" y="67"/>
                </a:moveTo>
                <a:cubicBezTo>
                  <a:pt x="219" y="67"/>
                  <a:pt x="218" y="67"/>
                  <a:pt x="219" y="68"/>
                </a:cubicBezTo>
                <a:cubicBezTo>
                  <a:pt x="219" y="67"/>
                  <a:pt x="219" y="67"/>
                  <a:pt x="219" y="67"/>
                </a:cubicBezTo>
                <a:cubicBezTo>
                  <a:pt x="219" y="67"/>
                  <a:pt x="219" y="67"/>
                  <a:pt x="218" y="67"/>
                </a:cubicBezTo>
                <a:cubicBezTo>
                  <a:pt x="218" y="67"/>
                  <a:pt x="219" y="67"/>
                  <a:pt x="219" y="67"/>
                </a:cubicBezTo>
                <a:close/>
                <a:moveTo>
                  <a:pt x="124" y="46"/>
                </a:moveTo>
                <a:cubicBezTo>
                  <a:pt x="124" y="46"/>
                  <a:pt x="125" y="47"/>
                  <a:pt x="126" y="46"/>
                </a:cubicBezTo>
                <a:cubicBezTo>
                  <a:pt x="126" y="45"/>
                  <a:pt x="126" y="45"/>
                  <a:pt x="126" y="44"/>
                </a:cubicBezTo>
                <a:cubicBezTo>
                  <a:pt x="125" y="43"/>
                  <a:pt x="122" y="45"/>
                  <a:pt x="124" y="46"/>
                </a:cubicBezTo>
                <a:close/>
                <a:moveTo>
                  <a:pt x="132" y="37"/>
                </a:moveTo>
                <a:cubicBezTo>
                  <a:pt x="131" y="36"/>
                  <a:pt x="130" y="36"/>
                  <a:pt x="129" y="36"/>
                </a:cubicBezTo>
                <a:cubicBezTo>
                  <a:pt x="128" y="36"/>
                  <a:pt x="127" y="34"/>
                  <a:pt x="127" y="34"/>
                </a:cubicBezTo>
                <a:cubicBezTo>
                  <a:pt x="126" y="33"/>
                  <a:pt x="125" y="33"/>
                  <a:pt x="124" y="33"/>
                </a:cubicBezTo>
                <a:cubicBezTo>
                  <a:pt x="123" y="33"/>
                  <a:pt x="122" y="33"/>
                  <a:pt x="122" y="33"/>
                </a:cubicBezTo>
                <a:cubicBezTo>
                  <a:pt x="122" y="33"/>
                  <a:pt x="121" y="34"/>
                  <a:pt x="121" y="34"/>
                </a:cubicBezTo>
                <a:cubicBezTo>
                  <a:pt x="120" y="33"/>
                  <a:pt x="120" y="33"/>
                  <a:pt x="119" y="34"/>
                </a:cubicBezTo>
                <a:cubicBezTo>
                  <a:pt x="119" y="35"/>
                  <a:pt x="118" y="35"/>
                  <a:pt x="119" y="34"/>
                </a:cubicBezTo>
                <a:cubicBezTo>
                  <a:pt x="119" y="33"/>
                  <a:pt x="119" y="33"/>
                  <a:pt x="119" y="32"/>
                </a:cubicBezTo>
                <a:cubicBezTo>
                  <a:pt x="119" y="32"/>
                  <a:pt x="118" y="32"/>
                  <a:pt x="118" y="31"/>
                </a:cubicBezTo>
                <a:cubicBezTo>
                  <a:pt x="118" y="31"/>
                  <a:pt x="118" y="30"/>
                  <a:pt x="117" y="30"/>
                </a:cubicBezTo>
                <a:cubicBezTo>
                  <a:pt x="117" y="30"/>
                  <a:pt x="116" y="30"/>
                  <a:pt x="116" y="30"/>
                </a:cubicBezTo>
                <a:cubicBezTo>
                  <a:pt x="115" y="31"/>
                  <a:pt x="114" y="31"/>
                  <a:pt x="113" y="31"/>
                </a:cubicBezTo>
                <a:cubicBezTo>
                  <a:pt x="113" y="31"/>
                  <a:pt x="113" y="30"/>
                  <a:pt x="113" y="30"/>
                </a:cubicBezTo>
                <a:cubicBezTo>
                  <a:pt x="111" y="30"/>
                  <a:pt x="111" y="30"/>
                  <a:pt x="109" y="31"/>
                </a:cubicBezTo>
                <a:cubicBezTo>
                  <a:pt x="108" y="31"/>
                  <a:pt x="107" y="32"/>
                  <a:pt x="107" y="33"/>
                </a:cubicBezTo>
                <a:cubicBezTo>
                  <a:pt x="106" y="33"/>
                  <a:pt x="106" y="34"/>
                  <a:pt x="106" y="35"/>
                </a:cubicBezTo>
                <a:cubicBezTo>
                  <a:pt x="106" y="35"/>
                  <a:pt x="106" y="36"/>
                  <a:pt x="106" y="36"/>
                </a:cubicBezTo>
                <a:cubicBezTo>
                  <a:pt x="108" y="36"/>
                  <a:pt x="109" y="36"/>
                  <a:pt x="110" y="37"/>
                </a:cubicBezTo>
                <a:cubicBezTo>
                  <a:pt x="109" y="37"/>
                  <a:pt x="108" y="37"/>
                  <a:pt x="107" y="37"/>
                </a:cubicBezTo>
                <a:cubicBezTo>
                  <a:pt x="107" y="38"/>
                  <a:pt x="108" y="38"/>
                  <a:pt x="109" y="39"/>
                </a:cubicBezTo>
                <a:cubicBezTo>
                  <a:pt x="109" y="39"/>
                  <a:pt x="109" y="39"/>
                  <a:pt x="110" y="39"/>
                </a:cubicBezTo>
                <a:cubicBezTo>
                  <a:pt x="111" y="39"/>
                  <a:pt x="110" y="39"/>
                  <a:pt x="111" y="39"/>
                </a:cubicBezTo>
                <a:cubicBezTo>
                  <a:pt x="111" y="40"/>
                  <a:pt x="112" y="40"/>
                  <a:pt x="112" y="40"/>
                </a:cubicBezTo>
                <a:cubicBezTo>
                  <a:pt x="113" y="40"/>
                  <a:pt x="115" y="40"/>
                  <a:pt x="116" y="40"/>
                </a:cubicBezTo>
                <a:cubicBezTo>
                  <a:pt x="116" y="40"/>
                  <a:pt x="116" y="40"/>
                  <a:pt x="117" y="40"/>
                </a:cubicBezTo>
                <a:cubicBezTo>
                  <a:pt x="117" y="40"/>
                  <a:pt x="117" y="40"/>
                  <a:pt x="117" y="40"/>
                </a:cubicBezTo>
                <a:cubicBezTo>
                  <a:pt x="118" y="40"/>
                  <a:pt x="118" y="41"/>
                  <a:pt x="119" y="40"/>
                </a:cubicBezTo>
                <a:cubicBezTo>
                  <a:pt x="118" y="40"/>
                  <a:pt x="118" y="40"/>
                  <a:pt x="117" y="39"/>
                </a:cubicBezTo>
                <a:cubicBezTo>
                  <a:pt x="119" y="40"/>
                  <a:pt x="120" y="40"/>
                  <a:pt x="122" y="40"/>
                </a:cubicBezTo>
                <a:cubicBezTo>
                  <a:pt x="121" y="39"/>
                  <a:pt x="121" y="39"/>
                  <a:pt x="120" y="39"/>
                </a:cubicBezTo>
                <a:cubicBezTo>
                  <a:pt x="121" y="38"/>
                  <a:pt x="121" y="39"/>
                  <a:pt x="122" y="39"/>
                </a:cubicBezTo>
                <a:cubicBezTo>
                  <a:pt x="122" y="39"/>
                  <a:pt x="123" y="39"/>
                  <a:pt x="123" y="39"/>
                </a:cubicBezTo>
                <a:cubicBezTo>
                  <a:pt x="123" y="40"/>
                  <a:pt x="123" y="40"/>
                  <a:pt x="123" y="40"/>
                </a:cubicBezTo>
                <a:cubicBezTo>
                  <a:pt x="124" y="40"/>
                  <a:pt x="125" y="41"/>
                  <a:pt x="126" y="42"/>
                </a:cubicBezTo>
                <a:cubicBezTo>
                  <a:pt x="125" y="42"/>
                  <a:pt x="124" y="42"/>
                  <a:pt x="124" y="43"/>
                </a:cubicBezTo>
                <a:cubicBezTo>
                  <a:pt x="125" y="43"/>
                  <a:pt x="125" y="43"/>
                  <a:pt x="126" y="42"/>
                </a:cubicBezTo>
                <a:cubicBezTo>
                  <a:pt x="127" y="42"/>
                  <a:pt x="127" y="42"/>
                  <a:pt x="127" y="43"/>
                </a:cubicBezTo>
                <a:cubicBezTo>
                  <a:pt x="127" y="44"/>
                  <a:pt x="129" y="43"/>
                  <a:pt x="129" y="44"/>
                </a:cubicBezTo>
                <a:cubicBezTo>
                  <a:pt x="129" y="45"/>
                  <a:pt x="130" y="45"/>
                  <a:pt x="130" y="46"/>
                </a:cubicBezTo>
                <a:cubicBezTo>
                  <a:pt x="130" y="46"/>
                  <a:pt x="130" y="46"/>
                  <a:pt x="130" y="47"/>
                </a:cubicBezTo>
                <a:cubicBezTo>
                  <a:pt x="129" y="47"/>
                  <a:pt x="128" y="48"/>
                  <a:pt x="127" y="49"/>
                </a:cubicBezTo>
                <a:cubicBezTo>
                  <a:pt x="127" y="49"/>
                  <a:pt x="129" y="50"/>
                  <a:pt x="128" y="50"/>
                </a:cubicBezTo>
                <a:cubicBezTo>
                  <a:pt x="128" y="50"/>
                  <a:pt x="127" y="51"/>
                  <a:pt x="126" y="51"/>
                </a:cubicBezTo>
                <a:cubicBezTo>
                  <a:pt x="125" y="51"/>
                  <a:pt x="124" y="51"/>
                  <a:pt x="123" y="50"/>
                </a:cubicBezTo>
                <a:cubicBezTo>
                  <a:pt x="123" y="51"/>
                  <a:pt x="123" y="51"/>
                  <a:pt x="122" y="52"/>
                </a:cubicBezTo>
                <a:cubicBezTo>
                  <a:pt x="122" y="52"/>
                  <a:pt x="123" y="53"/>
                  <a:pt x="123" y="53"/>
                </a:cubicBezTo>
                <a:cubicBezTo>
                  <a:pt x="124" y="53"/>
                  <a:pt x="125" y="53"/>
                  <a:pt x="125" y="53"/>
                </a:cubicBezTo>
                <a:cubicBezTo>
                  <a:pt x="126" y="52"/>
                  <a:pt x="126" y="53"/>
                  <a:pt x="127" y="53"/>
                </a:cubicBezTo>
                <a:cubicBezTo>
                  <a:pt x="127" y="52"/>
                  <a:pt x="127" y="52"/>
                  <a:pt x="127" y="52"/>
                </a:cubicBezTo>
                <a:cubicBezTo>
                  <a:pt x="128" y="52"/>
                  <a:pt x="128" y="52"/>
                  <a:pt x="128" y="53"/>
                </a:cubicBezTo>
                <a:cubicBezTo>
                  <a:pt x="129" y="52"/>
                  <a:pt x="129" y="53"/>
                  <a:pt x="130" y="54"/>
                </a:cubicBezTo>
                <a:cubicBezTo>
                  <a:pt x="130" y="54"/>
                  <a:pt x="131" y="54"/>
                  <a:pt x="131" y="54"/>
                </a:cubicBezTo>
                <a:cubicBezTo>
                  <a:pt x="131" y="55"/>
                  <a:pt x="131" y="55"/>
                  <a:pt x="130" y="55"/>
                </a:cubicBezTo>
                <a:cubicBezTo>
                  <a:pt x="131" y="55"/>
                  <a:pt x="131" y="56"/>
                  <a:pt x="132" y="55"/>
                </a:cubicBezTo>
                <a:cubicBezTo>
                  <a:pt x="132" y="56"/>
                  <a:pt x="132" y="56"/>
                  <a:pt x="132" y="56"/>
                </a:cubicBezTo>
                <a:cubicBezTo>
                  <a:pt x="132" y="56"/>
                  <a:pt x="133" y="56"/>
                  <a:pt x="134" y="56"/>
                </a:cubicBezTo>
                <a:cubicBezTo>
                  <a:pt x="134" y="56"/>
                  <a:pt x="134" y="57"/>
                  <a:pt x="135" y="57"/>
                </a:cubicBezTo>
                <a:cubicBezTo>
                  <a:pt x="136" y="57"/>
                  <a:pt x="137" y="58"/>
                  <a:pt x="139" y="58"/>
                </a:cubicBezTo>
                <a:cubicBezTo>
                  <a:pt x="139" y="57"/>
                  <a:pt x="139" y="57"/>
                  <a:pt x="138" y="57"/>
                </a:cubicBezTo>
                <a:cubicBezTo>
                  <a:pt x="138" y="57"/>
                  <a:pt x="137" y="56"/>
                  <a:pt x="137" y="56"/>
                </a:cubicBezTo>
                <a:cubicBezTo>
                  <a:pt x="137" y="56"/>
                  <a:pt x="136" y="56"/>
                  <a:pt x="136" y="55"/>
                </a:cubicBezTo>
                <a:cubicBezTo>
                  <a:pt x="135" y="55"/>
                  <a:pt x="135" y="55"/>
                  <a:pt x="135" y="54"/>
                </a:cubicBezTo>
                <a:cubicBezTo>
                  <a:pt x="135" y="54"/>
                  <a:pt x="136" y="55"/>
                  <a:pt x="136" y="55"/>
                </a:cubicBezTo>
                <a:cubicBezTo>
                  <a:pt x="136" y="55"/>
                  <a:pt x="136" y="54"/>
                  <a:pt x="136" y="54"/>
                </a:cubicBezTo>
                <a:cubicBezTo>
                  <a:pt x="137" y="55"/>
                  <a:pt x="138" y="55"/>
                  <a:pt x="139" y="55"/>
                </a:cubicBezTo>
                <a:cubicBezTo>
                  <a:pt x="139" y="56"/>
                  <a:pt x="140" y="57"/>
                  <a:pt x="140" y="57"/>
                </a:cubicBezTo>
                <a:cubicBezTo>
                  <a:pt x="140" y="56"/>
                  <a:pt x="140" y="56"/>
                  <a:pt x="140" y="56"/>
                </a:cubicBezTo>
                <a:cubicBezTo>
                  <a:pt x="140" y="56"/>
                  <a:pt x="140" y="56"/>
                  <a:pt x="140" y="56"/>
                </a:cubicBezTo>
                <a:cubicBezTo>
                  <a:pt x="141" y="55"/>
                  <a:pt x="140" y="55"/>
                  <a:pt x="140" y="54"/>
                </a:cubicBezTo>
                <a:cubicBezTo>
                  <a:pt x="140" y="55"/>
                  <a:pt x="140" y="55"/>
                  <a:pt x="141" y="55"/>
                </a:cubicBezTo>
                <a:cubicBezTo>
                  <a:pt x="141" y="55"/>
                  <a:pt x="141" y="54"/>
                  <a:pt x="140" y="54"/>
                </a:cubicBezTo>
                <a:cubicBezTo>
                  <a:pt x="140" y="53"/>
                  <a:pt x="140" y="53"/>
                  <a:pt x="139" y="53"/>
                </a:cubicBezTo>
                <a:cubicBezTo>
                  <a:pt x="139" y="52"/>
                  <a:pt x="139" y="52"/>
                  <a:pt x="139" y="52"/>
                </a:cubicBezTo>
                <a:cubicBezTo>
                  <a:pt x="138" y="51"/>
                  <a:pt x="138" y="51"/>
                  <a:pt x="138" y="52"/>
                </a:cubicBezTo>
                <a:cubicBezTo>
                  <a:pt x="137" y="51"/>
                  <a:pt x="137" y="51"/>
                  <a:pt x="137" y="50"/>
                </a:cubicBezTo>
                <a:cubicBezTo>
                  <a:pt x="137" y="50"/>
                  <a:pt x="137" y="50"/>
                  <a:pt x="136" y="50"/>
                </a:cubicBezTo>
                <a:cubicBezTo>
                  <a:pt x="136" y="50"/>
                  <a:pt x="136" y="50"/>
                  <a:pt x="136" y="49"/>
                </a:cubicBezTo>
                <a:cubicBezTo>
                  <a:pt x="136" y="49"/>
                  <a:pt x="137" y="49"/>
                  <a:pt x="137" y="49"/>
                </a:cubicBezTo>
                <a:cubicBezTo>
                  <a:pt x="137" y="49"/>
                  <a:pt x="136" y="49"/>
                  <a:pt x="137" y="48"/>
                </a:cubicBezTo>
                <a:cubicBezTo>
                  <a:pt x="137" y="48"/>
                  <a:pt x="137" y="48"/>
                  <a:pt x="138" y="48"/>
                </a:cubicBezTo>
                <a:cubicBezTo>
                  <a:pt x="138" y="48"/>
                  <a:pt x="139" y="49"/>
                  <a:pt x="139" y="49"/>
                </a:cubicBezTo>
                <a:cubicBezTo>
                  <a:pt x="139" y="49"/>
                  <a:pt x="140" y="49"/>
                  <a:pt x="140" y="49"/>
                </a:cubicBezTo>
                <a:cubicBezTo>
                  <a:pt x="141" y="49"/>
                  <a:pt x="140" y="49"/>
                  <a:pt x="139" y="50"/>
                </a:cubicBezTo>
                <a:cubicBezTo>
                  <a:pt x="140" y="51"/>
                  <a:pt x="141" y="51"/>
                  <a:pt x="142" y="52"/>
                </a:cubicBezTo>
                <a:cubicBezTo>
                  <a:pt x="142" y="51"/>
                  <a:pt x="142" y="50"/>
                  <a:pt x="142" y="49"/>
                </a:cubicBezTo>
                <a:cubicBezTo>
                  <a:pt x="143" y="50"/>
                  <a:pt x="143" y="50"/>
                  <a:pt x="144" y="49"/>
                </a:cubicBezTo>
                <a:cubicBezTo>
                  <a:pt x="144" y="49"/>
                  <a:pt x="144" y="49"/>
                  <a:pt x="143" y="49"/>
                </a:cubicBezTo>
                <a:cubicBezTo>
                  <a:pt x="144" y="48"/>
                  <a:pt x="144" y="48"/>
                  <a:pt x="145" y="49"/>
                </a:cubicBezTo>
                <a:cubicBezTo>
                  <a:pt x="145" y="48"/>
                  <a:pt x="145" y="47"/>
                  <a:pt x="144" y="47"/>
                </a:cubicBezTo>
                <a:cubicBezTo>
                  <a:pt x="144" y="47"/>
                  <a:pt x="143" y="47"/>
                  <a:pt x="142" y="47"/>
                </a:cubicBezTo>
                <a:cubicBezTo>
                  <a:pt x="142" y="47"/>
                  <a:pt x="143" y="46"/>
                  <a:pt x="143" y="46"/>
                </a:cubicBezTo>
                <a:cubicBezTo>
                  <a:pt x="142" y="46"/>
                  <a:pt x="141" y="46"/>
                  <a:pt x="141" y="45"/>
                </a:cubicBezTo>
                <a:cubicBezTo>
                  <a:pt x="140" y="45"/>
                  <a:pt x="140" y="45"/>
                  <a:pt x="139" y="44"/>
                </a:cubicBezTo>
                <a:cubicBezTo>
                  <a:pt x="138" y="44"/>
                  <a:pt x="136" y="43"/>
                  <a:pt x="135" y="43"/>
                </a:cubicBezTo>
                <a:cubicBezTo>
                  <a:pt x="135" y="43"/>
                  <a:pt x="136" y="43"/>
                  <a:pt x="136" y="43"/>
                </a:cubicBezTo>
                <a:cubicBezTo>
                  <a:pt x="136" y="42"/>
                  <a:pt x="136" y="42"/>
                  <a:pt x="136" y="41"/>
                </a:cubicBezTo>
                <a:cubicBezTo>
                  <a:pt x="136" y="42"/>
                  <a:pt x="137" y="42"/>
                  <a:pt x="138" y="42"/>
                </a:cubicBezTo>
                <a:cubicBezTo>
                  <a:pt x="137" y="41"/>
                  <a:pt x="137" y="41"/>
                  <a:pt x="136" y="41"/>
                </a:cubicBezTo>
                <a:cubicBezTo>
                  <a:pt x="136" y="41"/>
                  <a:pt x="136" y="41"/>
                  <a:pt x="135" y="41"/>
                </a:cubicBezTo>
                <a:cubicBezTo>
                  <a:pt x="136" y="40"/>
                  <a:pt x="136" y="40"/>
                  <a:pt x="137" y="40"/>
                </a:cubicBezTo>
                <a:cubicBezTo>
                  <a:pt x="137" y="40"/>
                  <a:pt x="136" y="39"/>
                  <a:pt x="136" y="39"/>
                </a:cubicBezTo>
                <a:cubicBezTo>
                  <a:pt x="136" y="40"/>
                  <a:pt x="135" y="40"/>
                  <a:pt x="134" y="40"/>
                </a:cubicBezTo>
                <a:cubicBezTo>
                  <a:pt x="135" y="39"/>
                  <a:pt x="134" y="39"/>
                  <a:pt x="134" y="39"/>
                </a:cubicBezTo>
                <a:cubicBezTo>
                  <a:pt x="134" y="39"/>
                  <a:pt x="135" y="39"/>
                  <a:pt x="136" y="38"/>
                </a:cubicBezTo>
                <a:cubicBezTo>
                  <a:pt x="135" y="38"/>
                  <a:pt x="132" y="36"/>
                  <a:pt x="132" y="37"/>
                </a:cubicBezTo>
                <a:cubicBezTo>
                  <a:pt x="131" y="38"/>
                  <a:pt x="130" y="38"/>
                  <a:pt x="130" y="38"/>
                </a:cubicBezTo>
                <a:cubicBezTo>
                  <a:pt x="130" y="37"/>
                  <a:pt x="131" y="37"/>
                  <a:pt x="132" y="37"/>
                </a:cubicBezTo>
                <a:close/>
                <a:moveTo>
                  <a:pt x="89" y="24"/>
                </a:moveTo>
                <a:cubicBezTo>
                  <a:pt x="88" y="24"/>
                  <a:pt x="88" y="24"/>
                  <a:pt x="88" y="25"/>
                </a:cubicBezTo>
                <a:cubicBezTo>
                  <a:pt x="88" y="25"/>
                  <a:pt x="89" y="25"/>
                  <a:pt x="89" y="25"/>
                </a:cubicBezTo>
                <a:cubicBezTo>
                  <a:pt x="88" y="25"/>
                  <a:pt x="89" y="25"/>
                  <a:pt x="90" y="25"/>
                </a:cubicBezTo>
                <a:cubicBezTo>
                  <a:pt x="91" y="25"/>
                  <a:pt x="92" y="25"/>
                  <a:pt x="93" y="25"/>
                </a:cubicBezTo>
                <a:cubicBezTo>
                  <a:pt x="93" y="25"/>
                  <a:pt x="92" y="25"/>
                  <a:pt x="92" y="25"/>
                </a:cubicBezTo>
                <a:cubicBezTo>
                  <a:pt x="92" y="25"/>
                  <a:pt x="92" y="26"/>
                  <a:pt x="92" y="26"/>
                </a:cubicBezTo>
                <a:cubicBezTo>
                  <a:pt x="92" y="26"/>
                  <a:pt x="92" y="26"/>
                  <a:pt x="91" y="26"/>
                </a:cubicBezTo>
                <a:cubicBezTo>
                  <a:pt x="92" y="26"/>
                  <a:pt x="92" y="26"/>
                  <a:pt x="92" y="26"/>
                </a:cubicBezTo>
                <a:cubicBezTo>
                  <a:pt x="92" y="26"/>
                  <a:pt x="92" y="26"/>
                  <a:pt x="92" y="26"/>
                </a:cubicBezTo>
                <a:cubicBezTo>
                  <a:pt x="92" y="27"/>
                  <a:pt x="92" y="27"/>
                  <a:pt x="93" y="27"/>
                </a:cubicBezTo>
                <a:cubicBezTo>
                  <a:pt x="93" y="27"/>
                  <a:pt x="93" y="27"/>
                  <a:pt x="93" y="27"/>
                </a:cubicBezTo>
                <a:cubicBezTo>
                  <a:pt x="94" y="27"/>
                  <a:pt x="95" y="27"/>
                  <a:pt x="96" y="26"/>
                </a:cubicBezTo>
                <a:cubicBezTo>
                  <a:pt x="96" y="26"/>
                  <a:pt x="95" y="26"/>
                  <a:pt x="95" y="26"/>
                </a:cubicBezTo>
                <a:cubicBezTo>
                  <a:pt x="95" y="26"/>
                  <a:pt x="95" y="26"/>
                  <a:pt x="95" y="25"/>
                </a:cubicBezTo>
                <a:cubicBezTo>
                  <a:pt x="96" y="25"/>
                  <a:pt x="96" y="25"/>
                  <a:pt x="96" y="26"/>
                </a:cubicBezTo>
                <a:cubicBezTo>
                  <a:pt x="96" y="25"/>
                  <a:pt x="96" y="25"/>
                  <a:pt x="96" y="25"/>
                </a:cubicBezTo>
                <a:cubicBezTo>
                  <a:pt x="96" y="24"/>
                  <a:pt x="96" y="24"/>
                  <a:pt x="96" y="23"/>
                </a:cubicBezTo>
                <a:cubicBezTo>
                  <a:pt x="96" y="23"/>
                  <a:pt x="95" y="23"/>
                  <a:pt x="95" y="23"/>
                </a:cubicBezTo>
                <a:cubicBezTo>
                  <a:pt x="95" y="22"/>
                  <a:pt x="94" y="22"/>
                  <a:pt x="94" y="22"/>
                </a:cubicBezTo>
                <a:cubicBezTo>
                  <a:pt x="93" y="23"/>
                  <a:pt x="93" y="22"/>
                  <a:pt x="92" y="22"/>
                </a:cubicBezTo>
                <a:cubicBezTo>
                  <a:pt x="90" y="23"/>
                  <a:pt x="92" y="23"/>
                  <a:pt x="92" y="23"/>
                </a:cubicBezTo>
                <a:cubicBezTo>
                  <a:pt x="92" y="23"/>
                  <a:pt x="92" y="23"/>
                  <a:pt x="92" y="23"/>
                </a:cubicBezTo>
                <a:cubicBezTo>
                  <a:pt x="92" y="24"/>
                  <a:pt x="92" y="24"/>
                  <a:pt x="93" y="24"/>
                </a:cubicBezTo>
                <a:cubicBezTo>
                  <a:pt x="92" y="24"/>
                  <a:pt x="89" y="22"/>
                  <a:pt x="90" y="23"/>
                </a:cubicBezTo>
                <a:cubicBezTo>
                  <a:pt x="90" y="23"/>
                  <a:pt x="90" y="23"/>
                  <a:pt x="90" y="23"/>
                </a:cubicBezTo>
                <a:cubicBezTo>
                  <a:pt x="90" y="24"/>
                  <a:pt x="90" y="24"/>
                  <a:pt x="91" y="24"/>
                </a:cubicBezTo>
                <a:cubicBezTo>
                  <a:pt x="90" y="25"/>
                  <a:pt x="89" y="24"/>
                  <a:pt x="89" y="24"/>
                </a:cubicBezTo>
                <a:close/>
                <a:moveTo>
                  <a:pt x="89" y="41"/>
                </a:moveTo>
                <a:cubicBezTo>
                  <a:pt x="89" y="40"/>
                  <a:pt x="90" y="40"/>
                  <a:pt x="90" y="41"/>
                </a:cubicBezTo>
                <a:cubicBezTo>
                  <a:pt x="90" y="40"/>
                  <a:pt x="90" y="40"/>
                  <a:pt x="90" y="40"/>
                </a:cubicBezTo>
                <a:cubicBezTo>
                  <a:pt x="91" y="41"/>
                  <a:pt x="91" y="40"/>
                  <a:pt x="91" y="39"/>
                </a:cubicBezTo>
                <a:cubicBezTo>
                  <a:pt x="90" y="39"/>
                  <a:pt x="89" y="39"/>
                  <a:pt x="88" y="38"/>
                </a:cubicBezTo>
                <a:cubicBezTo>
                  <a:pt x="88" y="38"/>
                  <a:pt x="86" y="38"/>
                  <a:pt x="86" y="37"/>
                </a:cubicBezTo>
                <a:cubicBezTo>
                  <a:pt x="86" y="37"/>
                  <a:pt x="86" y="36"/>
                  <a:pt x="86" y="36"/>
                </a:cubicBezTo>
                <a:cubicBezTo>
                  <a:pt x="86" y="34"/>
                  <a:pt x="85" y="33"/>
                  <a:pt x="84" y="32"/>
                </a:cubicBezTo>
                <a:cubicBezTo>
                  <a:pt x="84" y="32"/>
                  <a:pt x="83" y="31"/>
                  <a:pt x="83" y="32"/>
                </a:cubicBezTo>
                <a:cubicBezTo>
                  <a:pt x="83" y="32"/>
                  <a:pt x="82" y="31"/>
                  <a:pt x="81" y="31"/>
                </a:cubicBezTo>
                <a:cubicBezTo>
                  <a:pt x="82" y="32"/>
                  <a:pt x="81" y="32"/>
                  <a:pt x="81" y="32"/>
                </a:cubicBezTo>
                <a:cubicBezTo>
                  <a:pt x="81" y="32"/>
                  <a:pt x="81" y="33"/>
                  <a:pt x="82" y="33"/>
                </a:cubicBezTo>
                <a:cubicBezTo>
                  <a:pt x="82" y="34"/>
                  <a:pt x="82" y="35"/>
                  <a:pt x="82" y="35"/>
                </a:cubicBezTo>
                <a:cubicBezTo>
                  <a:pt x="82" y="35"/>
                  <a:pt x="82" y="36"/>
                  <a:pt x="81" y="35"/>
                </a:cubicBezTo>
                <a:cubicBezTo>
                  <a:pt x="81" y="35"/>
                  <a:pt x="81" y="34"/>
                  <a:pt x="81" y="33"/>
                </a:cubicBezTo>
                <a:cubicBezTo>
                  <a:pt x="80" y="32"/>
                  <a:pt x="78" y="32"/>
                  <a:pt x="78" y="32"/>
                </a:cubicBezTo>
                <a:cubicBezTo>
                  <a:pt x="78" y="33"/>
                  <a:pt x="79" y="33"/>
                  <a:pt x="79" y="34"/>
                </a:cubicBezTo>
                <a:cubicBezTo>
                  <a:pt x="79" y="33"/>
                  <a:pt x="78" y="33"/>
                  <a:pt x="78" y="33"/>
                </a:cubicBezTo>
                <a:cubicBezTo>
                  <a:pt x="77" y="34"/>
                  <a:pt x="77" y="34"/>
                  <a:pt x="76" y="34"/>
                </a:cubicBezTo>
                <a:cubicBezTo>
                  <a:pt x="77" y="34"/>
                  <a:pt x="77" y="33"/>
                  <a:pt x="77" y="33"/>
                </a:cubicBezTo>
                <a:cubicBezTo>
                  <a:pt x="76" y="33"/>
                  <a:pt x="75" y="32"/>
                  <a:pt x="75" y="32"/>
                </a:cubicBezTo>
                <a:cubicBezTo>
                  <a:pt x="74" y="32"/>
                  <a:pt x="74" y="33"/>
                  <a:pt x="74" y="33"/>
                </a:cubicBezTo>
                <a:cubicBezTo>
                  <a:pt x="73" y="33"/>
                  <a:pt x="73" y="33"/>
                  <a:pt x="73" y="33"/>
                </a:cubicBezTo>
                <a:cubicBezTo>
                  <a:pt x="73" y="33"/>
                  <a:pt x="74" y="32"/>
                  <a:pt x="73" y="31"/>
                </a:cubicBezTo>
                <a:cubicBezTo>
                  <a:pt x="72" y="31"/>
                  <a:pt x="72" y="31"/>
                  <a:pt x="71" y="32"/>
                </a:cubicBezTo>
                <a:cubicBezTo>
                  <a:pt x="69" y="32"/>
                  <a:pt x="68" y="33"/>
                  <a:pt x="67" y="34"/>
                </a:cubicBezTo>
                <a:cubicBezTo>
                  <a:pt x="67" y="34"/>
                  <a:pt x="67" y="34"/>
                  <a:pt x="68" y="34"/>
                </a:cubicBezTo>
                <a:cubicBezTo>
                  <a:pt x="67" y="34"/>
                  <a:pt x="66" y="35"/>
                  <a:pt x="66" y="36"/>
                </a:cubicBezTo>
                <a:cubicBezTo>
                  <a:pt x="67" y="36"/>
                  <a:pt x="67" y="36"/>
                  <a:pt x="68" y="36"/>
                </a:cubicBezTo>
                <a:cubicBezTo>
                  <a:pt x="68" y="36"/>
                  <a:pt x="68" y="36"/>
                  <a:pt x="67" y="36"/>
                </a:cubicBezTo>
                <a:cubicBezTo>
                  <a:pt x="68" y="36"/>
                  <a:pt x="69" y="36"/>
                  <a:pt x="70" y="36"/>
                </a:cubicBezTo>
                <a:cubicBezTo>
                  <a:pt x="69" y="36"/>
                  <a:pt x="68" y="37"/>
                  <a:pt x="67" y="37"/>
                </a:cubicBezTo>
                <a:cubicBezTo>
                  <a:pt x="68" y="38"/>
                  <a:pt x="68" y="38"/>
                  <a:pt x="69" y="38"/>
                </a:cubicBezTo>
                <a:cubicBezTo>
                  <a:pt x="70" y="38"/>
                  <a:pt x="71" y="38"/>
                  <a:pt x="72" y="38"/>
                </a:cubicBezTo>
                <a:cubicBezTo>
                  <a:pt x="73" y="38"/>
                  <a:pt x="75" y="38"/>
                  <a:pt x="76" y="39"/>
                </a:cubicBezTo>
                <a:cubicBezTo>
                  <a:pt x="77" y="39"/>
                  <a:pt x="76" y="39"/>
                  <a:pt x="75" y="39"/>
                </a:cubicBezTo>
                <a:cubicBezTo>
                  <a:pt x="74" y="39"/>
                  <a:pt x="74" y="39"/>
                  <a:pt x="73" y="39"/>
                </a:cubicBezTo>
                <a:cubicBezTo>
                  <a:pt x="72" y="39"/>
                  <a:pt x="70" y="39"/>
                  <a:pt x="69" y="40"/>
                </a:cubicBezTo>
                <a:cubicBezTo>
                  <a:pt x="70" y="42"/>
                  <a:pt x="72" y="41"/>
                  <a:pt x="74" y="42"/>
                </a:cubicBezTo>
                <a:cubicBezTo>
                  <a:pt x="74" y="43"/>
                  <a:pt x="74" y="43"/>
                  <a:pt x="75" y="43"/>
                </a:cubicBezTo>
                <a:cubicBezTo>
                  <a:pt x="77" y="43"/>
                  <a:pt x="78" y="43"/>
                  <a:pt x="79" y="43"/>
                </a:cubicBezTo>
                <a:cubicBezTo>
                  <a:pt x="80" y="43"/>
                  <a:pt x="81" y="42"/>
                  <a:pt x="82" y="42"/>
                </a:cubicBezTo>
                <a:cubicBezTo>
                  <a:pt x="82" y="42"/>
                  <a:pt x="82" y="42"/>
                  <a:pt x="83" y="42"/>
                </a:cubicBezTo>
                <a:cubicBezTo>
                  <a:pt x="83" y="41"/>
                  <a:pt x="83" y="41"/>
                  <a:pt x="84" y="41"/>
                </a:cubicBezTo>
                <a:cubicBezTo>
                  <a:pt x="84" y="41"/>
                  <a:pt x="84" y="41"/>
                  <a:pt x="84" y="42"/>
                </a:cubicBezTo>
                <a:cubicBezTo>
                  <a:pt x="84" y="42"/>
                  <a:pt x="85" y="42"/>
                  <a:pt x="86" y="42"/>
                </a:cubicBezTo>
                <a:cubicBezTo>
                  <a:pt x="86" y="42"/>
                  <a:pt x="85" y="42"/>
                  <a:pt x="85" y="42"/>
                </a:cubicBezTo>
                <a:cubicBezTo>
                  <a:pt x="86" y="42"/>
                  <a:pt x="87" y="43"/>
                  <a:pt x="89" y="43"/>
                </a:cubicBezTo>
                <a:cubicBezTo>
                  <a:pt x="89" y="43"/>
                  <a:pt x="90" y="42"/>
                  <a:pt x="90" y="42"/>
                </a:cubicBezTo>
                <a:cubicBezTo>
                  <a:pt x="90" y="42"/>
                  <a:pt x="89" y="42"/>
                  <a:pt x="90" y="41"/>
                </a:cubicBezTo>
                <a:cubicBezTo>
                  <a:pt x="89" y="41"/>
                  <a:pt x="88" y="41"/>
                  <a:pt x="88" y="42"/>
                </a:cubicBezTo>
                <a:cubicBezTo>
                  <a:pt x="88" y="41"/>
                  <a:pt x="88" y="41"/>
                  <a:pt x="88" y="41"/>
                </a:cubicBezTo>
                <a:cubicBezTo>
                  <a:pt x="88" y="41"/>
                  <a:pt x="88" y="41"/>
                  <a:pt x="88" y="41"/>
                </a:cubicBezTo>
                <a:cubicBezTo>
                  <a:pt x="88" y="41"/>
                  <a:pt x="89" y="41"/>
                  <a:pt x="89" y="41"/>
                </a:cubicBezTo>
                <a:close/>
                <a:moveTo>
                  <a:pt x="93" y="42"/>
                </a:moveTo>
                <a:cubicBezTo>
                  <a:pt x="93" y="42"/>
                  <a:pt x="93" y="42"/>
                  <a:pt x="94" y="43"/>
                </a:cubicBezTo>
                <a:cubicBezTo>
                  <a:pt x="94" y="42"/>
                  <a:pt x="94" y="42"/>
                  <a:pt x="94" y="42"/>
                </a:cubicBezTo>
                <a:cubicBezTo>
                  <a:pt x="94" y="43"/>
                  <a:pt x="94" y="43"/>
                  <a:pt x="94" y="43"/>
                </a:cubicBezTo>
                <a:cubicBezTo>
                  <a:pt x="94" y="43"/>
                  <a:pt x="95" y="43"/>
                  <a:pt x="95" y="42"/>
                </a:cubicBezTo>
                <a:cubicBezTo>
                  <a:pt x="95" y="43"/>
                  <a:pt x="96" y="43"/>
                  <a:pt x="97" y="43"/>
                </a:cubicBezTo>
                <a:cubicBezTo>
                  <a:pt x="98" y="44"/>
                  <a:pt x="98" y="43"/>
                  <a:pt x="99" y="42"/>
                </a:cubicBezTo>
                <a:cubicBezTo>
                  <a:pt x="98" y="42"/>
                  <a:pt x="97" y="41"/>
                  <a:pt x="96" y="41"/>
                </a:cubicBezTo>
                <a:cubicBezTo>
                  <a:pt x="96" y="40"/>
                  <a:pt x="95" y="40"/>
                  <a:pt x="95" y="40"/>
                </a:cubicBezTo>
                <a:cubicBezTo>
                  <a:pt x="95" y="41"/>
                  <a:pt x="94" y="41"/>
                  <a:pt x="95" y="41"/>
                </a:cubicBezTo>
                <a:cubicBezTo>
                  <a:pt x="94" y="41"/>
                  <a:pt x="94" y="41"/>
                  <a:pt x="94" y="41"/>
                </a:cubicBezTo>
                <a:cubicBezTo>
                  <a:pt x="94" y="42"/>
                  <a:pt x="93" y="42"/>
                  <a:pt x="93" y="42"/>
                </a:cubicBezTo>
                <a:close/>
                <a:moveTo>
                  <a:pt x="219" y="66"/>
                </a:moveTo>
                <a:cubicBezTo>
                  <a:pt x="219" y="66"/>
                  <a:pt x="219" y="66"/>
                  <a:pt x="219" y="66"/>
                </a:cubicBezTo>
                <a:cubicBezTo>
                  <a:pt x="219" y="66"/>
                  <a:pt x="219" y="66"/>
                  <a:pt x="219" y="66"/>
                </a:cubicBezTo>
                <a:cubicBezTo>
                  <a:pt x="219" y="66"/>
                  <a:pt x="220" y="66"/>
                  <a:pt x="220" y="66"/>
                </a:cubicBezTo>
                <a:cubicBezTo>
                  <a:pt x="220" y="66"/>
                  <a:pt x="220" y="66"/>
                  <a:pt x="220" y="66"/>
                </a:cubicBezTo>
                <a:cubicBezTo>
                  <a:pt x="220" y="66"/>
                  <a:pt x="220" y="65"/>
                  <a:pt x="220" y="65"/>
                </a:cubicBezTo>
                <a:cubicBezTo>
                  <a:pt x="220" y="65"/>
                  <a:pt x="218" y="66"/>
                  <a:pt x="219" y="66"/>
                </a:cubicBezTo>
                <a:close/>
                <a:moveTo>
                  <a:pt x="119" y="54"/>
                </a:moveTo>
                <a:cubicBezTo>
                  <a:pt x="118" y="53"/>
                  <a:pt x="118" y="53"/>
                  <a:pt x="117" y="53"/>
                </a:cubicBezTo>
                <a:cubicBezTo>
                  <a:pt x="118" y="53"/>
                  <a:pt x="116" y="51"/>
                  <a:pt x="115" y="51"/>
                </a:cubicBezTo>
                <a:cubicBezTo>
                  <a:pt x="115" y="51"/>
                  <a:pt x="114" y="51"/>
                  <a:pt x="114" y="51"/>
                </a:cubicBezTo>
                <a:cubicBezTo>
                  <a:pt x="113" y="50"/>
                  <a:pt x="113" y="50"/>
                  <a:pt x="113" y="51"/>
                </a:cubicBezTo>
                <a:cubicBezTo>
                  <a:pt x="113" y="51"/>
                  <a:pt x="113" y="50"/>
                  <a:pt x="112" y="50"/>
                </a:cubicBezTo>
                <a:cubicBezTo>
                  <a:pt x="114" y="50"/>
                  <a:pt x="113" y="49"/>
                  <a:pt x="112" y="49"/>
                </a:cubicBezTo>
                <a:cubicBezTo>
                  <a:pt x="111" y="49"/>
                  <a:pt x="112" y="50"/>
                  <a:pt x="111" y="51"/>
                </a:cubicBezTo>
                <a:cubicBezTo>
                  <a:pt x="111" y="51"/>
                  <a:pt x="111" y="52"/>
                  <a:pt x="111" y="52"/>
                </a:cubicBezTo>
                <a:cubicBezTo>
                  <a:pt x="111" y="52"/>
                  <a:pt x="111" y="53"/>
                  <a:pt x="111" y="53"/>
                </a:cubicBezTo>
                <a:cubicBezTo>
                  <a:pt x="111" y="53"/>
                  <a:pt x="110" y="54"/>
                  <a:pt x="110" y="54"/>
                </a:cubicBezTo>
                <a:cubicBezTo>
                  <a:pt x="110" y="54"/>
                  <a:pt x="112" y="54"/>
                  <a:pt x="112" y="54"/>
                </a:cubicBezTo>
                <a:cubicBezTo>
                  <a:pt x="112" y="54"/>
                  <a:pt x="112" y="56"/>
                  <a:pt x="112" y="55"/>
                </a:cubicBezTo>
                <a:cubicBezTo>
                  <a:pt x="113" y="55"/>
                  <a:pt x="113" y="54"/>
                  <a:pt x="114" y="54"/>
                </a:cubicBezTo>
                <a:cubicBezTo>
                  <a:pt x="115" y="54"/>
                  <a:pt x="115" y="53"/>
                  <a:pt x="115" y="53"/>
                </a:cubicBezTo>
                <a:cubicBezTo>
                  <a:pt x="115" y="54"/>
                  <a:pt x="117" y="54"/>
                  <a:pt x="118" y="55"/>
                </a:cubicBezTo>
                <a:cubicBezTo>
                  <a:pt x="119" y="54"/>
                  <a:pt x="119" y="54"/>
                  <a:pt x="119" y="54"/>
                </a:cubicBezTo>
                <a:close/>
                <a:moveTo>
                  <a:pt x="103" y="27"/>
                </a:moveTo>
                <a:cubicBezTo>
                  <a:pt x="104" y="28"/>
                  <a:pt x="104" y="27"/>
                  <a:pt x="105" y="27"/>
                </a:cubicBezTo>
                <a:cubicBezTo>
                  <a:pt x="105" y="28"/>
                  <a:pt x="105" y="28"/>
                  <a:pt x="106" y="28"/>
                </a:cubicBezTo>
                <a:cubicBezTo>
                  <a:pt x="106" y="28"/>
                  <a:pt x="107" y="28"/>
                  <a:pt x="107" y="27"/>
                </a:cubicBezTo>
                <a:cubicBezTo>
                  <a:pt x="107" y="28"/>
                  <a:pt x="107" y="28"/>
                  <a:pt x="108" y="28"/>
                </a:cubicBezTo>
                <a:cubicBezTo>
                  <a:pt x="108" y="28"/>
                  <a:pt x="108" y="27"/>
                  <a:pt x="108" y="27"/>
                </a:cubicBezTo>
                <a:cubicBezTo>
                  <a:pt x="108" y="27"/>
                  <a:pt x="108" y="28"/>
                  <a:pt x="108" y="28"/>
                </a:cubicBezTo>
                <a:cubicBezTo>
                  <a:pt x="109" y="28"/>
                  <a:pt x="110" y="28"/>
                  <a:pt x="111" y="28"/>
                </a:cubicBezTo>
                <a:cubicBezTo>
                  <a:pt x="111" y="28"/>
                  <a:pt x="111" y="28"/>
                  <a:pt x="111" y="28"/>
                </a:cubicBezTo>
                <a:cubicBezTo>
                  <a:pt x="111" y="28"/>
                  <a:pt x="113" y="29"/>
                  <a:pt x="113" y="28"/>
                </a:cubicBezTo>
                <a:cubicBezTo>
                  <a:pt x="113" y="29"/>
                  <a:pt x="114" y="28"/>
                  <a:pt x="115" y="28"/>
                </a:cubicBezTo>
                <a:cubicBezTo>
                  <a:pt x="115" y="28"/>
                  <a:pt x="115" y="27"/>
                  <a:pt x="115" y="27"/>
                </a:cubicBezTo>
                <a:cubicBezTo>
                  <a:pt x="116" y="27"/>
                  <a:pt x="115" y="28"/>
                  <a:pt x="116" y="28"/>
                </a:cubicBezTo>
                <a:cubicBezTo>
                  <a:pt x="116" y="28"/>
                  <a:pt x="117" y="28"/>
                  <a:pt x="117" y="28"/>
                </a:cubicBezTo>
                <a:cubicBezTo>
                  <a:pt x="118" y="28"/>
                  <a:pt x="119" y="28"/>
                  <a:pt x="119" y="28"/>
                </a:cubicBezTo>
                <a:cubicBezTo>
                  <a:pt x="120" y="27"/>
                  <a:pt x="120" y="27"/>
                  <a:pt x="121" y="27"/>
                </a:cubicBezTo>
                <a:cubicBezTo>
                  <a:pt x="120" y="27"/>
                  <a:pt x="120" y="27"/>
                  <a:pt x="119" y="27"/>
                </a:cubicBezTo>
                <a:cubicBezTo>
                  <a:pt x="120" y="26"/>
                  <a:pt x="120" y="26"/>
                  <a:pt x="120" y="26"/>
                </a:cubicBezTo>
                <a:cubicBezTo>
                  <a:pt x="119" y="25"/>
                  <a:pt x="117" y="24"/>
                  <a:pt x="116" y="25"/>
                </a:cubicBezTo>
                <a:cubicBezTo>
                  <a:pt x="115" y="25"/>
                  <a:pt x="114" y="25"/>
                  <a:pt x="114" y="25"/>
                </a:cubicBezTo>
                <a:cubicBezTo>
                  <a:pt x="113" y="25"/>
                  <a:pt x="112" y="25"/>
                  <a:pt x="111" y="25"/>
                </a:cubicBezTo>
                <a:cubicBezTo>
                  <a:pt x="112" y="25"/>
                  <a:pt x="112" y="26"/>
                  <a:pt x="112" y="26"/>
                </a:cubicBezTo>
                <a:cubicBezTo>
                  <a:pt x="111" y="26"/>
                  <a:pt x="110" y="25"/>
                  <a:pt x="109" y="25"/>
                </a:cubicBezTo>
                <a:cubicBezTo>
                  <a:pt x="109" y="25"/>
                  <a:pt x="109" y="26"/>
                  <a:pt x="108" y="25"/>
                </a:cubicBezTo>
                <a:cubicBezTo>
                  <a:pt x="108" y="25"/>
                  <a:pt x="108" y="25"/>
                  <a:pt x="107" y="25"/>
                </a:cubicBezTo>
                <a:cubicBezTo>
                  <a:pt x="107" y="25"/>
                  <a:pt x="105" y="24"/>
                  <a:pt x="105" y="24"/>
                </a:cubicBezTo>
                <a:cubicBezTo>
                  <a:pt x="105" y="23"/>
                  <a:pt x="107" y="24"/>
                  <a:pt x="107" y="23"/>
                </a:cubicBezTo>
                <a:cubicBezTo>
                  <a:pt x="107" y="23"/>
                  <a:pt x="106" y="23"/>
                  <a:pt x="106" y="23"/>
                </a:cubicBezTo>
                <a:cubicBezTo>
                  <a:pt x="105" y="23"/>
                  <a:pt x="105" y="23"/>
                  <a:pt x="105" y="22"/>
                </a:cubicBezTo>
                <a:cubicBezTo>
                  <a:pt x="104" y="22"/>
                  <a:pt x="103" y="22"/>
                  <a:pt x="102" y="22"/>
                </a:cubicBezTo>
                <a:cubicBezTo>
                  <a:pt x="102" y="22"/>
                  <a:pt x="101" y="21"/>
                  <a:pt x="101" y="21"/>
                </a:cubicBezTo>
                <a:cubicBezTo>
                  <a:pt x="100" y="21"/>
                  <a:pt x="99" y="21"/>
                  <a:pt x="98" y="21"/>
                </a:cubicBezTo>
                <a:cubicBezTo>
                  <a:pt x="96" y="21"/>
                  <a:pt x="97" y="22"/>
                  <a:pt x="98" y="23"/>
                </a:cubicBezTo>
                <a:cubicBezTo>
                  <a:pt x="99" y="24"/>
                  <a:pt x="99" y="23"/>
                  <a:pt x="100" y="23"/>
                </a:cubicBezTo>
                <a:cubicBezTo>
                  <a:pt x="101" y="23"/>
                  <a:pt x="102" y="23"/>
                  <a:pt x="102" y="24"/>
                </a:cubicBezTo>
                <a:cubicBezTo>
                  <a:pt x="103" y="24"/>
                  <a:pt x="104" y="25"/>
                  <a:pt x="103" y="25"/>
                </a:cubicBezTo>
                <a:cubicBezTo>
                  <a:pt x="103" y="26"/>
                  <a:pt x="103" y="26"/>
                  <a:pt x="103" y="27"/>
                </a:cubicBezTo>
                <a:close/>
                <a:moveTo>
                  <a:pt x="127" y="45"/>
                </a:moveTo>
                <a:cubicBezTo>
                  <a:pt x="126" y="45"/>
                  <a:pt x="129" y="45"/>
                  <a:pt x="129" y="45"/>
                </a:cubicBezTo>
                <a:cubicBezTo>
                  <a:pt x="128" y="44"/>
                  <a:pt x="127" y="44"/>
                  <a:pt x="127" y="45"/>
                </a:cubicBezTo>
                <a:close/>
                <a:moveTo>
                  <a:pt x="108" y="7"/>
                </a:moveTo>
                <a:cubicBezTo>
                  <a:pt x="107" y="8"/>
                  <a:pt x="106" y="8"/>
                  <a:pt x="106" y="9"/>
                </a:cubicBezTo>
                <a:cubicBezTo>
                  <a:pt x="107" y="9"/>
                  <a:pt x="108" y="9"/>
                  <a:pt x="109" y="9"/>
                </a:cubicBezTo>
                <a:cubicBezTo>
                  <a:pt x="110" y="9"/>
                  <a:pt x="112" y="8"/>
                  <a:pt x="113" y="8"/>
                </a:cubicBezTo>
                <a:cubicBezTo>
                  <a:pt x="112" y="9"/>
                  <a:pt x="111" y="9"/>
                  <a:pt x="110" y="9"/>
                </a:cubicBezTo>
                <a:cubicBezTo>
                  <a:pt x="109" y="9"/>
                  <a:pt x="108" y="9"/>
                  <a:pt x="107" y="10"/>
                </a:cubicBezTo>
                <a:cubicBezTo>
                  <a:pt x="108" y="10"/>
                  <a:pt x="109" y="11"/>
                  <a:pt x="110" y="10"/>
                </a:cubicBezTo>
                <a:cubicBezTo>
                  <a:pt x="112" y="9"/>
                  <a:pt x="112" y="9"/>
                  <a:pt x="114" y="9"/>
                </a:cubicBezTo>
                <a:cubicBezTo>
                  <a:pt x="112" y="9"/>
                  <a:pt x="112" y="10"/>
                  <a:pt x="111" y="10"/>
                </a:cubicBezTo>
                <a:cubicBezTo>
                  <a:pt x="112" y="11"/>
                  <a:pt x="112" y="11"/>
                  <a:pt x="113" y="11"/>
                </a:cubicBezTo>
                <a:cubicBezTo>
                  <a:pt x="114" y="11"/>
                  <a:pt x="114" y="11"/>
                  <a:pt x="114" y="10"/>
                </a:cubicBezTo>
                <a:cubicBezTo>
                  <a:pt x="114" y="10"/>
                  <a:pt x="115" y="10"/>
                  <a:pt x="116" y="10"/>
                </a:cubicBezTo>
                <a:cubicBezTo>
                  <a:pt x="115" y="10"/>
                  <a:pt x="115" y="10"/>
                  <a:pt x="115" y="10"/>
                </a:cubicBezTo>
                <a:cubicBezTo>
                  <a:pt x="116" y="10"/>
                  <a:pt x="116" y="10"/>
                  <a:pt x="117" y="10"/>
                </a:cubicBezTo>
                <a:cubicBezTo>
                  <a:pt x="117" y="10"/>
                  <a:pt x="116" y="10"/>
                  <a:pt x="116" y="11"/>
                </a:cubicBezTo>
                <a:cubicBezTo>
                  <a:pt x="116" y="11"/>
                  <a:pt x="117" y="10"/>
                  <a:pt x="118" y="10"/>
                </a:cubicBezTo>
                <a:cubicBezTo>
                  <a:pt x="118" y="10"/>
                  <a:pt x="120" y="10"/>
                  <a:pt x="120" y="10"/>
                </a:cubicBezTo>
                <a:cubicBezTo>
                  <a:pt x="121" y="9"/>
                  <a:pt x="122" y="8"/>
                  <a:pt x="124" y="8"/>
                </a:cubicBezTo>
                <a:cubicBezTo>
                  <a:pt x="123" y="8"/>
                  <a:pt x="122" y="9"/>
                  <a:pt x="122" y="9"/>
                </a:cubicBezTo>
                <a:cubicBezTo>
                  <a:pt x="122" y="10"/>
                  <a:pt x="122" y="10"/>
                  <a:pt x="123" y="10"/>
                </a:cubicBezTo>
                <a:cubicBezTo>
                  <a:pt x="120" y="10"/>
                  <a:pt x="118" y="11"/>
                  <a:pt x="115" y="11"/>
                </a:cubicBezTo>
                <a:cubicBezTo>
                  <a:pt x="116" y="12"/>
                  <a:pt x="117" y="13"/>
                  <a:pt x="118" y="13"/>
                </a:cubicBezTo>
                <a:cubicBezTo>
                  <a:pt x="117" y="13"/>
                  <a:pt x="116" y="12"/>
                  <a:pt x="114" y="11"/>
                </a:cubicBezTo>
                <a:cubicBezTo>
                  <a:pt x="114" y="11"/>
                  <a:pt x="111" y="11"/>
                  <a:pt x="111" y="11"/>
                </a:cubicBezTo>
                <a:cubicBezTo>
                  <a:pt x="110" y="13"/>
                  <a:pt x="112" y="13"/>
                  <a:pt x="113" y="14"/>
                </a:cubicBezTo>
                <a:cubicBezTo>
                  <a:pt x="114" y="14"/>
                  <a:pt x="115" y="15"/>
                  <a:pt x="115" y="16"/>
                </a:cubicBezTo>
                <a:cubicBezTo>
                  <a:pt x="114" y="16"/>
                  <a:pt x="111" y="15"/>
                  <a:pt x="110" y="17"/>
                </a:cubicBezTo>
                <a:cubicBezTo>
                  <a:pt x="109" y="18"/>
                  <a:pt x="110" y="18"/>
                  <a:pt x="111" y="18"/>
                </a:cubicBezTo>
                <a:cubicBezTo>
                  <a:pt x="112" y="18"/>
                  <a:pt x="113" y="17"/>
                  <a:pt x="113" y="17"/>
                </a:cubicBezTo>
                <a:cubicBezTo>
                  <a:pt x="113" y="18"/>
                  <a:pt x="112" y="19"/>
                  <a:pt x="113" y="20"/>
                </a:cubicBezTo>
                <a:cubicBezTo>
                  <a:pt x="114" y="20"/>
                  <a:pt x="116" y="19"/>
                  <a:pt x="116" y="18"/>
                </a:cubicBezTo>
                <a:cubicBezTo>
                  <a:pt x="115" y="20"/>
                  <a:pt x="114" y="21"/>
                  <a:pt x="112" y="20"/>
                </a:cubicBezTo>
                <a:cubicBezTo>
                  <a:pt x="112" y="20"/>
                  <a:pt x="112" y="19"/>
                  <a:pt x="111" y="19"/>
                </a:cubicBezTo>
                <a:cubicBezTo>
                  <a:pt x="110" y="19"/>
                  <a:pt x="109" y="19"/>
                  <a:pt x="108" y="19"/>
                </a:cubicBezTo>
                <a:cubicBezTo>
                  <a:pt x="109" y="20"/>
                  <a:pt x="109" y="20"/>
                  <a:pt x="110" y="20"/>
                </a:cubicBezTo>
                <a:cubicBezTo>
                  <a:pt x="109" y="21"/>
                  <a:pt x="109" y="21"/>
                  <a:pt x="108" y="21"/>
                </a:cubicBezTo>
                <a:cubicBezTo>
                  <a:pt x="108" y="21"/>
                  <a:pt x="107" y="21"/>
                  <a:pt x="107" y="22"/>
                </a:cubicBezTo>
                <a:cubicBezTo>
                  <a:pt x="106" y="22"/>
                  <a:pt x="107" y="22"/>
                  <a:pt x="107" y="22"/>
                </a:cubicBezTo>
                <a:cubicBezTo>
                  <a:pt x="107" y="23"/>
                  <a:pt x="107" y="23"/>
                  <a:pt x="108" y="22"/>
                </a:cubicBezTo>
                <a:cubicBezTo>
                  <a:pt x="108" y="23"/>
                  <a:pt x="109" y="23"/>
                  <a:pt x="110" y="23"/>
                </a:cubicBezTo>
                <a:cubicBezTo>
                  <a:pt x="110" y="23"/>
                  <a:pt x="110" y="23"/>
                  <a:pt x="111" y="23"/>
                </a:cubicBezTo>
                <a:cubicBezTo>
                  <a:pt x="111" y="23"/>
                  <a:pt x="112" y="23"/>
                  <a:pt x="113" y="23"/>
                </a:cubicBezTo>
                <a:cubicBezTo>
                  <a:pt x="113" y="23"/>
                  <a:pt x="114" y="22"/>
                  <a:pt x="114" y="23"/>
                </a:cubicBezTo>
                <a:cubicBezTo>
                  <a:pt x="115" y="23"/>
                  <a:pt x="115" y="23"/>
                  <a:pt x="115" y="22"/>
                </a:cubicBezTo>
                <a:cubicBezTo>
                  <a:pt x="115" y="23"/>
                  <a:pt x="117" y="23"/>
                  <a:pt x="117" y="22"/>
                </a:cubicBezTo>
                <a:cubicBezTo>
                  <a:pt x="117" y="23"/>
                  <a:pt x="118" y="22"/>
                  <a:pt x="118" y="23"/>
                </a:cubicBezTo>
                <a:cubicBezTo>
                  <a:pt x="119" y="23"/>
                  <a:pt x="118" y="23"/>
                  <a:pt x="118" y="24"/>
                </a:cubicBezTo>
                <a:cubicBezTo>
                  <a:pt x="119" y="24"/>
                  <a:pt x="120" y="23"/>
                  <a:pt x="121" y="23"/>
                </a:cubicBezTo>
                <a:cubicBezTo>
                  <a:pt x="121" y="23"/>
                  <a:pt x="121" y="23"/>
                  <a:pt x="121" y="23"/>
                </a:cubicBezTo>
                <a:cubicBezTo>
                  <a:pt x="121" y="23"/>
                  <a:pt x="122" y="23"/>
                  <a:pt x="122" y="23"/>
                </a:cubicBezTo>
                <a:cubicBezTo>
                  <a:pt x="122" y="23"/>
                  <a:pt x="123" y="23"/>
                  <a:pt x="123" y="22"/>
                </a:cubicBezTo>
                <a:cubicBezTo>
                  <a:pt x="123" y="22"/>
                  <a:pt x="123" y="22"/>
                  <a:pt x="122" y="21"/>
                </a:cubicBezTo>
                <a:cubicBezTo>
                  <a:pt x="122" y="21"/>
                  <a:pt x="122" y="21"/>
                  <a:pt x="121" y="21"/>
                </a:cubicBezTo>
                <a:cubicBezTo>
                  <a:pt x="121" y="22"/>
                  <a:pt x="121" y="22"/>
                  <a:pt x="121" y="21"/>
                </a:cubicBezTo>
                <a:cubicBezTo>
                  <a:pt x="120" y="21"/>
                  <a:pt x="122" y="20"/>
                  <a:pt x="122" y="20"/>
                </a:cubicBezTo>
                <a:cubicBezTo>
                  <a:pt x="123" y="19"/>
                  <a:pt x="122" y="19"/>
                  <a:pt x="122" y="18"/>
                </a:cubicBezTo>
                <a:cubicBezTo>
                  <a:pt x="122" y="18"/>
                  <a:pt x="123" y="19"/>
                  <a:pt x="124" y="19"/>
                </a:cubicBezTo>
                <a:cubicBezTo>
                  <a:pt x="125" y="18"/>
                  <a:pt x="125" y="18"/>
                  <a:pt x="126" y="17"/>
                </a:cubicBezTo>
                <a:cubicBezTo>
                  <a:pt x="125" y="17"/>
                  <a:pt x="125" y="17"/>
                  <a:pt x="124" y="17"/>
                </a:cubicBezTo>
                <a:cubicBezTo>
                  <a:pt x="125" y="17"/>
                  <a:pt x="126" y="17"/>
                  <a:pt x="127" y="16"/>
                </a:cubicBezTo>
                <a:cubicBezTo>
                  <a:pt x="127" y="16"/>
                  <a:pt x="125" y="15"/>
                  <a:pt x="124" y="15"/>
                </a:cubicBezTo>
                <a:cubicBezTo>
                  <a:pt x="125" y="15"/>
                  <a:pt x="126" y="15"/>
                  <a:pt x="127" y="15"/>
                </a:cubicBezTo>
                <a:cubicBezTo>
                  <a:pt x="127" y="14"/>
                  <a:pt x="124" y="15"/>
                  <a:pt x="124" y="14"/>
                </a:cubicBezTo>
                <a:cubicBezTo>
                  <a:pt x="125" y="14"/>
                  <a:pt x="127" y="14"/>
                  <a:pt x="129" y="14"/>
                </a:cubicBezTo>
                <a:cubicBezTo>
                  <a:pt x="129" y="14"/>
                  <a:pt x="129" y="13"/>
                  <a:pt x="129" y="13"/>
                </a:cubicBezTo>
                <a:cubicBezTo>
                  <a:pt x="129" y="13"/>
                  <a:pt x="130" y="14"/>
                  <a:pt x="131" y="13"/>
                </a:cubicBezTo>
                <a:cubicBezTo>
                  <a:pt x="131" y="13"/>
                  <a:pt x="132" y="13"/>
                  <a:pt x="132" y="12"/>
                </a:cubicBezTo>
                <a:cubicBezTo>
                  <a:pt x="132" y="12"/>
                  <a:pt x="131" y="12"/>
                  <a:pt x="131" y="12"/>
                </a:cubicBezTo>
                <a:cubicBezTo>
                  <a:pt x="132" y="12"/>
                  <a:pt x="132" y="12"/>
                  <a:pt x="133" y="11"/>
                </a:cubicBezTo>
                <a:cubicBezTo>
                  <a:pt x="134" y="11"/>
                  <a:pt x="135" y="10"/>
                  <a:pt x="136" y="10"/>
                </a:cubicBezTo>
                <a:cubicBezTo>
                  <a:pt x="137" y="9"/>
                  <a:pt x="140" y="9"/>
                  <a:pt x="141" y="7"/>
                </a:cubicBezTo>
                <a:cubicBezTo>
                  <a:pt x="138" y="8"/>
                  <a:pt x="135" y="8"/>
                  <a:pt x="133" y="9"/>
                </a:cubicBezTo>
                <a:cubicBezTo>
                  <a:pt x="135" y="8"/>
                  <a:pt x="136" y="8"/>
                  <a:pt x="138" y="8"/>
                </a:cubicBezTo>
                <a:cubicBezTo>
                  <a:pt x="137" y="7"/>
                  <a:pt x="136" y="7"/>
                  <a:pt x="135" y="7"/>
                </a:cubicBezTo>
                <a:cubicBezTo>
                  <a:pt x="137" y="7"/>
                  <a:pt x="139" y="7"/>
                  <a:pt x="141" y="7"/>
                </a:cubicBezTo>
                <a:cubicBezTo>
                  <a:pt x="142" y="7"/>
                  <a:pt x="144" y="5"/>
                  <a:pt x="145" y="5"/>
                </a:cubicBezTo>
                <a:cubicBezTo>
                  <a:pt x="144" y="4"/>
                  <a:pt x="142" y="4"/>
                  <a:pt x="140" y="3"/>
                </a:cubicBezTo>
                <a:cubicBezTo>
                  <a:pt x="139" y="3"/>
                  <a:pt x="137" y="4"/>
                  <a:pt x="136" y="4"/>
                </a:cubicBezTo>
                <a:cubicBezTo>
                  <a:pt x="136" y="4"/>
                  <a:pt x="137" y="3"/>
                  <a:pt x="138" y="3"/>
                </a:cubicBezTo>
                <a:cubicBezTo>
                  <a:pt x="137" y="2"/>
                  <a:pt x="135" y="2"/>
                  <a:pt x="133" y="2"/>
                </a:cubicBezTo>
                <a:cubicBezTo>
                  <a:pt x="132" y="2"/>
                  <a:pt x="130" y="3"/>
                  <a:pt x="129" y="3"/>
                </a:cubicBezTo>
                <a:cubicBezTo>
                  <a:pt x="129" y="3"/>
                  <a:pt x="129" y="3"/>
                  <a:pt x="129" y="4"/>
                </a:cubicBezTo>
                <a:cubicBezTo>
                  <a:pt x="129" y="3"/>
                  <a:pt x="128" y="2"/>
                  <a:pt x="127" y="2"/>
                </a:cubicBezTo>
                <a:cubicBezTo>
                  <a:pt x="126" y="2"/>
                  <a:pt x="124" y="2"/>
                  <a:pt x="123" y="2"/>
                </a:cubicBezTo>
                <a:cubicBezTo>
                  <a:pt x="124" y="3"/>
                  <a:pt x="125" y="3"/>
                  <a:pt x="125" y="4"/>
                </a:cubicBezTo>
                <a:cubicBezTo>
                  <a:pt x="125" y="4"/>
                  <a:pt x="124" y="3"/>
                  <a:pt x="123" y="3"/>
                </a:cubicBezTo>
                <a:cubicBezTo>
                  <a:pt x="122" y="3"/>
                  <a:pt x="121" y="3"/>
                  <a:pt x="120" y="3"/>
                </a:cubicBezTo>
                <a:cubicBezTo>
                  <a:pt x="120" y="3"/>
                  <a:pt x="120" y="3"/>
                  <a:pt x="120" y="3"/>
                </a:cubicBezTo>
                <a:cubicBezTo>
                  <a:pt x="119" y="3"/>
                  <a:pt x="118" y="3"/>
                  <a:pt x="118" y="3"/>
                </a:cubicBezTo>
                <a:cubicBezTo>
                  <a:pt x="117" y="3"/>
                  <a:pt x="117" y="4"/>
                  <a:pt x="116" y="5"/>
                </a:cubicBezTo>
                <a:cubicBezTo>
                  <a:pt x="118" y="5"/>
                  <a:pt x="119" y="6"/>
                  <a:pt x="120" y="7"/>
                </a:cubicBezTo>
                <a:cubicBezTo>
                  <a:pt x="119" y="6"/>
                  <a:pt x="117" y="6"/>
                  <a:pt x="116" y="6"/>
                </a:cubicBezTo>
                <a:cubicBezTo>
                  <a:pt x="115" y="5"/>
                  <a:pt x="114" y="5"/>
                  <a:pt x="114" y="4"/>
                </a:cubicBezTo>
                <a:cubicBezTo>
                  <a:pt x="113" y="4"/>
                  <a:pt x="112" y="4"/>
                  <a:pt x="112" y="4"/>
                </a:cubicBezTo>
                <a:cubicBezTo>
                  <a:pt x="112" y="5"/>
                  <a:pt x="112" y="5"/>
                  <a:pt x="112" y="5"/>
                </a:cubicBezTo>
                <a:cubicBezTo>
                  <a:pt x="111" y="5"/>
                  <a:pt x="111" y="5"/>
                  <a:pt x="110" y="5"/>
                </a:cubicBezTo>
                <a:cubicBezTo>
                  <a:pt x="111" y="5"/>
                  <a:pt x="111" y="6"/>
                  <a:pt x="112" y="6"/>
                </a:cubicBezTo>
                <a:cubicBezTo>
                  <a:pt x="110" y="6"/>
                  <a:pt x="108" y="5"/>
                  <a:pt x="107" y="7"/>
                </a:cubicBezTo>
                <a:cubicBezTo>
                  <a:pt x="106" y="6"/>
                  <a:pt x="104" y="6"/>
                  <a:pt x="103" y="7"/>
                </a:cubicBezTo>
                <a:cubicBezTo>
                  <a:pt x="104" y="7"/>
                  <a:pt x="105" y="8"/>
                  <a:pt x="105" y="8"/>
                </a:cubicBezTo>
                <a:cubicBezTo>
                  <a:pt x="106" y="8"/>
                  <a:pt x="107" y="8"/>
                  <a:pt x="108" y="7"/>
                </a:cubicBezTo>
                <a:close/>
                <a:moveTo>
                  <a:pt x="91" y="19"/>
                </a:moveTo>
                <a:cubicBezTo>
                  <a:pt x="91" y="19"/>
                  <a:pt x="90" y="19"/>
                  <a:pt x="89" y="19"/>
                </a:cubicBezTo>
                <a:cubicBezTo>
                  <a:pt x="89" y="19"/>
                  <a:pt x="89" y="19"/>
                  <a:pt x="90" y="19"/>
                </a:cubicBezTo>
                <a:cubicBezTo>
                  <a:pt x="90" y="19"/>
                  <a:pt x="91" y="19"/>
                  <a:pt x="91" y="19"/>
                </a:cubicBezTo>
                <a:close/>
                <a:moveTo>
                  <a:pt x="120" y="59"/>
                </a:moveTo>
                <a:cubicBezTo>
                  <a:pt x="120" y="58"/>
                  <a:pt x="121" y="57"/>
                  <a:pt x="120" y="57"/>
                </a:cubicBezTo>
                <a:cubicBezTo>
                  <a:pt x="120" y="57"/>
                  <a:pt x="119" y="57"/>
                  <a:pt x="119" y="58"/>
                </a:cubicBezTo>
                <a:cubicBezTo>
                  <a:pt x="119" y="58"/>
                  <a:pt x="119" y="58"/>
                  <a:pt x="120" y="59"/>
                </a:cubicBezTo>
                <a:close/>
                <a:moveTo>
                  <a:pt x="215" y="78"/>
                </a:moveTo>
                <a:cubicBezTo>
                  <a:pt x="215" y="78"/>
                  <a:pt x="215" y="78"/>
                  <a:pt x="215" y="78"/>
                </a:cubicBezTo>
                <a:cubicBezTo>
                  <a:pt x="216" y="79"/>
                  <a:pt x="218" y="77"/>
                  <a:pt x="219" y="77"/>
                </a:cubicBezTo>
                <a:cubicBezTo>
                  <a:pt x="220" y="77"/>
                  <a:pt x="220" y="77"/>
                  <a:pt x="220" y="77"/>
                </a:cubicBezTo>
                <a:cubicBezTo>
                  <a:pt x="220" y="76"/>
                  <a:pt x="220" y="76"/>
                  <a:pt x="220" y="75"/>
                </a:cubicBezTo>
                <a:cubicBezTo>
                  <a:pt x="221" y="75"/>
                  <a:pt x="220" y="74"/>
                  <a:pt x="220" y="74"/>
                </a:cubicBezTo>
                <a:cubicBezTo>
                  <a:pt x="221" y="73"/>
                  <a:pt x="221" y="73"/>
                  <a:pt x="221" y="72"/>
                </a:cubicBezTo>
                <a:cubicBezTo>
                  <a:pt x="221" y="72"/>
                  <a:pt x="221" y="72"/>
                  <a:pt x="220" y="71"/>
                </a:cubicBezTo>
                <a:cubicBezTo>
                  <a:pt x="220" y="71"/>
                  <a:pt x="219" y="71"/>
                  <a:pt x="219" y="72"/>
                </a:cubicBezTo>
                <a:cubicBezTo>
                  <a:pt x="219" y="71"/>
                  <a:pt x="219" y="71"/>
                  <a:pt x="219" y="71"/>
                </a:cubicBezTo>
                <a:cubicBezTo>
                  <a:pt x="218" y="71"/>
                  <a:pt x="217" y="72"/>
                  <a:pt x="217" y="72"/>
                </a:cubicBezTo>
                <a:cubicBezTo>
                  <a:pt x="217" y="72"/>
                  <a:pt x="217" y="73"/>
                  <a:pt x="218" y="73"/>
                </a:cubicBezTo>
                <a:cubicBezTo>
                  <a:pt x="217" y="73"/>
                  <a:pt x="217" y="73"/>
                  <a:pt x="217" y="73"/>
                </a:cubicBezTo>
                <a:cubicBezTo>
                  <a:pt x="216" y="73"/>
                  <a:pt x="216" y="73"/>
                  <a:pt x="216" y="73"/>
                </a:cubicBezTo>
                <a:cubicBezTo>
                  <a:pt x="215" y="73"/>
                  <a:pt x="215" y="73"/>
                  <a:pt x="215" y="74"/>
                </a:cubicBezTo>
                <a:cubicBezTo>
                  <a:pt x="216" y="74"/>
                  <a:pt x="215" y="74"/>
                  <a:pt x="215" y="75"/>
                </a:cubicBezTo>
                <a:cubicBezTo>
                  <a:pt x="215" y="75"/>
                  <a:pt x="216" y="75"/>
                  <a:pt x="216" y="75"/>
                </a:cubicBezTo>
                <a:cubicBezTo>
                  <a:pt x="216" y="75"/>
                  <a:pt x="216" y="76"/>
                  <a:pt x="215" y="76"/>
                </a:cubicBezTo>
                <a:cubicBezTo>
                  <a:pt x="216" y="76"/>
                  <a:pt x="216" y="76"/>
                  <a:pt x="217" y="76"/>
                </a:cubicBezTo>
                <a:cubicBezTo>
                  <a:pt x="216" y="76"/>
                  <a:pt x="216" y="76"/>
                  <a:pt x="215" y="76"/>
                </a:cubicBezTo>
                <a:cubicBezTo>
                  <a:pt x="215" y="77"/>
                  <a:pt x="215" y="77"/>
                  <a:pt x="215" y="77"/>
                </a:cubicBezTo>
                <a:cubicBezTo>
                  <a:pt x="215" y="77"/>
                  <a:pt x="215" y="77"/>
                  <a:pt x="215" y="77"/>
                </a:cubicBezTo>
                <a:cubicBezTo>
                  <a:pt x="215" y="77"/>
                  <a:pt x="215" y="77"/>
                  <a:pt x="215" y="77"/>
                </a:cubicBezTo>
                <a:cubicBezTo>
                  <a:pt x="215" y="78"/>
                  <a:pt x="215" y="78"/>
                  <a:pt x="215" y="78"/>
                </a:cubicBezTo>
                <a:close/>
                <a:moveTo>
                  <a:pt x="114" y="57"/>
                </a:moveTo>
                <a:cubicBezTo>
                  <a:pt x="114" y="57"/>
                  <a:pt x="114" y="58"/>
                  <a:pt x="115" y="58"/>
                </a:cubicBezTo>
                <a:cubicBezTo>
                  <a:pt x="116" y="57"/>
                  <a:pt x="117" y="57"/>
                  <a:pt x="117" y="56"/>
                </a:cubicBezTo>
                <a:cubicBezTo>
                  <a:pt x="117" y="56"/>
                  <a:pt x="117" y="56"/>
                  <a:pt x="116" y="56"/>
                </a:cubicBezTo>
                <a:cubicBezTo>
                  <a:pt x="116" y="56"/>
                  <a:pt x="115" y="56"/>
                  <a:pt x="115" y="56"/>
                </a:cubicBezTo>
                <a:cubicBezTo>
                  <a:pt x="114" y="57"/>
                  <a:pt x="114" y="56"/>
                  <a:pt x="114" y="57"/>
                </a:cubicBezTo>
                <a:close/>
                <a:moveTo>
                  <a:pt x="101" y="27"/>
                </a:moveTo>
                <a:cubicBezTo>
                  <a:pt x="101" y="26"/>
                  <a:pt x="100" y="25"/>
                  <a:pt x="99" y="25"/>
                </a:cubicBezTo>
                <a:cubicBezTo>
                  <a:pt x="99" y="25"/>
                  <a:pt x="97" y="26"/>
                  <a:pt x="97" y="27"/>
                </a:cubicBezTo>
                <a:cubicBezTo>
                  <a:pt x="97" y="27"/>
                  <a:pt x="99" y="28"/>
                  <a:pt x="99" y="28"/>
                </a:cubicBezTo>
                <a:cubicBezTo>
                  <a:pt x="100" y="28"/>
                  <a:pt x="102" y="28"/>
                  <a:pt x="101" y="27"/>
                </a:cubicBezTo>
                <a:close/>
                <a:moveTo>
                  <a:pt x="86" y="16"/>
                </a:moveTo>
                <a:cubicBezTo>
                  <a:pt x="86" y="16"/>
                  <a:pt x="86" y="15"/>
                  <a:pt x="87" y="16"/>
                </a:cubicBezTo>
                <a:cubicBezTo>
                  <a:pt x="87" y="16"/>
                  <a:pt x="87" y="16"/>
                  <a:pt x="87" y="16"/>
                </a:cubicBezTo>
                <a:cubicBezTo>
                  <a:pt x="87" y="16"/>
                  <a:pt x="87" y="16"/>
                  <a:pt x="88" y="16"/>
                </a:cubicBezTo>
                <a:cubicBezTo>
                  <a:pt x="88" y="17"/>
                  <a:pt x="86" y="16"/>
                  <a:pt x="86" y="17"/>
                </a:cubicBezTo>
                <a:cubicBezTo>
                  <a:pt x="86" y="19"/>
                  <a:pt x="88" y="17"/>
                  <a:pt x="88" y="17"/>
                </a:cubicBezTo>
                <a:cubicBezTo>
                  <a:pt x="89" y="18"/>
                  <a:pt x="90" y="18"/>
                  <a:pt x="90" y="18"/>
                </a:cubicBezTo>
                <a:cubicBezTo>
                  <a:pt x="91" y="18"/>
                  <a:pt x="91" y="18"/>
                  <a:pt x="91" y="19"/>
                </a:cubicBezTo>
                <a:cubicBezTo>
                  <a:pt x="92" y="19"/>
                  <a:pt x="95" y="19"/>
                  <a:pt x="93" y="18"/>
                </a:cubicBezTo>
                <a:cubicBezTo>
                  <a:pt x="93" y="18"/>
                  <a:pt x="93" y="17"/>
                  <a:pt x="93" y="17"/>
                </a:cubicBezTo>
                <a:cubicBezTo>
                  <a:pt x="93" y="16"/>
                  <a:pt x="93" y="16"/>
                  <a:pt x="92" y="16"/>
                </a:cubicBezTo>
                <a:cubicBezTo>
                  <a:pt x="92" y="16"/>
                  <a:pt x="92" y="16"/>
                  <a:pt x="91" y="16"/>
                </a:cubicBezTo>
                <a:cubicBezTo>
                  <a:pt x="91" y="15"/>
                  <a:pt x="89" y="15"/>
                  <a:pt x="89" y="16"/>
                </a:cubicBezTo>
                <a:cubicBezTo>
                  <a:pt x="88" y="15"/>
                  <a:pt x="88" y="14"/>
                  <a:pt x="87" y="14"/>
                </a:cubicBezTo>
                <a:cubicBezTo>
                  <a:pt x="86" y="14"/>
                  <a:pt x="85" y="14"/>
                  <a:pt x="85" y="15"/>
                </a:cubicBezTo>
                <a:cubicBezTo>
                  <a:pt x="85" y="15"/>
                  <a:pt x="85" y="15"/>
                  <a:pt x="86" y="15"/>
                </a:cubicBezTo>
                <a:cubicBezTo>
                  <a:pt x="86" y="15"/>
                  <a:pt x="86" y="16"/>
                  <a:pt x="86" y="16"/>
                </a:cubicBezTo>
                <a:close/>
                <a:moveTo>
                  <a:pt x="86" y="21"/>
                </a:moveTo>
                <a:cubicBezTo>
                  <a:pt x="86" y="21"/>
                  <a:pt x="87" y="21"/>
                  <a:pt x="86" y="20"/>
                </a:cubicBezTo>
                <a:cubicBezTo>
                  <a:pt x="86" y="20"/>
                  <a:pt x="86" y="20"/>
                  <a:pt x="85" y="20"/>
                </a:cubicBezTo>
                <a:cubicBezTo>
                  <a:pt x="85" y="19"/>
                  <a:pt x="85" y="19"/>
                  <a:pt x="84" y="19"/>
                </a:cubicBezTo>
                <a:cubicBezTo>
                  <a:pt x="84" y="19"/>
                  <a:pt x="84" y="20"/>
                  <a:pt x="84" y="20"/>
                </a:cubicBezTo>
                <a:cubicBezTo>
                  <a:pt x="85" y="20"/>
                  <a:pt x="86" y="21"/>
                  <a:pt x="86" y="21"/>
                </a:cubicBezTo>
                <a:close/>
                <a:moveTo>
                  <a:pt x="94" y="12"/>
                </a:moveTo>
                <a:cubicBezTo>
                  <a:pt x="94" y="11"/>
                  <a:pt x="92" y="12"/>
                  <a:pt x="92" y="13"/>
                </a:cubicBezTo>
                <a:cubicBezTo>
                  <a:pt x="93" y="13"/>
                  <a:pt x="95" y="14"/>
                  <a:pt x="94" y="12"/>
                </a:cubicBezTo>
                <a:close/>
                <a:moveTo>
                  <a:pt x="97" y="18"/>
                </a:moveTo>
                <a:cubicBezTo>
                  <a:pt x="96" y="18"/>
                  <a:pt x="96" y="18"/>
                  <a:pt x="95" y="18"/>
                </a:cubicBezTo>
                <a:cubicBezTo>
                  <a:pt x="96" y="18"/>
                  <a:pt x="96" y="19"/>
                  <a:pt x="97" y="19"/>
                </a:cubicBezTo>
                <a:cubicBezTo>
                  <a:pt x="97" y="19"/>
                  <a:pt x="97" y="19"/>
                  <a:pt x="98" y="19"/>
                </a:cubicBezTo>
                <a:cubicBezTo>
                  <a:pt x="98" y="19"/>
                  <a:pt x="99" y="19"/>
                  <a:pt x="99" y="18"/>
                </a:cubicBezTo>
                <a:cubicBezTo>
                  <a:pt x="99" y="18"/>
                  <a:pt x="99" y="18"/>
                  <a:pt x="99" y="17"/>
                </a:cubicBezTo>
                <a:cubicBezTo>
                  <a:pt x="99" y="17"/>
                  <a:pt x="98" y="17"/>
                  <a:pt x="98" y="17"/>
                </a:cubicBezTo>
                <a:cubicBezTo>
                  <a:pt x="98" y="17"/>
                  <a:pt x="97" y="16"/>
                  <a:pt x="97" y="16"/>
                </a:cubicBezTo>
                <a:cubicBezTo>
                  <a:pt x="96" y="16"/>
                  <a:pt x="94" y="16"/>
                  <a:pt x="95" y="17"/>
                </a:cubicBezTo>
                <a:cubicBezTo>
                  <a:pt x="95" y="17"/>
                  <a:pt x="95" y="17"/>
                  <a:pt x="95" y="17"/>
                </a:cubicBezTo>
                <a:cubicBezTo>
                  <a:pt x="95" y="18"/>
                  <a:pt x="96" y="17"/>
                  <a:pt x="97" y="18"/>
                </a:cubicBezTo>
                <a:close/>
                <a:moveTo>
                  <a:pt x="76" y="18"/>
                </a:moveTo>
                <a:cubicBezTo>
                  <a:pt x="75" y="19"/>
                  <a:pt x="74" y="18"/>
                  <a:pt x="74" y="20"/>
                </a:cubicBezTo>
                <a:cubicBezTo>
                  <a:pt x="75" y="20"/>
                  <a:pt x="75" y="20"/>
                  <a:pt x="76" y="20"/>
                </a:cubicBezTo>
                <a:cubicBezTo>
                  <a:pt x="77" y="20"/>
                  <a:pt x="77" y="20"/>
                  <a:pt x="78" y="20"/>
                </a:cubicBezTo>
                <a:cubicBezTo>
                  <a:pt x="79" y="20"/>
                  <a:pt x="78" y="20"/>
                  <a:pt x="79" y="19"/>
                </a:cubicBezTo>
                <a:cubicBezTo>
                  <a:pt x="79" y="19"/>
                  <a:pt x="78" y="19"/>
                  <a:pt x="78" y="19"/>
                </a:cubicBezTo>
                <a:cubicBezTo>
                  <a:pt x="78" y="19"/>
                  <a:pt x="79" y="19"/>
                  <a:pt x="79" y="18"/>
                </a:cubicBezTo>
                <a:cubicBezTo>
                  <a:pt x="78" y="18"/>
                  <a:pt x="77" y="18"/>
                  <a:pt x="76" y="18"/>
                </a:cubicBezTo>
                <a:close/>
                <a:moveTo>
                  <a:pt x="78" y="23"/>
                </a:moveTo>
                <a:cubicBezTo>
                  <a:pt x="79" y="23"/>
                  <a:pt x="79" y="24"/>
                  <a:pt x="80" y="24"/>
                </a:cubicBezTo>
                <a:cubicBezTo>
                  <a:pt x="79" y="24"/>
                  <a:pt x="79" y="24"/>
                  <a:pt x="79" y="24"/>
                </a:cubicBezTo>
                <a:cubicBezTo>
                  <a:pt x="79" y="25"/>
                  <a:pt x="80" y="25"/>
                  <a:pt x="80" y="25"/>
                </a:cubicBezTo>
                <a:cubicBezTo>
                  <a:pt x="80" y="26"/>
                  <a:pt x="79" y="26"/>
                  <a:pt x="79" y="25"/>
                </a:cubicBezTo>
                <a:cubicBezTo>
                  <a:pt x="78" y="25"/>
                  <a:pt x="77" y="26"/>
                  <a:pt x="77" y="25"/>
                </a:cubicBezTo>
                <a:cubicBezTo>
                  <a:pt x="77" y="24"/>
                  <a:pt x="77" y="25"/>
                  <a:pt x="76" y="25"/>
                </a:cubicBezTo>
                <a:cubicBezTo>
                  <a:pt x="76" y="25"/>
                  <a:pt x="76" y="24"/>
                  <a:pt x="76" y="24"/>
                </a:cubicBezTo>
                <a:cubicBezTo>
                  <a:pt x="76" y="24"/>
                  <a:pt x="75" y="23"/>
                  <a:pt x="74" y="23"/>
                </a:cubicBezTo>
                <a:cubicBezTo>
                  <a:pt x="73" y="23"/>
                  <a:pt x="74" y="23"/>
                  <a:pt x="73" y="23"/>
                </a:cubicBezTo>
                <a:cubicBezTo>
                  <a:pt x="72" y="23"/>
                  <a:pt x="71" y="23"/>
                  <a:pt x="71" y="23"/>
                </a:cubicBezTo>
                <a:cubicBezTo>
                  <a:pt x="71" y="23"/>
                  <a:pt x="72" y="24"/>
                  <a:pt x="72" y="24"/>
                </a:cubicBezTo>
                <a:cubicBezTo>
                  <a:pt x="71" y="24"/>
                  <a:pt x="71" y="23"/>
                  <a:pt x="70" y="24"/>
                </a:cubicBezTo>
                <a:cubicBezTo>
                  <a:pt x="70" y="24"/>
                  <a:pt x="70" y="24"/>
                  <a:pt x="70" y="24"/>
                </a:cubicBezTo>
                <a:cubicBezTo>
                  <a:pt x="70" y="25"/>
                  <a:pt x="71" y="24"/>
                  <a:pt x="72" y="24"/>
                </a:cubicBezTo>
                <a:cubicBezTo>
                  <a:pt x="72" y="25"/>
                  <a:pt x="69" y="24"/>
                  <a:pt x="69" y="25"/>
                </a:cubicBezTo>
                <a:cubicBezTo>
                  <a:pt x="69" y="26"/>
                  <a:pt x="71" y="25"/>
                  <a:pt x="72" y="25"/>
                </a:cubicBezTo>
                <a:cubicBezTo>
                  <a:pt x="71" y="26"/>
                  <a:pt x="69" y="25"/>
                  <a:pt x="68" y="26"/>
                </a:cubicBezTo>
                <a:cubicBezTo>
                  <a:pt x="69" y="26"/>
                  <a:pt x="69" y="26"/>
                  <a:pt x="70" y="26"/>
                </a:cubicBezTo>
                <a:cubicBezTo>
                  <a:pt x="70" y="26"/>
                  <a:pt x="70" y="27"/>
                  <a:pt x="70" y="27"/>
                </a:cubicBezTo>
                <a:cubicBezTo>
                  <a:pt x="71" y="27"/>
                  <a:pt x="71" y="27"/>
                  <a:pt x="71" y="27"/>
                </a:cubicBezTo>
                <a:cubicBezTo>
                  <a:pt x="71" y="26"/>
                  <a:pt x="72" y="26"/>
                  <a:pt x="72" y="27"/>
                </a:cubicBezTo>
                <a:cubicBezTo>
                  <a:pt x="73" y="27"/>
                  <a:pt x="73" y="26"/>
                  <a:pt x="73" y="26"/>
                </a:cubicBezTo>
                <a:cubicBezTo>
                  <a:pt x="74" y="26"/>
                  <a:pt x="74" y="26"/>
                  <a:pt x="73" y="27"/>
                </a:cubicBezTo>
                <a:cubicBezTo>
                  <a:pt x="74" y="27"/>
                  <a:pt x="75" y="27"/>
                  <a:pt x="75" y="26"/>
                </a:cubicBezTo>
                <a:cubicBezTo>
                  <a:pt x="75" y="27"/>
                  <a:pt x="77" y="26"/>
                  <a:pt x="77" y="26"/>
                </a:cubicBezTo>
                <a:cubicBezTo>
                  <a:pt x="76" y="27"/>
                  <a:pt x="74" y="27"/>
                  <a:pt x="73" y="28"/>
                </a:cubicBezTo>
                <a:cubicBezTo>
                  <a:pt x="74" y="29"/>
                  <a:pt x="75" y="28"/>
                  <a:pt x="77" y="28"/>
                </a:cubicBezTo>
                <a:cubicBezTo>
                  <a:pt x="78" y="27"/>
                  <a:pt x="79" y="27"/>
                  <a:pt x="80" y="27"/>
                </a:cubicBezTo>
                <a:cubicBezTo>
                  <a:pt x="81" y="27"/>
                  <a:pt x="81" y="27"/>
                  <a:pt x="81" y="27"/>
                </a:cubicBezTo>
                <a:cubicBezTo>
                  <a:pt x="82" y="27"/>
                  <a:pt x="82" y="27"/>
                  <a:pt x="82" y="27"/>
                </a:cubicBezTo>
                <a:cubicBezTo>
                  <a:pt x="83" y="27"/>
                  <a:pt x="83" y="27"/>
                  <a:pt x="84" y="27"/>
                </a:cubicBezTo>
                <a:cubicBezTo>
                  <a:pt x="84" y="27"/>
                  <a:pt x="85" y="26"/>
                  <a:pt x="85" y="25"/>
                </a:cubicBezTo>
                <a:cubicBezTo>
                  <a:pt x="85" y="25"/>
                  <a:pt x="85" y="24"/>
                  <a:pt x="84" y="24"/>
                </a:cubicBezTo>
                <a:cubicBezTo>
                  <a:pt x="82" y="24"/>
                  <a:pt x="84" y="24"/>
                  <a:pt x="83" y="25"/>
                </a:cubicBezTo>
                <a:cubicBezTo>
                  <a:pt x="83" y="24"/>
                  <a:pt x="83" y="24"/>
                  <a:pt x="82" y="24"/>
                </a:cubicBezTo>
                <a:cubicBezTo>
                  <a:pt x="82" y="24"/>
                  <a:pt x="82" y="23"/>
                  <a:pt x="81" y="23"/>
                </a:cubicBezTo>
                <a:cubicBezTo>
                  <a:pt x="81" y="23"/>
                  <a:pt x="81" y="21"/>
                  <a:pt x="80" y="22"/>
                </a:cubicBezTo>
                <a:cubicBezTo>
                  <a:pt x="79" y="22"/>
                  <a:pt x="79" y="23"/>
                  <a:pt x="78" y="23"/>
                </a:cubicBezTo>
                <a:close/>
                <a:moveTo>
                  <a:pt x="97" y="12"/>
                </a:moveTo>
                <a:cubicBezTo>
                  <a:pt x="97" y="14"/>
                  <a:pt x="99" y="14"/>
                  <a:pt x="100" y="13"/>
                </a:cubicBezTo>
                <a:cubicBezTo>
                  <a:pt x="99" y="14"/>
                  <a:pt x="99" y="14"/>
                  <a:pt x="98" y="14"/>
                </a:cubicBezTo>
                <a:cubicBezTo>
                  <a:pt x="98" y="14"/>
                  <a:pt x="98" y="14"/>
                  <a:pt x="99" y="14"/>
                </a:cubicBezTo>
                <a:cubicBezTo>
                  <a:pt x="99" y="14"/>
                  <a:pt x="99" y="15"/>
                  <a:pt x="99" y="14"/>
                </a:cubicBezTo>
                <a:cubicBezTo>
                  <a:pt x="100" y="14"/>
                  <a:pt x="100" y="14"/>
                  <a:pt x="100" y="14"/>
                </a:cubicBezTo>
                <a:cubicBezTo>
                  <a:pt x="100" y="14"/>
                  <a:pt x="100" y="14"/>
                  <a:pt x="100" y="14"/>
                </a:cubicBezTo>
                <a:cubicBezTo>
                  <a:pt x="101" y="15"/>
                  <a:pt x="101" y="14"/>
                  <a:pt x="101" y="14"/>
                </a:cubicBezTo>
                <a:cubicBezTo>
                  <a:pt x="101" y="14"/>
                  <a:pt x="102" y="15"/>
                  <a:pt x="102" y="14"/>
                </a:cubicBezTo>
                <a:cubicBezTo>
                  <a:pt x="103" y="14"/>
                  <a:pt x="104" y="14"/>
                  <a:pt x="104" y="14"/>
                </a:cubicBezTo>
                <a:cubicBezTo>
                  <a:pt x="104" y="14"/>
                  <a:pt x="103" y="14"/>
                  <a:pt x="102" y="15"/>
                </a:cubicBezTo>
                <a:cubicBezTo>
                  <a:pt x="103" y="15"/>
                  <a:pt x="104" y="15"/>
                  <a:pt x="105" y="15"/>
                </a:cubicBezTo>
                <a:cubicBezTo>
                  <a:pt x="104" y="15"/>
                  <a:pt x="102" y="15"/>
                  <a:pt x="100" y="15"/>
                </a:cubicBezTo>
                <a:cubicBezTo>
                  <a:pt x="101" y="16"/>
                  <a:pt x="101" y="16"/>
                  <a:pt x="102" y="16"/>
                </a:cubicBezTo>
                <a:cubicBezTo>
                  <a:pt x="102" y="16"/>
                  <a:pt x="101" y="16"/>
                  <a:pt x="101" y="16"/>
                </a:cubicBezTo>
                <a:cubicBezTo>
                  <a:pt x="101" y="17"/>
                  <a:pt x="103" y="17"/>
                  <a:pt x="104" y="17"/>
                </a:cubicBezTo>
                <a:cubicBezTo>
                  <a:pt x="103" y="17"/>
                  <a:pt x="103" y="17"/>
                  <a:pt x="102" y="17"/>
                </a:cubicBezTo>
                <a:cubicBezTo>
                  <a:pt x="103" y="18"/>
                  <a:pt x="104" y="18"/>
                  <a:pt x="106" y="18"/>
                </a:cubicBezTo>
                <a:cubicBezTo>
                  <a:pt x="106" y="18"/>
                  <a:pt x="105" y="17"/>
                  <a:pt x="105" y="17"/>
                </a:cubicBezTo>
                <a:cubicBezTo>
                  <a:pt x="106" y="17"/>
                  <a:pt x="106" y="18"/>
                  <a:pt x="107" y="18"/>
                </a:cubicBezTo>
                <a:cubicBezTo>
                  <a:pt x="106" y="17"/>
                  <a:pt x="106" y="17"/>
                  <a:pt x="106" y="16"/>
                </a:cubicBezTo>
                <a:cubicBezTo>
                  <a:pt x="106" y="17"/>
                  <a:pt x="107" y="17"/>
                  <a:pt x="108" y="18"/>
                </a:cubicBezTo>
                <a:cubicBezTo>
                  <a:pt x="108" y="17"/>
                  <a:pt x="108" y="17"/>
                  <a:pt x="108" y="16"/>
                </a:cubicBezTo>
                <a:cubicBezTo>
                  <a:pt x="110" y="18"/>
                  <a:pt x="107" y="16"/>
                  <a:pt x="109" y="15"/>
                </a:cubicBezTo>
                <a:cubicBezTo>
                  <a:pt x="109" y="16"/>
                  <a:pt x="109" y="16"/>
                  <a:pt x="109" y="16"/>
                </a:cubicBezTo>
                <a:cubicBezTo>
                  <a:pt x="110" y="16"/>
                  <a:pt x="110" y="16"/>
                  <a:pt x="110" y="15"/>
                </a:cubicBezTo>
                <a:cubicBezTo>
                  <a:pt x="111" y="16"/>
                  <a:pt x="112" y="15"/>
                  <a:pt x="113" y="15"/>
                </a:cubicBezTo>
                <a:cubicBezTo>
                  <a:pt x="113" y="14"/>
                  <a:pt x="112" y="14"/>
                  <a:pt x="112" y="13"/>
                </a:cubicBezTo>
                <a:cubicBezTo>
                  <a:pt x="112" y="14"/>
                  <a:pt x="111" y="14"/>
                  <a:pt x="111" y="14"/>
                </a:cubicBezTo>
                <a:cubicBezTo>
                  <a:pt x="111" y="13"/>
                  <a:pt x="110" y="14"/>
                  <a:pt x="109" y="14"/>
                </a:cubicBezTo>
                <a:cubicBezTo>
                  <a:pt x="110" y="13"/>
                  <a:pt x="110" y="12"/>
                  <a:pt x="109" y="12"/>
                </a:cubicBezTo>
                <a:cubicBezTo>
                  <a:pt x="110" y="11"/>
                  <a:pt x="109" y="10"/>
                  <a:pt x="108" y="11"/>
                </a:cubicBezTo>
                <a:cubicBezTo>
                  <a:pt x="108" y="11"/>
                  <a:pt x="108" y="12"/>
                  <a:pt x="108" y="12"/>
                </a:cubicBezTo>
                <a:cubicBezTo>
                  <a:pt x="108" y="12"/>
                  <a:pt x="107" y="12"/>
                  <a:pt x="107" y="11"/>
                </a:cubicBezTo>
                <a:cubicBezTo>
                  <a:pt x="107" y="11"/>
                  <a:pt x="107" y="10"/>
                  <a:pt x="107" y="11"/>
                </a:cubicBezTo>
                <a:cubicBezTo>
                  <a:pt x="106" y="11"/>
                  <a:pt x="105" y="10"/>
                  <a:pt x="105" y="10"/>
                </a:cubicBezTo>
                <a:cubicBezTo>
                  <a:pt x="104" y="9"/>
                  <a:pt x="103" y="8"/>
                  <a:pt x="102" y="8"/>
                </a:cubicBezTo>
                <a:cubicBezTo>
                  <a:pt x="102" y="8"/>
                  <a:pt x="100" y="8"/>
                  <a:pt x="100" y="8"/>
                </a:cubicBezTo>
                <a:cubicBezTo>
                  <a:pt x="101" y="8"/>
                  <a:pt x="101" y="8"/>
                  <a:pt x="102" y="9"/>
                </a:cubicBezTo>
                <a:cubicBezTo>
                  <a:pt x="101" y="10"/>
                  <a:pt x="99" y="8"/>
                  <a:pt x="99" y="10"/>
                </a:cubicBezTo>
                <a:cubicBezTo>
                  <a:pt x="99" y="10"/>
                  <a:pt x="100" y="10"/>
                  <a:pt x="100" y="10"/>
                </a:cubicBezTo>
                <a:cubicBezTo>
                  <a:pt x="100" y="10"/>
                  <a:pt x="97" y="10"/>
                  <a:pt x="98" y="11"/>
                </a:cubicBezTo>
                <a:cubicBezTo>
                  <a:pt x="98" y="11"/>
                  <a:pt x="97" y="11"/>
                  <a:pt x="97" y="11"/>
                </a:cubicBezTo>
                <a:cubicBezTo>
                  <a:pt x="98" y="12"/>
                  <a:pt x="98" y="11"/>
                  <a:pt x="99" y="12"/>
                </a:cubicBezTo>
                <a:cubicBezTo>
                  <a:pt x="98" y="12"/>
                  <a:pt x="98" y="12"/>
                  <a:pt x="98" y="12"/>
                </a:cubicBezTo>
                <a:cubicBezTo>
                  <a:pt x="99" y="12"/>
                  <a:pt x="100" y="11"/>
                  <a:pt x="100" y="12"/>
                </a:cubicBezTo>
                <a:cubicBezTo>
                  <a:pt x="100" y="12"/>
                  <a:pt x="100" y="12"/>
                  <a:pt x="99" y="12"/>
                </a:cubicBezTo>
                <a:cubicBezTo>
                  <a:pt x="100" y="12"/>
                  <a:pt x="100" y="12"/>
                  <a:pt x="100" y="12"/>
                </a:cubicBezTo>
                <a:cubicBezTo>
                  <a:pt x="100" y="12"/>
                  <a:pt x="99" y="12"/>
                  <a:pt x="99" y="12"/>
                </a:cubicBezTo>
                <a:cubicBezTo>
                  <a:pt x="98" y="12"/>
                  <a:pt x="98" y="12"/>
                  <a:pt x="97" y="12"/>
                </a:cubicBezTo>
                <a:close/>
                <a:moveTo>
                  <a:pt x="86" y="24"/>
                </a:moveTo>
                <a:cubicBezTo>
                  <a:pt x="87" y="24"/>
                  <a:pt x="89" y="24"/>
                  <a:pt x="89" y="23"/>
                </a:cubicBezTo>
                <a:cubicBezTo>
                  <a:pt x="88" y="23"/>
                  <a:pt x="87" y="23"/>
                  <a:pt x="86" y="24"/>
                </a:cubicBezTo>
                <a:close/>
                <a:moveTo>
                  <a:pt x="68" y="24"/>
                </a:moveTo>
                <a:cubicBezTo>
                  <a:pt x="68" y="24"/>
                  <a:pt x="66" y="25"/>
                  <a:pt x="66" y="25"/>
                </a:cubicBezTo>
                <a:cubicBezTo>
                  <a:pt x="66" y="26"/>
                  <a:pt x="67" y="25"/>
                  <a:pt x="67" y="25"/>
                </a:cubicBezTo>
                <a:cubicBezTo>
                  <a:pt x="68" y="25"/>
                  <a:pt x="69" y="24"/>
                  <a:pt x="68" y="24"/>
                </a:cubicBezTo>
                <a:close/>
                <a:moveTo>
                  <a:pt x="220" y="68"/>
                </a:moveTo>
                <a:cubicBezTo>
                  <a:pt x="220" y="68"/>
                  <a:pt x="220" y="68"/>
                  <a:pt x="220" y="68"/>
                </a:cubicBezTo>
                <a:cubicBezTo>
                  <a:pt x="220" y="68"/>
                  <a:pt x="220" y="68"/>
                  <a:pt x="220" y="68"/>
                </a:cubicBezTo>
                <a:cubicBezTo>
                  <a:pt x="220" y="68"/>
                  <a:pt x="220" y="68"/>
                  <a:pt x="220" y="68"/>
                </a:cubicBezTo>
                <a:close/>
                <a:moveTo>
                  <a:pt x="83" y="31"/>
                </a:moveTo>
                <a:cubicBezTo>
                  <a:pt x="84" y="31"/>
                  <a:pt x="84" y="31"/>
                  <a:pt x="84" y="32"/>
                </a:cubicBezTo>
                <a:cubicBezTo>
                  <a:pt x="85" y="32"/>
                  <a:pt x="85" y="33"/>
                  <a:pt x="85" y="32"/>
                </a:cubicBezTo>
                <a:cubicBezTo>
                  <a:pt x="86" y="32"/>
                  <a:pt x="86" y="31"/>
                  <a:pt x="86" y="31"/>
                </a:cubicBezTo>
                <a:cubicBezTo>
                  <a:pt x="86" y="30"/>
                  <a:pt x="86" y="30"/>
                  <a:pt x="85" y="30"/>
                </a:cubicBezTo>
                <a:cubicBezTo>
                  <a:pt x="84" y="30"/>
                  <a:pt x="83" y="30"/>
                  <a:pt x="83" y="31"/>
                </a:cubicBezTo>
                <a:close/>
                <a:moveTo>
                  <a:pt x="87" y="26"/>
                </a:moveTo>
                <a:cubicBezTo>
                  <a:pt x="87" y="26"/>
                  <a:pt x="87" y="26"/>
                  <a:pt x="86" y="26"/>
                </a:cubicBezTo>
                <a:cubicBezTo>
                  <a:pt x="85" y="27"/>
                  <a:pt x="87" y="27"/>
                  <a:pt x="87" y="26"/>
                </a:cubicBezTo>
                <a:close/>
                <a:moveTo>
                  <a:pt x="86" y="22"/>
                </a:moveTo>
                <a:cubicBezTo>
                  <a:pt x="86" y="23"/>
                  <a:pt x="86" y="23"/>
                  <a:pt x="86" y="23"/>
                </a:cubicBezTo>
                <a:cubicBezTo>
                  <a:pt x="87" y="23"/>
                  <a:pt x="88" y="23"/>
                  <a:pt x="88" y="23"/>
                </a:cubicBezTo>
                <a:cubicBezTo>
                  <a:pt x="88" y="23"/>
                  <a:pt x="88" y="23"/>
                  <a:pt x="87" y="22"/>
                </a:cubicBezTo>
                <a:cubicBezTo>
                  <a:pt x="87" y="22"/>
                  <a:pt x="86" y="22"/>
                  <a:pt x="86" y="22"/>
                </a:cubicBezTo>
                <a:close/>
                <a:moveTo>
                  <a:pt x="101" y="20"/>
                </a:moveTo>
                <a:cubicBezTo>
                  <a:pt x="101" y="20"/>
                  <a:pt x="101" y="19"/>
                  <a:pt x="102" y="19"/>
                </a:cubicBezTo>
                <a:cubicBezTo>
                  <a:pt x="100" y="19"/>
                  <a:pt x="99" y="19"/>
                  <a:pt x="97" y="19"/>
                </a:cubicBezTo>
                <a:cubicBezTo>
                  <a:pt x="98" y="20"/>
                  <a:pt x="100" y="20"/>
                  <a:pt x="101" y="20"/>
                </a:cubicBezTo>
                <a:close/>
                <a:moveTo>
                  <a:pt x="119" y="32"/>
                </a:moveTo>
                <a:cubicBezTo>
                  <a:pt x="120" y="33"/>
                  <a:pt x="120" y="33"/>
                  <a:pt x="120" y="33"/>
                </a:cubicBezTo>
                <a:cubicBezTo>
                  <a:pt x="121" y="33"/>
                  <a:pt x="122" y="33"/>
                  <a:pt x="123" y="32"/>
                </a:cubicBezTo>
                <a:cubicBezTo>
                  <a:pt x="123" y="32"/>
                  <a:pt x="124" y="32"/>
                  <a:pt x="125" y="32"/>
                </a:cubicBezTo>
                <a:cubicBezTo>
                  <a:pt x="124" y="31"/>
                  <a:pt x="123" y="31"/>
                  <a:pt x="122" y="30"/>
                </a:cubicBezTo>
                <a:cubicBezTo>
                  <a:pt x="122" y="30"/>
                  <a:pt x="121" y="31"/>
                  <a:pt x="121" y="30"/>
                </a:cubicBezTo>
                <a:cubicBezTo>
                  <a:pt x="120" y="30"/>
                  <a:pt x="120" y="30"/>
                  <a:pt x="119" y="30"/>
                </a:cubicBezTo>
                <a:cubicBezTo>
                  <a:pt x="118" y="30"/>
                  <a:pt x="118" y="31"/>
                  <a:pt x="119" y="31"/>
                </a:cubicBezTo>
                <a:cubicBezTo>
                  <a:pt x="120" y="32"/>
                  <a:pt x="119" y="32"/>
                  <a:pt x="119" y="32"/>
                </a:cubicBezTo>
                <a:close/>
                <a:moveTo>
                  <a:pt x="104" y="20"/>
                </a:moveTo>
                <a:cubicBezTo>
                  <a:pt x="104" y="20"/>
                  <a:pt x="105" y="20"/>
                  <a:pt x="105" y="21"/>
                </a:cubicBezTo>
                <a:cubicBezTo>
                  <a:pt x="106" y="21"/>
                  <a:pt x="106" y="21"/>
                  <a:pt x="107" y="20"/>
                </a:cubicBezTo>
                <a:cubicBezTo>
                  <a:pt x="107" y="19"/>
                  <a:pt x="105" y="19"/>
                  <a:pt x="104" y="20"/>
                </a:cubicBezTo>
                <a:close/>
                <a:moveTo>
                  <a:pt x="105" y="22"/>
                </a:moveTo>
                <a:cubicBezTo>
                  <a:pt x="105" y="22"/>
                  <a:pt x="106" y="23"/>
                  <a:pt x="106" y="23"/>
                </a:cubicBezTo>
                <a:cubicBezTo>
                  <a:pt x="106" y="23"/>
                  <a:pt x="106" y="22"/>
                  <a:pt x="106" y="22"/>
                </a:cubicBezTo>
                <a:cubicBezTo>
                  <a:pt x="107" y="22"/>
                  <a:pt x="106" y="22"/>
                  <a:pt x="105" y="22"/>
                </a:cubicBezTo>
                <a:close/>
                <a:moveTo>
                  <a:pt x="430" y="28"/>
                </a:moveTo>
                <a:cubicBezTo>
                  <a:pt x="432" y="28"/>
                  <a:pt x="433" y="28"/>
                  <a:pt x="434" y="27"/>
                </a:cubicBezTo>
                <a:cubicBezTo>
                  <a:pt x="434" y="27"/>
                  <a:pt x="434" y="26"/>
                  <a:pt x="434" y="26"/>
                </a:cubicBezTo>
                <a:cubicBezTo>
                  <a:pt x="434" y="26"/>
                  <a:pt x="433" y="26"/>
                  <a:pt x="433" y="26"/>
                </a:cubicBezTo>
                <a:cubicBezTo>
                  <a:pt x="432" y="26"/>
                  <a:pt x="432" y="26"/>
                  <a:pt x="431" y="26"/>
                </a:cubicBezTo>
                <a:cubicBezTo>
                  <a:pt x="431" y="26"/>
                  <a:pt x="431" y="26"/>
                  <a:pt x="431" y="26"/>
                </a:cubicBezTo>
                <a:cubicBezTo>
                  <a:pt x="431" y="26"/>
                  <a:pt x="430" y="25"/>
                  <a:pt x="429" y="26"/>
                </a:cubicBezTo>
                <a:cubicBezTo>
                  <a:pt x="429" y="25"/>
                  <a:pt x="428" y="25"/>
                  <a:pt x="428" y="26"/>
                </a:cubicBezTo>
                <a:cubicBezTo>
                  <a:pt x="428" y="27"/>
                  <a:pt x="430" y="27"/>
                  <a:pt x="430" y="28"/>
                </a:cubicBezTo>
                <a:close/>
                <a:moveTo>
                  <a:pt x="300" y="37"/>
                </a:moveTo>
                <a:cubicBezTo>
                  <a:pt x="301" y="37"/>
                  <a:pt x="302" y="38"/>
                  <a:pt x="303" y="38"/>
                </a:cubicBezTo>
                <a:cubicBezTo>
                  <a:pt x="304" y="38"/>
                  <a:pt x="306" y="39"/>
                  <a:pt x="307" y="38"/>
                </a:cubicBezTo>
                <a:cubicBezTo>
                  <a:pt x="306" y="37"/>
                  <a:pt x="304" y="36"/>
                  <a:pt x="304" y="34"/>
                </a:cubicBezTo>
                <a:cubicBezTo>
                  <a:pt x="304" y="33"/>
                  <a:pt x="306" y="32"/>
                  <a:pt x="307" y="31"/>
                </a:cubicBezTo>
                <a:cubicBezTo>
                  <a:pt x="307" y="30"/>
                  <a:pt x="308" y="29"/>
                  <a:pt x="308" y="29"/>
                </a:cubicBezTo>
                <a:cubicBezTo>
                  <a:pt x="309" y="28"/>
                  <a:pt x="310" y="28"/>
                  <a:pt x="311" y="28"/>
                </a:cubicBezTo>
                <a:cubicBezTo>
                  <a:pt x="312" y="27"/>
                  <a:pt x="313" y="26"/>
                  <a:pt x="314" y="26"/>
                </a:cubicBezTo>
                <a:cubicBezTo>
                  <a:pt x="315" y="25"/>
                  <a:pt x="317" y="25"/>
                  <a:pt x="319" y="24"/>
                </a:cubicBezTo>
                <a:cubicBezTo>
                  <a:pt x="320" y="24"/>
                  <a:pt x="323" y="24"/>
                  <a:pt x="323" y="22"/>
                </a:cubicBezTo>
                <a:cubicBezTo>
                  <a:pt x="323" y="21"/>
                  <a:pt x="320" y="21"/>
                  <a:pt x="319" y="22"/>
                </a:cubicBezTo>
                <a:cubicBezTo>
                  <a:pt x="318" y="23"/>
                  <a:pt x="316" y="23"/>
                  <a:pt x="315" y="23"/>
                </a:cubicBezTo>
                <a:cubicBezTo>
                  <a:pt x="313" y="23"/>
                  <a:pt x="312" y="23"/>
                  <a:pt x="311" y="24"/>
                </a:cubicBezTo>
                <a:cubicBezTo>
                  <a:pt x="310" y="24"/>
                  <a:pt x="308" y="25"/>
                  <a:pt x="307" y="25"/>
                </a:cubicBezTo>
                <a:cubicBezTo>
                  <a:pt x="306" y="26"/>
                  <a:pt x="305" y="27"/>
                  <a:pt x="304" y="28"/>
                </a:cubicBezTo>
                <a:cubicBezTo>
                  <a:pt x="304" y="28"/>
                  <a:pt x="303" y="29"/>
                  <a:pt x="302" y="30"/>
                </a:cubicBezTo>
                <a:cubicBezTo>
                  <a:pt x="302" y="30"/>
                  <a:pt x="302" y="31"/>
                  <a:pt x="302" y="31"/>
                </a:cubicBezTo>
                <a:cubicBezTo>
                  <a:pt x="302" y="31"/>
                  <a:pt x="301" y="32"/>
                  <a:pt x="301" y="32"/>
                </a:cubicBezTo>
                <a:cubicBezTo>
                  <a:pt x="300" y="33"/>
                  <a:pt x="301" y="33"/>
                  <a:pt x="300" y="34"/>
                </a:cubicBezTo>
                <a:cubicBezTo>
                  <a:pt x="300" y="34"/>
                  <a:pt x="299" y="34"/>
                  <a:pt x="299" y="35"/>
                </a:cubicBezTo>
                <a:cubicBezTo>
                  <a:pt x="299" y="36"/>
                  <a:pt x="299" y="36"/>
                  <a:pt x="300" y="37"/>
                </a:cubicBezTo>
                <a:close/>
                <a:moveTo>
                  <a:pt x="303" y="11"/>
                </a:moveTo>
                <a:cubicBezTo>
                  <a:pt x="301" y="11"/>
                  <a:pt x="301" y="11"/>
                  <a:pt x="300" y="12"/>
                </a:cubicBezTo>
                <a:cubicBezTo>
                  <a:pt x="301" y="12"/>
                  <a:pt x="301" y="12"/>
                  <a:pt x="302" y="12"/>
                </a:cubicBezTo>
                <a:cubicBezTo>
                  <a:pt x="302" y="12"/>
                  <a:pt x="302" y="11"/>
                  <a:pt x="303" y="11"/>
                </a:cubicBezTo>
                <a:close/>
                <a:moveTo>
                  <a:pt x="309" y="8"/>
                </a:moveTo>
                <a:cubicBezTo>
                  <a:pt x="308" y="8"/>
                  <a:pt x="308" y="7"/>
                  <a:pt x="307" y="7"/>
                </a:cubicBezTo>
                <a:cubicBezTo>
                  <a:pt x="308" y="7"/>
                  <a:pt x="309" y="7"/>
                  <a:pt x="310" y="7"/>
                </a:cubicBezTo>
                <a:cubicBezTo>
                  <a:pt x="308" y="6"/>
                  <a:pt x="308" y="6"/>
                  <a:pt x="307" y="7"/>
                </a:cubicBezTo>
                <a:cubicBezTo>
                  <a:pt x="306" y="7"/>
                  <a:pt x="305" y="8"/>
                  <a:pt x="304" y="8"/>
                </a:cubicBezTo>
                <a:cubicBezTo>
                  <a:pt x="305" y="8"/>
                  <a:pt x="306" y="9"/>
                  <a:pt x="307" y="9"/>
                </a:cubicBezTo>
                <a:cubicBezTo>
                  <a:pt x="307" y="8"/>
                  <a:pt x="308" y="8"/>
                  <a:pt x="309" y="8"/>
                </a:cubicBezTo>
                <a:close/>
                <a:moveTo>
                  <a:pt x="308" y="39"/>
                </a:moveTo>
                <a:cubicBezTo>
                  <a:pt x="309" y="40"/>
                  <a:pt x="310" y="41"/>
                  <a:pt x="311" y="40"/>
                </a:cubicBezTo>
                <a:cubicBezTo>
                  <a:pt x="312" y="40"/>
                  <a:pt x="310" y="39"/>
                  <a:pt x="309" y="39"/>
                </a:cubicBezTo>
                <a:cubicBezTo>
                  <a:pt x="309" y="39"/>
                  <a:pt x="309" y="39"/>
                  <a:pt x="308" y="39"/>
                </a:cubicBezTo>
                <a:close/>
                <a:moveTo>
                  <a:pt x="310" y="12"/>
                </a:moveTo>
                <a:cubicBezTo>
                  <a:pt x="310" y="12"/>
                  <a:pt x="309" y="12"/>
                  <a:pt x="309" y="12"/>
                </a:cubicBezTo>
                <a:cubicBezTo>
                  <a:pt x="309" y="12"/>
                  <a:pt x="309" y="13"/>
                  <a:pt x="310" y="13"/>
                </a:cubicBezTo>
                <a:cubicBezTo>
                  <a:pt x="310" y="13"/>
                  <a:pt x="310" y="12"/>
                  <a:pt x="310" y="12"/>
                </a:cubicBezTo>
                <a:close/>
                <a:moveTo>
                  <a:pt x="308" y="10"/>
                </a:moveTo>
                <a:cubicBezTo>
                  <a:pt x="307" y="9"/>
                  <a:pt x="306" y="9"/>
                  <a:pt x="305" y="9"/>
                </a:cubicBezTo>
                <a:cubicBezTo>
                  <a:pt x="304" y="9"/>
                  <a:pt x="303" y="9"/>
                  <a:pt x="302" y="10"/>
                </a:cubicBezTo>
                <a:cubicBezTo>
                  <a:pt x="303" y="10"/>
                  <a:pt x="304" y="10"/>
                  <a:pt x="305" y="10"/>
                </a:cubicBezTo>
                <a:cubicBezTo>
                  <a:pt x="306" y="10"/>
                  <a:pt x="307" y="10"/>
                  <a:pt x="308" y="10"/>
                </a:cubicBezTo>
                <a:close/>
                <a:moveTo>
                  <a:pt x="294" y="10"/>
                </a:moveTo>
                <a:cubicBezTo>
                  <a:pt x="294" y="11"/>
                  <a:pt x="293" y="11"/>
                  <a:pt x="292" y="11"/>
                </a:cubicBezTo>
                <a:cubicBezTo>
                  <a:pt x="294" y="12"/>
                  <a:pt x="294" y="12"/>
                  <a:pt x="296" y="12"/>
                </a:cubicBezTo>
                <a:cubicBezTo>
                  <a:pt x="296" y="12"/>
                  <a:pt x="295" y="11"/>
                  <a:pt x="295" y="11"/>
                </a:cubicBezTo>
                <a:cubicBezTo>
                  <a:pt x="297" y="11"/>
                  <a:pt x="298" y="10"/>
                  <a:pt x="299" y="10"/>
                </a:cubicBezTo>
                <a:cubicBezTo>
                  <a:pt x="298" y="10"/>
                  <a:pt x="298" y="9"/>
                  <a:pt x="297" y="9"/>
                </a:cubicBezTo>
                <a:cubicBezTo>
                  <a:pt x="296" y="10"/>
                  <a:pt x="296" y="10"/>
                  <a:pt x="295" y="10"/>
                </a:cubicBezTo>
                <a:cubicBezTo>
                  <a:pt x="293" y="9"/>
                  <a:pt x="292" y="10"/>
                  <a:pt x="290" y="10"/>
                </a:cubicBezTo>
                <a:cubicBezTo>
                  <a:pt x="291" y="11"/>
                  <a:pt x="291" y="11"/>
                  <a:pt x="292" y="11"/>
                </a:cubicBezTo>
                <a:cubicBezTo>
                  <a:pt x="293" y="11"/>
                  <a:pt x="294" y="10"/>
                  <a:pt x="294" y="10"/>
                </a:cubicBezTo>
                <a:close/>
                <a:moveTo>
                  <a:pt x="295" y="43"/>
                </a:moveTo>
                <a:cubicBezTo>
                  <a:pt x="296" y="43"/>
                  <a:pt x="297" y="42"/>
                  <a:pt x="297" y="42"/>
                </a:cubicBezTo>
                <a:cubicBezTo>
                  <a:pt x="297" y="41"/>
                  <a:pt x="296" y="41"/>
                  <a:pt x="295" y="41"/>
                </a:cubicBezTo>
                <a:cubicBezTo>
                  <a:pt x="294" y="41"/>
                  <a:pt x="294" y="42"/>
                  <a:pt x="295" y="43"/>
                </a:cubicBezTo>
                <a:close/>
                <a:moveTo>
                  <a:pt x="258" y="39"/>
                </a:moveTo>
                <a:cubicBezTo>
                  <a:pt x="259" y="39"/>
                  <a:pt x="260" y="39"/>
                  <a:pt x="261" y="38"/>
                </a:cubicBezTo>
                <a:cubicBezTo>
                  <a:pt x="261" y="38"/>
                  <a:pt x="261" y="38"/>
                  <a:pt x="260" y="39"/>
                </a:cubicBezTo>
                <a:cubicBezTo>
                  <a:pt x="260" y="39"/>
                  <a:pt x="259" y="39"/>
                  <a:pt x="259" y="39"/>
                </a:cubicBezTo>
                <a:cubicBezTo>
                  <a:pt x="259" y="39"/>
                  <a:pt x="259" y="39"/>
                  <a:pt x="258" y="39"/>
                </a:cubicBezTo>
                <a:close/>
                <a:moveTo>
                  <a:pt x="76" y="17"/>
                </a:moveTo>
                <a:cubicBezTo>
                  <a:pt x="77" y="18"/>
                  <a:pt x="77" y="17"/>
                  <a:pt x="77" y="17"/>
                </a:cubicBezTo>
                <a:cubicBezTo>
                  <a:pt x="78" y="17"/>
                  <a:pt x="80" y="18"/>
                  <a:pt x="80" y="17"/>
                </a:cubicBezTo>
                <a:cubicBezTo>
                  <a:pt x="80" y="16"/>
                  <a:pt x="78" y="16"/>
                  <a:pt x="77" y="16"/>
                </a:cubicBezTo>
                <a:cubicBezTo>
                  <a:pt x="76" y="17"/>
                  <a:pt x="75" y="17"/>
                  <a:pt x="74" y="17"/>
                </a:cubicBezTo>
                <a:cubicBezTo>
                  <a:pt x="74" y="17"/>
                  <a:pt x="74" y="17"/>
                  <a:pt x="75" y="18"/>
                </a:cubicBezTo>
                <a:cubicBezTo>
                  <a:pt x="75" y="17"/>
                  <a:pt x="76" y="17"/>
                  <a:pt x="76" y="17"/>
                </a:cubicBezTo>
                <a:close/>
                <a:moveTo>
                  <a:pt x="308" y="11"/>
                </a:moveTo>
                <a:cubicBezTo>
                  <a:pt x="308" y="11"/>
                  <a:pt x="305" y="11"/>
                  <a:pt x="305" y="12"/>
                </a:cubicBezTo>
                <a:cubicBezTo>
                  <a:pt x="305" y="13"/>
                  <a:pt x="308" y="12"/>
                  <a:pt x="309" y="12"/>
                </a:cubicBezTo>
                <a:cubicBezTo>
                  <a:pt x="308" y="12"/>
                  <a:pt x="308" y="12"/>
                  <a:pt x="308" y="11"/>
                </a:cubicBezTo>
                <a:cubicBezTo>
                  <a:pt x="309" y="11"/>
                  <a:pt x="309" y="11"/>
                  <a:pt x="309" y="11"/>
                </a:cubicBezTo>
                <a:cubicBezTo>
                  <a:pt x="309" y="11"/>
                  <a:pt x="309" y="11"/>
                  <a:pt x="308" y="11"/>
                </a:cubicBezTo>
                <a:close/>
                <a:moveTo>
                  <a:pt x="416" y="27"/>
                </a:moveTo>
                <a:cubicBezTo>
                  <a:pt x="417" y="27"/>
                  <a:pt x="417" y="28"/>
                  <a:pt x="418" y="28"/>
                </a:cubicBezTo>
                <a:cubicBezTo>
                  <a:pt x="419" y="28"/>
                  <a:pt x="419" y="28"/>
                  <a:pt x="419" y="27"/>
                </a:cubicBezTo>
                <a:cubicBezTo>
                  <a:pt x="420" y="28"/>
                  <a:pt x="421" y="27"/>
                  <a:pt x="422" y="27"/>
                </a:cubicBezTo>
                <a:cubicBezTo>
                  <a:pt x="422" y="27"/>
                  <a:pt x="423" y="27"/>
                  <a:pt x="423" y="27"/>
                </a:cubicBezTo>
                <a:cubicBezTo>
                  <a:pt x="424" y="27"/>
                  <a:pt x="424" y="27"/>
                  <a:pt x="425" y="27"/>
                </a:cubicBezTo>
                <a:cubicBezTo>
                  <a:pt x="424" y="27"/>
                  <a:pt x="424" y="27"/>
                  <a:pt x="424" y="26"/>
                </a:cubicBezTo>
                <a:cubicBezTo>
                  <a:pt x="425" y="27"/>
                  <a:pt x="425" y="27"/>
                  <a:pt x="426" y="26"/>
                </a:cubicBezTo>
                <a:cubicBezTo>
                  <a:pt x="426" y="26"/>
                  <a:pt x="426" y="26"/>
                  <a:pt x="427" y="25"/>
                </a:cubicBezTo>
                <a:cubicBezTo>
                  <a:pt x="425" y="25"/>
                  <a:pt x="424" y="25"/>
                  <a:pt x="423" y="24"/>
                </a:cubicBezTo>
                <a:cubicBezTo>
                  <a:pt x="422" y="24"/>
                  <a:pt x="422" y="24"/>
                  <a:pt x="421" y="24"/>
                </a:cubicBezTo>
                <a:cubicBezTo>
                  <a:pt x="421" y="24"/>
                  <a:pt x="421" y="24"/>
                  <a:pt x="421" y="25"/>
                </a:cubicBezTo>
                <a:cubicBezTo>
                  <a:pt x="420" y="25"/>
                  <a:pt x="418" y="23"/>
                  <a:pt x="417" y="24"/>
                </a:cubicBezTo>
                <a:cubicBezTo>
                  <a:pt x="416" y="24"/>
                  <a:pt x="416" y="25"/>
                  <a:pt x="415" y="26"/>
                </a:cubicBezTo>
                <a:cubicBezTo>
                  <a:pt x="415" y="26"/>
                  <a:pt x="416" y="27"/>
                  <a:pt x="416" y="27"/>
                </a:cubicBezTo>
                <a:close/>
                <a:moveTo>
                  <a:pt x="220" y="71"/>
                </a:moveTo>
                <a:cubicBezTo>
                  <a:pt x="220" y="71"/>
                  <a:pt x="221" y="70"/>
                  <a:pt x="220" y="70"/>
                </a:cubicBezTo>
                <a:cubicBezTo>
                  <a:pt x="220" y="70"/>
                  <a:pt x="220" y="70"/>
                  <a:pt x="220" y="70"/>
                </a:cubicBezTo>
                <a:cubicBezTo>
                  <a:pt x="220" y="70"/>
                  <a:pt x="220" y="70"/>
                  <a:pt x="220" y="71"/>
                </a:cubicBezTo>
                <a:close/>
                <a:moveTo>
                  <a:pt x="422" y="31"/>
                </a:moveTo>
                <a:cubicBezTo>
                  <a:pt x="423" y="32"/>
                  <a:pt x="423" y="32"/>
                  <a:pt x="424" y="32"/>
                </a:cubicBezTo>
                <a:cubicBezTo>
                  <a:pt x="424" y="31"/>
                  <a:pt x="424" y="31"/>
                  <a:pt x="423" y="30"/>
                </a:cubicBezTo>
                <a:cubicBezTo>
                  <a:pt x="423" y="30"/>
                  <a:pt x="422" y="29"/>
                  <a:pt x="422" y="29"/>
                </a:cubicBezTo>
                <a:cubicBezTo>
                  <a:pt x="422" y="29"/>
                  <a:pt x="421" y="28"/>
                  <a:pt x="420" y="29"/>
                </a:cubicBezTo>
                <a:cubicBezTo>
                  <a:pt x="419" y="29"/>
                  <a:pt x="420" y="30"/>
                  <a:pt x="421" y="30"/>
                </a:cubicBezTo>
                <a:cubicBezTo>
                  <a:pt x="420" y="30"/>
                  <a:pt x="420" y="31"/>
                  <a:pt x="419" y="31"/>
                </a:cubicBezTo>
                <a:cubicBezTo>
                  <a:pt x="420" y="31"/>
                  <a:pt x="421" y="31"/>
                  <a:pt x="422" y="31"/>
                </a:cubicBezTo>
                <a:close/>
                <a:moveTo>
                  <a:pt x="317" y="10"/>
                </a:moveTo>
                <a:cubicBezTo>
                  <a:pt x="318" y="9"/>
                  <a:pt x="318" y="9"/>
                  <a:pt x="318" y="8"/>
                </a:cubicBezTo>
                <a:cubicBezTo>
                  <a:pt x="318" y="8"/>
                  <a:pt x="317" y="8"/>
                  <a:pt x="317" y="8"/>
                </a:cubicBezTo>
                <a:cubicBezTo>
                  <a:pt x="316" y="9"/>
                  <a:pt x="316" y="9"/>
                  <a:pt x="316" y="9"/>
                </a:cubicBezTo>
                <a:cubicBezTo>
                  <a:pt x="315" y="10"/>
                  <a:pt x="315" y="9"/>
                  <a:pt x="314" y="10"/>
                </a:cubicBezTo>
                <a:cubicBezTo>
                  <a:pt x="314" y="10"/>
                  <a:pt x="314" y="10"/>
                  <a:pt x="315" y="10"/>
                </a:cubicBezTo>
                <a:cubicBezTo>
                  <a:pt x="316" y="10"/>
                  <a:pt x="316" y="10"/>
                  <a:pt x="317" y="10"/>
                </a:cubicBezTo>
                <a:close/>
                <a:moveTo>
                  <a:pt x="310" y="11"/>
                </a:moveTo>
                <a:cubicBezTo>
                  <a:pt x="310" y="11"/>
                  <a:pt x="311" y="11"/>
                  <a:pt x="311" y="11"/>
                </a:cubicBezTo>
                <a:cubicBezTo>
                  <a:pt x="312" y="12"/>
                  <a:pt x="313" y="11"/>
                  <a:pt x="313" y="10"/>
                </a:cubicBezTo>
                <a:cubicBezTo>
                  <a:pt x="314" y="10"/>
                  <a:pt x="313" y="9"/>
                  <a:pt x="312" y="9"/>
                </a:cubicBezTo>
                <a:cubicBezTo>
                  <a:pt x="311" y="9"/>
                  <a:pt x="310" y="10"/>
                  <a:pt x="309" y="10"/>
                </a:cubicBezTo>
                <a:cubicBezTo>
                  <a:pt x="309" y="10"/>
                  <a:pt x="309" y="11"/>
                  <a:pt x="310" y="11"/>
                </a:cubicBezTo>
                <a:close/>
                <a:moveTo>
                  <a:pt x="364" y="18"/>
                </a:moveTo>
                <a:cubicBezTo>
                  <a:pt x="365" y="19"/>
                  <a:pt x="367" y="18"/>
                  <a:pt x="368" y="18"/>
                </a:cubicBezTo>
                <a:cubicBezTo>
                  <a:pt x="368" y="17"/>
                  <a:pt x="368" y="18"/>
                  <a:pt x="369" y="18"/>
                </a:cubicBezTo>
                <a:cubicBezTo>
                  <a:pt x="370" y="18"/>
                  <a:pt x="370" y="18"/>
                  <a:pt x="371" y="18"/>
                </a:cubicBezTo>
                <a:cubicBezTo>
                  <a:pt x="372" y="17"/>
                  <a:pt x="372" y="17"/>
                  <a:pt x="373" y="17"/>
                </a:cubicBezTo>
                <a:cubicBezTo>
                  <a:pt x="373" y="17"/>
                  <a:pt x="372" y="16"/>
                  <a:pt x="372" y="16"/>
                </a:cubicBezTo>
                <a:cubicBezTo>
                  <a:pt x="371" y="16"/>
                  <a:pt x="371" y="15"/>
                  <a:pt x="370" y="15"/>
                </a:cubicBezTo>
                <a:cubicBezTo>
                  <a:pt x="370" y="15"/>
                  <a:pt x="369" y="15"/>
                  <a:pt x="369" y="15"/>
                </a:cubicBezTo>
                <a:cubicBezTo>
                  <a:pt x="369" y="15"/>
                  <a:pt x="369" y="15"/>
                  <a:pt x="370" y="14"/>
                </a:cubicBezTo>
                <a:cubicBezTo>
                  <a:pt x="368" y="14"/>
                  <a:pt x="368" y="14"/>
                  <a:pt x="367" y="15"/>
                </a:cubicBezTo>
                <a:cubicBezTo>
                  <a:pt x="366" y="16"/>
                  <a:pt x="365" y="17"/>
                  <a:pt x="365" y="17"/>
                </a:cubicBezTo>
                <a:cubicBezTo>
                  <a:pt x="365" y="18"/>
                  <a:pt x="364" y="18"/>
                  <a:pt x="364" y="18"/>
                </a:cubicBezTo>
                <a:close/>
                <a:moveTo>
                  <a:pt x="354" y="13"/>
                </a:moveTo>
                <a:cubicBezTo>
                  <a:pt x="355" y="13"/>
                  <a:pt x="356" y="13"/>
                  <a:pt x="357" y="14"/>
                </a:cubicBezTo>
                <a:cubicBezTo>
                  <a:pt x="357" y="14"/>
                  <a:pt x="358" y="15"/>
                  <a:pt x="359" y="15"/>
                </a:cubicBezTo>
                <a:cubicBezTo>
                  <a:pt x="360" y="15"/>
                  <a:pt x="361" y="15"/>
                  <a:pt x="362" y="16"/>
                </a:cubicBezTo>
                <a:cubicBezTo>
                  <a:pt x="363" y="16"/>
                  <a:pt x="364" y="16"/>
                  <a:pt x="365" y="15"/>
                </a:cubicBezTo>
                <a:cubicBezTo>
                  <a:pt x="365" y="15"/>
                  <a:pt x="364" y="14"/>
                  <a:pt x="364" y="14"/>
                </a:cubicBezTo>
                <a:cubicBezTo>
                  <a:pt x="365" y="14"/>
                  <a:pt x="365" y="13"/>
                  <a:pt x="365" y="13"/>
                </a:cubicBezTo>
                <a:cubicBezTo>
                  <a:pt x="364" y="12"/>
                  <a:pt x="363" y="13"/>
                  <a:pt x="362" y="13"/>
                </a:cubicBezTo>
                <a:cubicBezTo>
                  <a:pt x="362" y="13"/>
                  <a:pt x="363" y="12"/>
                  <a:pt x="363" y="12"/>
                </a:cubicBezTo>
                <a:cubicBezTo>
                  <a:pt x="362" y="12"/>
                  <a:pt x="361" y="12"/>
                  <a:pt x="361" y="11"/>
                </a:cubicBezTo>
                <a:cubicBezTo>
                  <a:pt x="361" y="10"/>
                  <a:pt x="361" y="10"/>
                  <a:pt x="362" y="10"/>
                </a:cubicBezTo>
                <a:cubicBezTo>
                  <a:pt x="361" y="10"/>
                  <a:pt x="360" y="8"/>
                  <a:pt x="359" y="8"/>
                </a:cubicBezTo>
                <a:cubicBezTo>
                  <a:pt x="358" y="8"/>
                  <a:pt x="359" y="9"/>
                  <a:pt x="358" y="9"/>
                </a:cubicBezTo>
                <a:cubicBezTo>
                  <a:pt x="357" y="9"/>
                  <a:pt x="357" y="9"/>
                  <a:pt x="356" y="9"/>
                </a:cubicBezTo>
                <a:cubicBezTo>
                  <a:pt x="355" y="10"/>
                  <a:pt x="355" y="10"/>
                  <a:pt x="355" y="11"/>
                </a:cubicBezTo>
                <a:cubicBezTo>
                  <a:pt x="355" y="11"/>
                  <a:pt x="354" y="11"/>
                  <a:pt x="353" y="11"/>
                </a:cubicBezTo>
                <a:cubicBezTo>
                  <a:pt x="353" y="11"/>
                  <a:pt x="353" y="12"/>
                  <a:pt x="353" y="13"/>
                </a:cubicBezTo>
                <a:cubicBezTo>
                  <a:pt x="353" y="13"/>
                  <a:pt x="354" y="13"/>
                  <a:pt x="354" y="13"/>
                </a:cubicBezTo>
                <a:close/>
                <a:moveTo>
                  <a:pt x="474" y="38"/>
                </a:moveTo>
                <a:cubicBezTo>
                  <a:pt x="474" y="38"/>
                  <a:pt x="475" y="38"/>
                  <a:pt x="475" y="38"/>
                </a:cubicBezTo>
                <a:cubicBezTo>
                  <a:pt x="476" y="37"/>
                  <a:pt x="477" y="37"/>
                  <a:pt x="478" y="37"/>
                </a:cubicBezTo>
                <a:cubicBezTo>
                  <a:pt x="477" y="36"/>
                  <a:pt x="477" y="36"/>
                  <a:pt x="476" y="36"/>
                </a:cubicBezTo>
                <a:cubicBezTo>
                  <a:pt x="476" y="36"/>
                  <a:pt x="475" y="36"/>
                  <a:pt x="474" y="36"/>
                </a:cubicBezTo>
                <a:cubicBezTo>
                  <a:pt x="473" y="36"/>
                  <a:pt x="473" y="36"/>
                  <a:pt x="472" y="36"/>
                </a:cubicBezTo>
                <a:cubicBezTo>
                  <a:pt x="472" y="36"/>
                  <a:pt x="472" y="38"/>
                  <a:pt x="472" y="38"/>
                </a:cubicBezTo>
                <a:cubicBezTo>
                  <a:pt x="473" y="38"/>
                  <a:pt x="473" y="38"/>
                  <a:pt x="474" y="38"/>
                </a:cubicBezTo>
                <a:close/>
                <a:moveTo>
                  <a:pt x="251" y="41"/>
                </a:moveTo>
                <a:cubicBezTo>
                  <a:pt x="250" y="42"/>
                  <a:pt x="250" y="42"/>
                  <a:pt x="250" y="42"/>
                </a:cubicBezTo>
                <a:cubicBezTo>
                  <a:pt x="250" y="42"/>
                  <a:pt x="250" y="42"/>
                  <a:pt x="251" y="42"/>
                </a:cubicBezTo>
                <a:cubicBezTo>
                  <a:pt x="251" y="42"/>
                  <a:pt x="251" y="42"/>
                  <a:pt x="251" y="41"/>
                </a:cubicBezTo>
                <a:close/>
                <a:moveTo>
                  <a:pt x="247" y="44"/>
                </a:moveTo>
                <a:cubicBezTo>
                  <a:pt x="248" y="44"/>
                  <a:pt x="248" y="44"/>
                  <a:pt x="248" y="44"/>
                </a:cubicBezTo>
                <a:cubicBezTo>
                  <a:pt x="248" y="44"/>
                  <a:pt x="248" y="44"/>
                  <a:pt x="247" y="44"/>
                </a:cubicBezTo>
                <a:cubicBezTo>
                  <a:pt x="247" y="44"/>
                  <a:pt x="247" y="44"/>
                  <a:pt x="247" y="44"/>
                </a:cubicBezTo>
                <a:close/>
                <a:moveTo>
                  <a:pt x="249" y="42"/>
                </a:moveTo>
                <a:cubicBezTo>
                  <a:pt x="249" y="42"/>
                  <a:pt x="249" y="43"/>
                  <a:pt x="248" y="43"/>
                </a:cubicBezTo>
                <a:cubicBezTo>
                  <a:pt x="249" y="43"/>
                  <a:pt x="249" y="43"/>
                  <a:pt x="249" y="43"/>
                </a:cubicBezTo>
                <a:cubicBezTo>
                  <a:pt x="250" y="43"/>
                  <a:pt x="250" y="42"/>
                  <a:pt x="249" y="42"/>
                </a:cubicBezTo>
                <a:close/>
                <a:moveTo>
                  <a:pt x="224" y="64"/>
                </a:moveTo>
                <a:cubicBezTo>
                  <a:pt x="225" y="64"/>
                  <a:pt x="225" y="64"/>
                  <a:pt x="225" y="64"/>
                </a:cubicBezTo>
                <a:cubicBezTo>
                  <a:pt x="225" y="64"/>
                  <a:pt x="225" y="64"/>
                  <a:pt x="224" y="64"/>
                </a:cubicBezTo>
                <a:cubicBezTo>
                  <a:pt x="225" y="64"/>
                  <a:pt x="225" y="64"/>
                  <a:pt x="225" y="64"/>
                </a:cubicBezTo>
                <a:cubicBezTo>
                  <a:pt x="224" y="64"/>
                  <a:pt x="224" y="64"/>
                  <a:pt x="224" y="64"/>
                </a:cubicBezTo>
                <a:cubicBezTo>
                  <a:pt x="224" y="64"/>
                  <a:pt x="224" y="64"/>
                  <a:pt x="224" y="64"/>
                </a:cubicBezTo>
                <a:cubicBezTo>
                  <a:pt x="224" y="64"/>
                  <a:pt x="224" y="64"/>
                  <a:pt x="224" y="64"/>
                </a:cubicBezTo>
                <a:close/>
                <a:moveTo>
                  <a:pt x="260" y="38"/>
                </a:moveTo>
                <a:cubicBezTo>
                  <a:pt x="260" y="38"/>
                  <a:pt x="261" y="38"/>
                  <a:pt x="261" y="38"/>
                </a:cubicBezTo>
                <a:cubicBezTo>
                  <a:pt x="260" y="38"/>
                  <a:pt x="260" y="38"/>
                  <a:pt x="260" y="38"/>
                </a:cubicBezTo>
                <a:cubicBezTo>
                  <a:pt x="259" y="38"/>
                  <a:pt x="259" y="38"/>
                  <a:pt x="259" y="38"/>
                </a:cubicBezTo>
                <a:cubicBezTo>
                  <a:pt x="259" y="39"/>
                  <a:pt x="259" y="39"/>
                  <a:pt x="260" y="38"/>
                </a:cubicBezTo>
                <a:close/>
                <a:moveTo>
                  <a:pt x="221" y="70"/>
                </a:moveTo>
                <a:cubicBezTo>
                  <a:pt x="221" y="70"/>
                  <a:pt x="221" y="70"/>
                  <a:pt x="221" y="70"/>
                </a:cubicBezTo>
                <a:cubicBezTo>
                  <a:pt x="221" y="70"/>
                  <a:pt x="220" y="70"/>
                  <a:pt x="221" y="70"/>
                </a:cubicBezTo>
                <a:close/>
                <a:moveTo>
                  <a:pt x="249" y="43"/>
                </a:moveTo>
                <a:cubicBezTo>
                  <a:pt x="249" y="43"/>
                  <a:pt x="248" y="43"/>
                  <a:pt x="248" y="44"/>
                </a:cubicBezTo>
                <a:cubicBezTo>
                  <a:pt x="249" y="44"/>
                  <a:pt x="249" y="44"/>
                  <a:pt x="249" y="43"/>
                </a:cubicBezTo>
                <a:close/>
                <a:moveTo>
                  <a:pt x="221" y="70"/>
                </a:moveTo>
                <a:cubicBezTo>
                  <a:pt x="221" y="71"/>
                  <a:pt x="222" y="71"/>
                  <a:pt x="222" y="71"/>
                </a:cubicBezTo>
                <a:cubicBezTo>
                  <a:pt x="222" y="71"/>
                  <a:pt x="222" y="70"/>
                  <a:pt x="221" y="70"/>
                </a:cubicBezTo>
                <a:close/>
                <a:moveTo>
                  <a:pt x="221" y="67"/>
                </a:moveTo>
                <a:cubicBezTo>
                  <a:pt x="221" y="67"/>
                  <a:pt x="221" y="67"/>
                  <a:pt x="221" y="67"/>
                </a:cubicBezTo>
                <a:cubicBezTo>
                  <a:pt x="221" y="67"/>
                  <a:pt x="221" y="67"/>
                  <a:pt x="221" y="67"/>
                </a:cubicBezTo>
                <a:cubicBezTo>
                  <a:pt x="221" y="68"/>
                  <a:pt x="221" y="68"/>
                  <a:pt x="221" y="68"/>
                </a:cubicBezTo>
                <a:cubicBezTo>
                  <a:pt x="221" y="68"/>
                  <a:pt x="220" y="69"/>
                  <a:pt x="220" y="69"/>
                </a:cubicBezTo>
                <a:cubicBezTo>
                  <a:pt x="221" y="69"/>
                  <a:pt x="221" y="69"/>
                  <a:pt x="220" y="69"/>
                </a:cubicBezTo>
                <a:cubicBezTo>
                  <a:pt x="220" y="69"/>
                  <a:pt x="221" y="69"/>
                  <a:pt x="221" y="69"/>
                </a:cubicBezTo>
                <a:cubicBezTo>
                  <a:pt x="221" y="69"/>
                  <a:pt x="221" y="69"/>
                  <a:pt x="222" y="68"/>
                </a:cubicBezTo>
                <a:cubicBezTo>
                  <a:pt x="222" y="68"/>
                  <a:pt x="222" y="68"/>
                  <a:pt x="222" y="68"/>
                </a:cubicBezTo>
                <a:cubicBezTo>
                  <a:pt x="221" y="69"/>
                  <a:pt x="221" y="69"/>
                  <a:pt x="221" y="70"/>
                </a:cubicBezTo>
                <a:cubicBezTo>
                  <a:pt x="221" y="70"/>
                  <a:pt x="221" y="70"/>
                  <a:pt x="221" y="71"/>
                </a:cubicBezTo>
                <a:cubicBezTo>
                  <a:pt x="221" y="71"/>
                  <a:pt x="221" y="71"/>
                  <a:pt x="221" y="71"/>
                </a:cubicBezTo>
                <a:cubicBezTo>
                  <a:pt x="221" y="72"/>
                  <a:pt x="221" y="71"/>
                  <a:pt x="221" y="70"/>
                </a:cubicBezTo>
                <a:cubicBezTo>
                  <a:pt x="221" y="70"/>
                  <a:pt x="221" y="70"/>
                  <a:pt x="222" y="69"/>
                </a:cubicBezTo>
                <a:cubicBezTo>
                  <a:pt x="221" y="70"/>
                  <a:pt x="222" y="70"/>
                  <a:pt x="222" y="69"/>
                </a:cubicBezTo>
                <a:cubicBezTo>
                  <a:pt x="222" y="70"/>
                  <a:pt x="222" y="70"/>
                  <a:pt x="222" y="70"/>
                </a:cubicBezTo>
                <a:cubicBezTo>
                  <a:pt x="222" y="70"/>
                  <a:pt x="222" y="70"/>
                  <a:pt x="222" y="70"/>
                </a:cubicBezTo>
                <a:cubicBezTo>
                  <a:pt x="222" y="71"/>
                  <a:pt x="222" y="71"/>
                  <a:pt x="222" y="71"/>
                </a:cubicBezTo>
                <a:cubicBezTo>
                  <a:pt x="222" y="72"/>
                  <a:pt x="221" y="72"/>
                  <a:pt x="222" y="72"/>
                </a:cubicBezTo>
                <a:cubicBezTo>
                  <a:pt x="222" y="72"/>
                  <a:pt x="222" y="72"/>
                  <a:pt x="222" y="72"/>
                </a:cubicBezTo>
                <a:cubicBezTo>
                  <a:pt x="222" y="72"/>
                  <a:pt x="223" y="73"/>
                  <a:pt x="223" y="72"/>
                </a:cubicBezTo>
                <a:cubicBezTo>
                  <a:pt x="223" y="72"/>
                  <a:pt x="224" y="72"/>
                  <a:pt x="225" y="72"/>
                </a:cubicBezTo>
                <a:cubicBezTo>
                  <a:pt x="223" y="72"/>
                  <a:pt x="224" y="74"/>
                  <a:pt x="225" y="73"/>
                </a:cubicBezTo>
                <a:cubicBezTo>
                  <a:pt x="224" y="74"/>
                  <a:pt x="224" y="75"/>
                  <a:pt x="225" y="75"/>
                </a:cubicBezTo>
                <a:cubicBezTo>
                  <a:pt x="225" y="75"/>
                  <a:pt x="225" y="75"/>
                  <a:pt x="225" y="75"/>
                </a:cubicBezTo>
                <a:cubicBezTo>
                  <a:pt x="225" y="75"/>
                  <a:pt x="225" y="75"/>
                  <a:pt x="224" y="75"/>
                </a:cubicBezTo>
                <a:cubicBezTo>
                  <a:pt x="224" y="75"/>
                  <a:pt x="224" y="75"/>
                  <a:pt x="224" y="75"/>
                </a:cubicBezTo>
                <a:cubicBezTo>
                  <a:pt x="224" y="75"/>
                  <a:pt x="224" y="75"/>
                  <a:pt x="223" y="75"/>
                </a:cubicBezTo>
                <a:cubicBezTo>
                  <a:pt x="223" y="75"/>
                  <a:pt x="223" y="75"/>
                  <a:pt x="222" y="75"/>
                </a:cubicBezTo>
                <a:cubicBezTo>
                  <a:pt x="223" y="75"/>
                  <a:pt x="223" y="76"/>
                  <a:pt x="222" y="76"/>
                </a:cubicBezTo>
                <a:cubicBezTo>
                  <a:pt x="223" y="76"/>
                  <a:pt x="223" y="76"/>
                  <a:pt x="223" y="76"/>
                </a:cubicBezTo>
                <a:cubicBezTo>
                  <a:pt x="223" y="76"/>
                  <a:pt x="223" y="76"/>
                  <a:pt x="223" y="77"/>
                </a:cubicBezTo>
                <a:cubicBezTo>
                  <a:pt x="223" y="77"/>
                  <a:pt x="222" y="77"/>
                  <a:pt x="222" y="77"/>
                </a:cubicBezTo>
                <a:cubicBezTo>
                  <a:pt x="222" y="78"/>
                  <a:pt x="222" y="78"/>
                  <a:pt x="222" y="78"/>
                </a:cubicBezTo>
                <a:cubicBezTo>
                  <a:pt x="222" y="78"/>
                  <a:pt x="223" y="78"/>
                  <a:pt x="223" y="78"/>
                </a:cubicBezTo>
                <a:cubicBezTo>
                  <a:pt x="223" y="78"/>
                  <a:pt x="223" y="78"/>
                  <a:pt x="223" y="78"/>
                </a:cubicBezTo>
                <a:cubicBezTo>
                  <a:pt x="223" y="78"/>
                  <a:pt x="224" y="78"/>
                  <a:pt x="224" y="78"/>
                </a:cubicBezTo>
                <a:cubicBezTo>
                  <a:pt x="224" y="78"/>
                  <a:pt x="225" y="78"/>
                  <a:pt x="225" y="78"/>
                </a:cubicBezTo>
                <a:cubicBezTo>
                  <a:pt x="225" y="78"/>
                  <a:pt x="225" y="78"/>
                  <a:pt x="225" y="79"/>
                </a:cubicBezTo>
                <a:cubicBezTo>
                  <a:pt x="224" y="79"/>
                  <a:pt x="223" y="78"/>
                  <a:pt x="223" y="79"/>
                </a:cubicBezTo>
                <a:cubicBezTo>
                  <a:pt x="222" y="80"/>
                  <a:pt x="221" y="80"/>
                  <a:pt x="221" y="81"/>
                </a:cubicBezTo>
                <a:cubicBezTo>
                  <a:pt x="222" y="81"/>
                  <a:pt x="223" y="80"/>
                  <a:pt x="224" y="81"/>
                </a:cubicBezTo>
                <a:cubicBezTo>
                  <a:pt x="224" y="79"/>
                  <a:pt x="224" y="80"/>
                  <a:pt x="226" y="80"/>
                </a:cubicBezTo>
                <a:cubicBezTo>
                  <a:pt x="226" y="80"/>
                  <a:pt x="227" y="79"/>
                  <a:pt x="227" y="79"/>
                </a:cubicBezTo>
                <a:cubicBezTo>
                  <a:pt x="227" y="79"/>
                  <a:pt x="227" y="80"/>
                  <a:pt x="228" y="80"/>
                </a:cubicBezTo>
                <a:cubicBezTo>
                  <a:pt x="229" y="79"/>
                  <a:pt x="229" y="79"/>
                  <a:pt x="230" y="79"/>
                </a:cubicBezTo>
                <a:cubicBezTo>
                  <a:pt x="232" y="79"/>
                  <a:pt x="230" y="78"/>
                  <a:pt x="229" y="78"/>
                </a:cubicBezTo>
                <a:cubicBezTo>
                  <a:pt x="230" y="78"/>
                  <a:pt x="231" y="77"/>
                  <a:pt x="231" y="76"/>
                </a:cubicBezTo>
                <a:cubicBezTo>
                  <a:pt x="231" y="75"/>
                  <a:pt x="229" y="76"/>
                  <a:pt x="229" y="76"/>
                </a:cubicBezTo>
                <a:cubicBezTo>
                  <a:pt x="230" y="75"/>
                  <a:pt x="228" y="74"/>
                  <a:pt x="228" y="74"/>
                </a:cubicBezTo>
                <a:cubicBezTo>
                  <a:pt x="228" y="74"/>
                  <a:pt x="229" y="74"/>
                  <a:pt x="229" y="74"/>
                </a:cubicBezTo>
                <a:cubicBezTo>
                  <a:pt x="229" y="73"/>
                  <a:pt x="227" y="73"/>
                  <a:pt x="227" y="72"/>
                </a:cubicBezTo>
                <a:cubicBezTo>
                  <a:pt x="226" y="70"/>
                  <a:pt x="226" y="70"/>
                  <a:pt x="224" y="70"/>
                </a:cubicBezTo>
                <a:cubicBezTo>
                  <a:pt x="224" y="70"/>
                  <a:pt x="225" y="69"/>
                  <a:pt x="225" y="69"/>
                </a:cubicBezTo>
                <a:cubicBezTo>
                  <a:pt x="225" y="69"/>
                  <a:pt x="227" y="68"/>
                  <a:pt x="226" y="67"/>
                </a:cubicBezTo>
                <a:cubicBezTo>
                  <a:pt x="226" y="66"/>
                  <a:pt x="223" y="66"/>
                  <a:pt x="223" y="67"/>
                </a:cubicBezTo>
                <a:cubicBezTo>
                  <a:pt x="223" y="67"/>
                  <a:pt x="223" y="67"/>
                  <a:pt x="223" y="67"/>
                </a:cubicBezTo>
                <a:cubicBezTo>
                  <a:pt x="223" y="67"/>
                  <a:pt x="223" y="66"/>
                  <a:pt x="223" y="66"/>
                </a:cubicBezTo>
                <a:cubicBezTo>
                  <a:pt x="223" y="66"/>
                  <a:pt x="223" y="66"/>
                  <a:pt x="223" y="66"/>
                </a:cubicBezTo>
                <a:cubicBezTo>
                  <a:pt x="223" y="66"/>
                  <a:pt x="223" y="66"/>
                  <a:pt x="223" y="66"/>
                </a:cubicBezTo>
                <a:cubicBezTo>
                  <a:pt x="223" y="66"/>
                  <a:pt x="224" y="66"/>
                  <a:pt x="225" y="65"/>
                </a:cubicBezTo>
                <a:cubicBezTo>
                  <a:pt x="224" y="65"/>
                  <a:pt x="223" y="65"/>
                  <a:pt x="223" y="65"/>
                </a:cubicBezTo>
                <a:cubicBezTo>
                  <a:pt x="222" y="65"/>
                  <a:pt x="223" y="65"/>
                  <a:pt x="222" y="65"/>
                </a:cubicBezTo>
                <a:cubicBezTo>
                  <a:pt x="222" y="64"/>
                  <a:pt x="222" y="65"/>
                  <a:pt x="222" y="65"/>
                </a:cubicBezTo>
                <a:cubicBezTo>
                  <a:pt x="222" y="65"/>
                  <a:pt x="222" y="65"/>
                  <a:pt x="221" y="65"/>
                </a:cubicBezTo>
                <a:cubicBezTo>
                  <a:pt x="221" y="66"/>
                  <a:pt x="221" y="66"/>
                  <a:pt x="221" y="66"/>
                </a:cubicBezTo>
                <a:cubicBezTo>
                  <a:pt x="221" y="66"/>
                  <a:pt x="222" y="66"/>
                  <a:pt x="222" y="66"/>
                </a:cubicBezTo>
                <a:cubicBezTo>
                  <a:pt x="222" y="66"/>
                  <a:pt x="221" y="66"/>
                  <a:pt x="221" y="66"/>
                </a:cubicBezTo>
                <a:cubicBezTo>
                  <a:pt x="221" y="66"/>
                  <a:pt x="221" y="67"/>
                  <a:pt x="221" y="67"/>
                </a:cubicBezTo>
                <a:cubicBezTo>
                  <a:pt x="221" y="67"/>
                  <a:pt x="221" y="67"/>
                  <a:pt x="221" y="67"/>
                </a:cubicBezTo>
                <a:cubicBezTo>
                  <a:pt x="221" y="67"/>
                  <a:pt x="221" y="67"/>
                  <a:pt x="221" y="67"/>
                </a:cubicBezTo>
                <a:close/>
                <a:moveTo>
                  <a:pt x="223" y="73"/>
                </a:moveTo>
                <a:cubicBezTo>
                  <a:pt x="222" y="73"/>
                  <a:pt x="222" y="73"/>
                  <a:pt x="222" y="74"/>
                </a:cubicBezTo>
                <a:cubicBezTo>
                  <a:pt x="222" y="74"/>
                  <a:pt x="222" y="74"/>
                  <a:pt x="222" y="74"/>
                </a:cubicBezTo>
                <a:cubicBezTo>
                  <a:pt x="223" y="73"/>
                  <a:pt x="223" y="73"/>
                  <a:pt x="223" y="73"/>
                </a:cubicBezTo>
                <a:close/>
                <a:moveTo>
                  <a:pt x="252" y="43"/>
                </a:moveTo>
                <a:cubicBezTo>
                  <a:pt x="252" y="42"/>
                  <a:pt x="253" y="42"/>
                  <a:pt x="253" y="41"/>
                </a:cubicBezTo>
                <a:cubicBezTo>
                  <a:pt x="253" y="42"/>
                  <a:pt x="252" y="42"/>
                  <a:pt x="252" y="42"/>
                </a:cubicBezTo>
                <a:cubicBezTo>
                  <a:pt x="252" y="42"/>
                  <a:pt x="251" y="43"/>
                  <a:pt x="252" y="43"/>
                </a:cubicBezTo>
                <a:close/>
                <a:moveTo>
                  <a:pt x="254" y="40"/>
                </a:moveTo>
                <a:cubicBezTo>
                  <a:pt x="254" y="40"/>
                  <a:pt x="254" y="40"/>
                  <a:pt x="253" y="41"/>
                </a:cubicBezTo>
                <a:cubicBezTo>
                  <a:pt x="254" y="41"/>
                  <a:pt x="254" y="41"/>
                  <a:pt x="254" y="41"/>
                </a:cubicBezTo>
                <a:cubicBezTo>
                  <a:pt x="255" y="40"/>
                  <a:pt x="255" y="40"/>
                  <a:pt x="254" y="40"/>
                </a:cubicBezTo>
                <a:close/>
                <a:moveTo>
                  <a:pt x="252" y="41"/>
                </a:moveTo>
                <a:cubicBezTo>
                  <a:pt x="252" y="41"/>
                  <a:pt x="252" y="41"/>
                  <a:pt x="252" y="42"/>
                </a:cubicBezTo>
                <a:cubicBezTo>
                  <a:pt x="252" y="43"/>
                  <a:pt x="253" y="41"/>
                  <a:pt x="253" y="41"/>
                </a:cubicBezTo>
                <a:cubicBezTo>
                  <a:pt x="253" y="41"/>
                  <a:pt x="253" y="41"/>
                  <a:pt x="252" y="41"/>
                </a:cubicBezTo>
                <a:close/>
                <a:moveTo>
                  <a:pt x="256" y="40"/>
                </a:moveTo>
                <a:cubicBezTo>
                  <a:pt x="255" y="39"/>
                  <a:pt x="255" y="39"/>
                  <a:pt x="254" y="40"/>
                </a:cubicBezTo>
                <a:cubicBezTo>
                  <a:pt x="255" y="40"/>
                  <a:pt x="255" y="40"/>
                  <a:pt x="255" y="40"/>
                </a:cubicBezTo>
                <a:cubicBezTo>
                  <a:pt x="255" y="40"/>
                  <a:pt x="255" y="40"/>
                  <a:pt x="256" y="40"/>
                </a:cubicBezTo>
                <a:close/>
                <a:moveTo>
                  <a:pt x="251" y="42"/>
                </a:moveTo>
                <a:cubicBezTo>
                  <a:pt x="251" y="43"/>
                  <a:pt x="251" y="43"/>
                  <a:pt x="250" y="43"/>
                </a:cubicBezTo>
                <a:cubicBezTo>
                  <a:pt x="250" y="43"/>
                  <a:pt x="250" y="43"/>
                  <a:pt x="250" y="42"/>
                </a:cubicBezTo>
                <a:cubicBezTo>
                  <a:pt x="250" y="42"/>
                  <a:pt x="250" y="43"/>
                  <a:pt x="250" y="43"/>
                </a:cubicBezTo>
                <a:cubicBezTo>
                  <a:pt x="250" y="43"/>
                  <a:pt x="250" y="43"/>
                  <a:pt x="250" y="43"/>
                </a:cubicBezTo>
                <a:cubicBezTo>
                  <a:pt x="250" y="43"/>
                  <a:pt x="250" y="43"/>
                  <a:pt x="249" y="44"/>
                </a:cubicBezTo>
                <a:cubicBezTo>
                  <a:pt x="250" y="44"/>
                  <a:pt x="250" y="44"/>
                  <a:pt x="250" y="43"/>
                </a:cubicBezTo>
                <a:cubicBezTo>
                  <a:pt x="251" y="43"/>
                  <a:pt x="251" y="43"/>
                  <a:pt x="251" y="43"/>
                </a:cubicBezTo>
                <a:cubicBezTo>
                  <a:pt x="251" y="43"/>
                  <a:pt x="251" y="42"/>
                  <a:pt x="251" y="42"/>
                </a:cubicBezTo>
                <a:close/>
                <a:moveTo>
                  <a:pt x="250" y="44"/>
                </a:moveTo>
                <a:cubicBezTo>
                  <a:pt x="250" y="45"/>
                  <a:pt x="249" y="45"/>
                  <a:pt x="249" y="45"/>
                </a:cubicBezTo>
                <a:cubicBezTo>
                  <a:pt x="249" y="45"/>
                  <a:pt x="249" y="45"/>
                  <a:pt x="249" y="45"/>
                </a:cubicBezTo>
                <a:cubicBezTo>
                  <a:pt x="249" y="45"/>
                  <a:pt x="249" y="46"/>
                  <a:pt x="249" y="46"/>
                </a:cubicBezTo>
                <a:cubicBezTo>
                  <a:pt x="249" y="45"/>
                  <a:pt x="250" y="45"/>
                  <a:pt x="250" y="44"/>
                </a:cubicBezTo>
                <a:close/>
                <a:moveTo>
                  <a:pt x="250" y="44"/>
                </a:moveTo>
                <a:cubicBezTo>
                  <a:pt x="250" y="44"/>
                  <a:pt x="250" y="44"/>
                  <a:pt x="250" y="44"/>
                </a:cubicBezTo>
                <a:cubicBezTo>
                  <a:pt x="250" y="44"/>
                  <a:pt x="250" y="44"/>
                  <a:pt x="250" y="45"/>
                </a:cubicBezTo>
                <a:cubicBezTo>
                  <a:pt x="250" y="44"/>
                  <a:pt x="251" y="44"/>
                  <a:pt x="251" y="43"/>
                </a:cubicBezTo>
                <a:cubicBezTo>
                  <a:pt x="251" y="43"/>
                  <a:pt x="250" y="44"/>
                  <a:pt x="250" y="44"/>
                </a:cubicBezTo>
                <a:close/>
                <a:moveTo>
                  <a:pt x="257" y="40"/>
                </a:moveTo>
                <a:cubicBezTo>
                  <a:pt x="256" y="40"/>
                  <a:pt x="255" y="40"/>
                  <a:pt x="255" y="41"/>
                </a:cubicBezTo>
                <a:cubicBezTo>
                  <a:pt x="255" y="41"/>
                  <a:pt x="255" y="40"/>
                  <a:pt x="255" y="40"/>
                </a:cubicBezTo>
                <a:cubicBezTo>
                  <a:pt x="256" y="40"/>
                  <a:pt x="256" y="40"/>
                  <a:pt x="257" y="40"/>
                </a:cubicBezTo>
                <a:close/>
                <a:moveTo>
                  <a:pt x="257" y="39"/>
                </a:moveTo>
                <a:cubicBezTo>
                  <a:pt x="257" y="39"/>
                  <a:pt x="257" y="39"/>
                  <a:pt x="256" y="39"/>
                </a:cubicBezTo>
                <a:cubicBezTo>
                  <a:pt x="257" y="39"/>
                  <a:pt x="257" y="39"/>
                  <a:pt x="257" y="40"/>
                </a:cubicBezTo>
                <a:cubicBezTo>
                  <a:pt x="257" y="40"/>
                  <a:pt x="257" y="40"/>
                  <a:pt x="257" y="39"/>
                </a:cubicBezTo>
                <a:close/>
                <a:moveTo>
                  <a:pt x="325" y="31"/>
                </a:moveTo>
                <a:cubicBezTo>
                  <a:pt x="324" y="31"/>
                  <a:pt x="324" y="31"/>
                  <a:pt x="324" y="32"/>
                </a:cubicBezTo>
                <a:cubicBezTo>
                  <a:pt x="325" y="32"/>
                  <a:pt x="326" y="32"/>
                  <a:pt x="326" y="32"/>
                </a:cubicBezTo>
                <a:cubicBezTo>
                  <a:pt x="326" y="31"/>
                  <a:pt x="325" y="31"/>
                  <a:pt x="325" y="31"/>
                </a:cubicBezTo>
                <a:close/>
                <a:moveTo>
                  <a:pt x="405" y="108"/>
                </a:moveTo>
                <a:cubicBezTo>
                  <a:pt x="405" y="109"/>
                  <a:pt x="405" y="109"/>
                  <a:pt x="406" y="109"/>
                </a:cubicBezTo>
                <a:cubicBezTo>
                  <a:pt x="406" y="109"/>
                  <a:pt x="406" y="109"/>
                  <a:pt x="406" y="109"/>
                </a:cubicBezTo>
                <a:cubicBezTo>
                  <a:pt x="407" y="109"/>
                  <a:pt x="407" y="110"/>
                  <a:pt x="406" y="110"/>
                </a:cubicBezTo>
                <a:cubicBezTo>
                  <a:pt x="406" y="110"/>
                  <a:pt x="406" y="112"/>
                  <a:pt x="407" y="112"/>
                </a:cubicBezTo>
                <a:cubicBezTo>
                  <a:pt x="408" y="111"/>
                  <a:pt x="408" y="110"/>
                  <a:pt x="409" y="109"/>
                </a:cubicBezTo>
                <a:cubicBezTo>
                  <a:pt x="409" y="109"/>
                  <a:pt x="408" y="108"/>
                  <a:pt x="408" y="108"/>
                </a:cubicBezTo>
                <a:cubicBezTo>
                  <a:pt x="408" y="108"/>
                  <a:pt x="408" y="108"/>
                  <a:pt x="407" y="108"/>
                </a:cubicBezTo>
                <a:cubicBezTo>
                  <a:pt x="408" y="107"/>
                  <a:pt x="409" y="108"/>
                  <a:pt x="409" y="107"/>
                </a:cubicBezTo>
                <a:cubicBezTo>
                  <a:pt x="409" y="107"/>
                  <a:pt x="410" y="107"/>
                  <a:pt x="410" y="107"/>
                </a:cubicBezTo>
                <a:cubicBezTo>
                  <a:pt x="410" y="107"/>
                  <a:pt x="411" y="106"/>
                  <a:pt x="411" y="106"/>
                </a:cubicBezTo>
                <a:cubicBezTo>
                  <a:pt x="412" y="106"/>
                  <a:pt x="413" y="106"/>
                  <a:pt x="413" y="106"/>
                </a:cubicBezTo>
                <a:cubicBezTo>
                  <a:pt x="412" y="107"/>
                  <a:pt x="413" y="108"/>
                  <a:pt x="414" y="108"/>
                </a:cubicBezTo>
                <a:cubicBezTo>
                  <a:pt x="414" y="108"/>
                  <a:pt x="415" y="107"/>
                  <a:pt x="415" y="107"/>
                </a:cubicBezTo>
                <a:cubicBezTo>
                  <a:pt x="415" y="106"/>
                  <a:pt x="415" y="106"/>
                  <a:pt x="415" y="106"/>
                </a:cubicBezTo>
                <a:cubicBezTo>
                  <a:pt x="416" y="107"/>
                  <a:pt x="417" y="106"/>
                  <a:pt x="418" y="105"/>
                </a:cubicBezTo>
                <a:cubicBezTo>
                  <a:pt x="418" y="106"/>
                  <a:pt x="418" y="106"/>
                  <a:pt x="418" y="106"/>
                </a:cubicBezTo>
                <a:cubicBezTo>
                  <a:pt x="419" y="106"/>
                  <a:pt x="419" y="105"/>
                  <a:pt x="419" y="105"/>
                </a:cubicBezTo>
                <a:cubicBezTo>
                  <a:pt x="419" y="105"/>
                  <a:pt x="419" y="105"/>
                  <a:pt x="419" y="106"/>
                </a:cubicBezTo>
                <a:cubicBezTo>
                  <a:pt x="420" y="106"/>
                  <a:pt x="420" y="105"/>
                  <a:pt x="421" y="105"/>
                </a:cubicBezTo>
                <a:cubicBezTo>
                  <a:pt x="421" y="105"/>
                  <a:pt x="420" y="103"/>
                  <a:pt x="421" y="103"/>
                </a:cubicBezTo>
                <a:cubicBezTo>
                  <a:pt x="421" y="102"/>
                  <a:pt x="421" y="102"/>
                  <a:pt x="421" y="102"/>
                </a:cubicBezTo>
                <a:cubicBezTo>
                  <a:pt x="421" y="101"/>
                  <a:pt x="421" y="100"/>
                  <a:pt x="422" y="101"/>
                </a:cubicBezTo>
                <a:cubicBezTo>
                  <a:pt x="422" y="100"/>
                  <a:pt x="422" y="100"/>
                  <a:pt x="422" y="99"/>
                </a:cubicBezTo>
                <a:cubicBezTo>
                  <a:pt x="422" y="99"/>
                  <a:pt x="422" y="99"/>
                  <a:pt x="422" y="98"/>
                </a:cubicBezTo>
                <a:cubicBezTo>
                  <a:pt x="422" y="98"/>
                  <a:pt x="422" y="97"/>
                  <a:pt x="422" y="97"/>
                </a:cubicBezTo>
                <a:cubicBezTo>
                  <a:pt x="421" y="96"/>
                  <a:pt x="422" y="96"/>
                  <a:pt x="422" y="96"/>
                </a:cubicBezTo>
                <a:cubicBezTo>
                  <a:pt x="421" y="95"/>
                  <a:pt x="421" y="96"/>
                  <a:pt x="421" y="96"/>
                </a:cubicBezTo>
                <a:cubicBezTo>
                  <a:pt x="420" y="95"/>
                  <a:pt x="419" y="97"/>
                  <a:pt x="419" y="97"/>
                </a:cubicBezTo>
                <a:cubicBezTo>
                  <a:pt x="419" y="98"/>
                  <a:pt x="420" y="98"/>
                  <a:pt x="420" y="98"/>
                </a:cubicBezTo>
                <a:cubicBezTo>
                  <a:pt x="419" y="99"/>
                  <a:pt x="419" y="99"/>
                  <a:pt x="419" y="100"/>
                </a:cubicBezTo>
                <a:cubicBezTo>
                  <a:pt x="419" y="101"/>
                  <a:pt x="418" y="102"/>
                  <a:pt x="417" y="102"/>
                </a:cubicBezTo>
                <a:cubicBezTo>
                  <a:pt x="417" y="102"/>
                  <a:pt x="416" y="103"/>
                  <a:pt x="416" y="103"/>
                </a:cubicBezTo>
                <a:cubicBezTo>
                  <a:pt x="415" y="103"/>
                  <a:pt x="416" y="102"/>
                  <a:pt x="416" y="102"/>
                </a:cubicBezTo>
                <a:cubicBezTo>
                  <a:pt x="415" y="102"/>
                  <a:pt x="415" y="102"/>
                  <a:pt x="415" y="103"/>
                </a:cubicBezTo>
                <a:cubicBezTo>
                  <a:pt x="415" y="103"/>
                  <a:pt x="414" y="103"/>
                  <a:pt x="414" y="104"/>
                </a:cubicBezTo>
                <a:cubicBezTo>
                  <a:pt x="414" y="104"/>
                  <a:pt x="414" y="104"/>
                  <a:pt x="414" y="105"/>
                </a:cubicBezTo>
                <a:cubicBezTo>
                  <a:pt x="413" y="105"/>
                  <a:pt x="413" y="104"/>
                  <a:pt x="413" y="104"/>
                </a:cubicBezTo>
                <a:cubicBezTo>
                  <a:pt x="412" y="105"/>
                  <a:pt x="410" y="104"/>
                  <a:pt x="410" y="105"/>
                </a:cubicBezTo>
                <a:cubicBezTo>
                  <a:pt x="409" y="106"/>
                  <a:pt x="408" y="107"/>
                  <a:pt x="407" y="106"/>
                </a:cubicBezTo>
                <a:cubicBezTo>
                  <a:pt x="408" y="108"/>
                  <a:pt x="406" y="108"/>
                  <a:pt x="405" y="108"/>
                </a:cubicBezTo>
                <a:close/>
                <a:moveTo>
                  <a:pt x="404" y="152"/>
                </a:moveTo>
                <a:cubicBezTo>
                  <a:pt x="404" y="152"/>
                  <a:pt x="403" y="152"/>
                  <a:pt x="403" y="153"/>
                </a:cubicBezTo>
                <a:cubicBezTo>
                  <a:pt x="402" y="154"/>
                  <a:pt x="403" y="154"/>
                  <a:pt x="403" y="154"/>
                </a:cubicBezTo>
                <a:cubicBezTo>
                  <a:pt x="403" y="155"/>
                  <a:pt x="403" y="155"/>
                  <a:pt x="403" y="156"/>
                </a:cubicBezTo>
                <a:cubicBezTo>
                  <a:pt x="403" y="156"/>
                  <a:pt x="404" y="156"/>
                  <a:pt x="404" y="157"/>
                </a:cubicBezTo>
                <a:cubicBezTo>
                  <a:pt x="404" y="156"/>
                  <a:pt x="403" y="155"/>
                  <a:pt x="405" y="155"/>
                </a:cubicBezTo>
                <a:cubicBezTo>
                  <a:pt x="404" y="155"/>
                  <a:pt x="403" y="154"/>
                  <a:pt x="404" y="154"/>
                </a:cubicBezTo>
                <a:cubicBezTo>
                  <a:pt x="404" y="154"/>
                  <a:pt x="405" y="153"/>
                  <a:pt x="404" y="153"/>
                </a:cubicBezTo>
                <a:cubicBezTo>
                  <a:pt x="404" y="153"/>
                  <a:pt x="404" y="153"/>
                  <a:pt x="404" y="153"/>
                </a:cubicBezTo>
                <a:cubicBezTo>
                  <a:pt x="404" y="152"/>
                  <a:pt x="404" y="152"/>
                  <a:pt x="404" y="152"/>
                </a:cubicBezTo>
                <a:close/>
                <a:moveTo>
                  <a:pt x="434" y="188"/>
                </a:moveTo>
                <a:cubicBezTo>
                  <a:pt x="434" y="188"/>
                  <a:pt x="435" y="187"/>
                  <a:pt x="434" y="186"/>
                </a:cubicBezTo>
                <a:cubicBezTo>
                  <a:pt x="433" y="186"/>
                  <a:pt x="433" y="187"/>
                  <a:pt x="433" y="187"/>
                </a:cubicBezTo>
                <a:cubicBezTo>
                  <a:pt x="432" y="186"/>
                  <a:pt x="432" y="186"/>
                  <a:pt x="432" y="185"/>
                </a:cubicBezTo>
                <a:cubicBezTo>
                  <a:pt x="432" y="184"/>
                  <a:pt x="432" y="184"/>
                  <a:pt x="431" y="183"/>
                </a:cubicBezTo>
                <a:cubicBezTo>
                  <a:pt x="430" y="183"/>
                  <a:pt x="428" y="182"/>
                  <a:pt x="428" y="182"/>
                </a:cubicBezTo>
                <a:cubicBezTo>
                  <a:pt x="428" y="181"/>
                  <a:pt x="428" y="180"/>
                  <a:pt x="428" y="179"/>
                </a:cubicBezTo>
                <a:cubicBezTo>
                  <a:pt x="427" y="178"/>
                  <a:pt x="427" y="177"/>
                  <a:pt x="427" y="176"/>
                </a:cubicBezTo>
                <a:cubicBezTo>
                  <a:pt x="427" y="175"/>
                  <a:pt x="425" y="175"/>
                  <a:pt x="425" y="175"/>
                </a:cubicBezTo>
                <a:cubicBezTo>
                  <a:pt x="424" y="173"/>
                  <a:pt x="424" y="172"/>
                  <a:pt x="423" y="170"/>
                </a:cubicBezTo>
                <a:cubicBezTo>
                  <a:pt x="422" y="170"/>
                  <a:pt x="422" y="172"/>
                  <a:pt x="422" y="173"/>
                </a:cubicBezTo>
                <a:cubicBezTo>
                  <a:pt x="421" y="174"/>
                  <a:pt x="422" y="175"/>
                  <a:pt x="422" y="176"/>
                </a:cubicBezTo>
                <a:cubicBezTo>
                  <a:pt x="422" y="177"/>
                  <a:pt x="421" y="180"/>
                  <a:pt x="419" y="180"/>
                </a:cubicBezTo>
                <a:cubicBezTo>
                  <a:pt x="419" y="180"/>
                  <a:pt x="418" y="179"/>
                  <a:pt x="418" y="178"/>
                </a:cubicBezTo>
                <a:cubicBezTo>
                  <a:pt x="416" y="178"/>
                  <a:pt x="415" y="177"/>
                  <a:pt x="414" y="176"/>
                </a:cubicBezTo>
                <a:cubicBezTo>
                  <a:pt x="413" y="176"/>
                  <a:pt x="414" y="176"/>
                  <a:pt x="414" y="174"/>
                </a:cubicBezTo>
                <a:cubicBezTo>
                  <a:pt x="414" y="173"/>
                  <a:pt x="415" y="173"/>
                  <a:pt x="415" y="172"/>
                </a:cubicBezTo>
                <a:cubicBezTo>
                  <a:pt x="414" y="171"/>
                  <a:pt x="414" y="171"/>
                  <a:pt x="413" y="171"/>
                </a:cubicBezTo>
                <a:cubicBezTo>
                  <a:pt x="412" y="171"/>
                  <a:pt x="410" y="171"/>
                  <a:pt x="409" y="171"/>
                </a:cubicBezTo>
                <a:cubicBezTo>
                  <a:pt x="409" y="171"/>
                  <a:pt x="409" y="172"/>
                  <a:pt x="409" y="172"/>
                </a:cubicBezTo>
                <a:cubicBezTo>
                  <a:pt x="408" y="172"/>
                  <a:pt x="407" y="172"/>
                  <a:pt x="406" y="173"/>
                </a:cubicBezTo>
                <a:cubicBezTo>
                  <a:pt x="406" y="174"/>
                  <a:pt x="405" y="175"/>
                  <a:pt x="405" y="176"/>
                </a:cubicBezTo>
                <a:cubicBezTo>
                  <a:pt x="404" y="175"/>
                  <a:pt x="403" y="175"/>
                  <a:pt x="402" y="174"/>
                </a:cubicBezTo>
                <a:cubicBezTo>
                  <a:pt x="401" y="174"/>
                  <a:pt x="400" y="175"/>
                  <a:pt x="400" y="176"/>
                </a:cubicBezTo>
                <a:cubicBezTo>
                  <a:pt x="398" y="177"/>
                  <a:pt x="396" y="178"/>
                  <a:pt x="395" y="180"/>
                </a:cubicBezTo>
                <a:cubicBezTo>
                  <a:pt x="394" y="181"/>
                  <a:pt x="394" y="182"/>
                  <a:pt x="393" y="182"/>
                </a:cubicBezTo>
                <a:cubicBezTo>
                  <a:pt x="392" y="183"/>
                  <a:pt x="390" y="183"/>
                  <a:pt x="389" y="183"/>
                </a:cubicBezTo>
                <a:cubicBezTo>
                  <a:pt x="388" y="183"/>
                  <a:pt x="387" y="184"/>
                  <a:pt x="387" y="184"/>
                </a:cubicBezTo>
                <a:cubicBezTo>
                  <a:pt x="385" y="185"/>
                  <a:pt x="385" y="185"/>
                  <a:pt x="385" y="187"/>
                </a:cubicBezTo>
                <a:cubicBezTo>
                  <a:pt x="385" y="186"/>
                  <a:pt x="384" y="186"/>
                  <a:pt x="384" y="185"/>
                </a:cubicBezTo>
                <a:cubicBezTo>
                  <a:pt x="383" y="187"/>
                  <a:pt x="383" y="188"/>
                  <a:pt x="384" y="190"/>
                </a:cubicBezTo>
                <a:cubicBezTo>
                  <a:pt x="384" y="191"/>
                  <a:pt x="384" y="191"/>
                  <a:pt x="384" y="192"/>
                </a:cubicBezTo>
                <a:cubicBezTo>
                  <a:pt x="383" y="193"/>
                  <a:pt x="384" y="194"/>
                  <a:pt x="384" y="194"/>
                </a:cubicBezTo>
                <a:cubicBezTo>
                  <a:pt x="385" y="196"/>
                  <a:pt x="386" y="197"/>
                  <a:pt x="386" y="199"/>
                </a:cubicBezTo>
                <a:cubicBezTo>
                  <a:pt x="386" y="200"/>
                  <a:pt x="387" y="202"/>
                  <a:pt x="386" y="202"/>
                </a:cubicBezTo>
                <a:cubicBezTo>
                  <a:pt x="386" y="203"/>
                  <a:pt x="385" y="203"/>
                  <a:pt x="386" y="204"/>
                </a:cubicBezTo>
                <a:cubicBezTo>
                  <a:pt x="386" y="204"/>
                  <a:pt x="387" y="205"/>
                  <a:pt x="388" y="205"/>
                </a:cubicBezTo>
                <a:cubicBezTo>
                  <a:pt x="389" y="205"/>
                  <a:pt x="390" y="206"/>
                  <a:pt x="390" y="205"/>
                </a:cubicBezTo>
                <a:cubicBezTo>
                  <a:pt x="391" y="204"/>
                  <a:pt x="391" y="204"/>
                  <a:pt x="393" y="204"/>
                </a:cubicBezTo>
                <a:cubicBezTo>
                  <a:pt x="393" y="204"/>
                  <a:pt x="394" y="204"/>
                  <a:pt x="395" y="203"/>
                </a:cubicBezTo>
                <a:cubicBezTo>
                  <a:pt x="396" y="203"/>
                  <a:pt x="397" y="203"/>
                  <a:pt x="397" y="203"/>
                </a:cubicBezTo>
                <a:cubicBezTo>
                  <a:pt x="397" y="203"/>
                  <a:pt x="398" y="203"/>
                  <a:pt x="398" y="202"/>
                </a:cubicBezTo>
                <a:cubicBezTo>
                  <a:pt x="398" y="202"/>
                  <a:pt x="399" y="201"/>
                  <a:pt x="400" y="201"/>
                </a:cubicBezTo>
                <a:cubicBezTo>
                  <a:pt x="401" y="201"/>
                  <a:pt x="402" y="201"/>
                  <a:pt x="402" y="201"/>
                </a:cubicBezTo>
                <a:cubicBezTo>
                  <a:pt x="403" y="201"/>
                  <a:pt x="404" y="200"/>
                  <a:pt x="405" y="200"/>
                </a:cubicBezTo>
                <a:cubicBezTo>
                  <a:pt x="407" y="200"/>
                  <a:pt x="408" y="200"/>
                  <a:pt x="410" y="201"/>
                </a:cubicBezTo>
                <a:cubicBezTo>
                  <a:pt x="412" y="201"/>
                  <a:pt x="412" y="202"/>
                  <a:pt x="412" y="203"/>
                </a:cubicBezTo>
                <a:cubicBezTo>
                  <a:pt x="413" y="204"/>
                  <a:pt x="413" y="204"/>
                  <a:pt x="414" y="205"/>
                </a:cubicBezTo>
                <a:cubicBezTo>
                  <a:pt x="415" y="204"/>
                  <a:pt x="416" y="203"/>
                  <a:pt x="417" y="201"/>
                </a:cubicBezTo>
                <a:cubicBezTo>
                  <a:pt x="417" y="203"/>
                  <a:pt x="416" y="204"/>
                  <a:pt x="415" y="205"/>
                </a:cubicBezTo>
                <a:cubicBezTo>
                  <a:pt x="417" y="205"/>
                  <a:pt x="417" y="205"/>
                  <a:pt x="417" y="204"/>
                </a:cubicBezTo>
                <a:cubicBezTo>
                  <a:pt x="417" y="204"/>
                  <a:pt x="417" y="206"/>
                  <a:pt x="418" y="206"/>
                </a:cubicBezTo>
                <a:cubicBezTo>
                  <a:pt x="419" y="206"/>
                  <a:pt x="419" y="207"/>
                  <a:pt x="419" y="208"/>
                </a:cubicBezTo>
                <a:cubicBezTo>
                  <a:pt x="420" y="210"/>
                  <a:pt x="421" y="211"/>
                  <a:pt x="423" y="211"/>
                </a:cubicBezTo>
                <a:cubicBezTo>
                  <a:pt x="424" y="211"/>
                  <a:pt x="424" y="211"/>
                  <a:pt x="425" y="210"/>
                </a:cubicBezTo>
                <a:cubicBezTo>
                  <a:pt x="426" y="210"/>
                  <a:pt x="426" y="210"/>
                  <a:pt x="427" y="211"/>
                </a:cubicBezTo>
                <a:cubicBezTo>
                  <a:pt x="428" y="211"/>
                  <a:pt x="429" y="211"/>
                  <a:pt x="429" y="211"/>
                </a:cubicBezTo>
                <a:cubicBezTo>
                  <a:pt x="430" y="210"/>
                  <a:pt x="430" y="210"/>
                  <a:pt x="432" y="210"/>
                </a:cubicBezTo>
                <a:cubicBezTo>
                  <a:pt x="434" y="210"/>
                  <a:pt x="434" y="207"/>
                  <a:pt x="434" y="205"/>
                </a:cubicBezTo>
                <a:cubicBezTo>
                  <a:pt x="434" y="204"/>
                  <a:pt x="436" y="203"/>
                  <a:pt x="436" y="201"/>
                </a:cubicBezTo>
                <a:cubicBezTo>
                  <a:pt x="437" y="200"/>
                  <a:pt x="438" y="197"/>
                  <a:pt x="438" y="196"/>
                </a:cubicBezTo>
                <a:cubicBezTo>
                  <a:pt x="438" y="194"/>
                  <a:pt x="437" y="192"/>
                  <a:pt x="437" y="190"/>
                </a:cubicBezTo>
                <a:cubicBezTo>
                  <a:pt x="436" y="190"/>
                  <a:pt x="435" y="189"/>
                  <a:pt x="434" y="188"/>
                </a:cubicBezTo>
                <a:close/>
                <a:moveTo>
                  <a:pt x="400" y="160"/>
                </a:moveTo>
                <a:cubicBezTo>
                  <a:pt x="400" y="161"/>
                  <a:pt x="402" y="160"/>
                  <a:pt x="402" y="160"/>
                </a:cubicBezTo>
                <a:cubicBezTo>
                  <a:pt x="402" y="160"/>
                  <a:pt x="401" y="159"/>
                  <a:pt x="400" y="160"/>
                </a:cubicBezTo>
                <a:close/>
                <a:moveTo>
                  <a:pt x="408" y="171"/>
                </a:moveTo>
                <a:cubicBezTo>
                  <a:pt x="407" y="171"/>
                  <a:pt x="406" y="170"/>
                  <a:pt x="406" y="172"/>
                </a:cubicBezTo>
                <a:cubicBezTo>
                  <a:pt x="407" y="172"/>
                  <a:pt x="407" y="172"/>
                  <a:pt x="408" y="172"/>
                </a:cubicBezTo>
                <a:cubicBezTo>
                  <a:pt x="408" y="171"/>
                  <a:pt x="408" y="171"/>
                  <a:pt x="408" y="171"/>
                </a:cubicBezTo>
                <a:close/>
                <a:moveTo>
                  <a:pt x="437" y="162"/>
                </a:moveTo>
                <a:cubicBezTo>
                  <a:pt x="437" y="161"/>
                  <a:pt x="438" y="161"/>
                  <a:pt x="437" y="161"/>
                </a:cubicBezTo>
                <a:cubicBezTo>
                  <a:pt x="437" y="161"/>
                  <a:pt x="437" y="161"/>
                  <a:pt x="437" y="161"/>
                </a:cubicBezTo>
                <a:cubicBezTo>
                  <a:pt x="437" y="161"/>
                  <a:pt x="437" y="160"/>
                  <a:pt x="436" y="160"/>
                </a:cubicBezTo>
                <a:cubicBezTo>
                  <a:pt x="436" y="160"/>
                  <a:pt x="435" y="159"/>
                  <a:pt x="434" y="159"/>
                </a:cubicBezTo>
                <a:cubicBezTo>
                  <a:pt x="434" y="160"/>
                  <a:pt x="437" y="160"/>
                  <a:pt x="437" y="161"/>
                </a:cubicBezTo>
                <a:cubicBezTo>
                  <a:pt x="437" y="162"/>
                  <a:pt x="437" y="162"/>
                  <a:pt x="437" y="162"/>
                </a:cubicBezTo>
                <a:close/>
                <a:moveTo>
                  <a:pt x="430" y="214"/>
                </a:moveTo>
                <a:cubicBezTo>
                  <a:pt x="430" y="214"/>
                  <a:pt x="429" y="215"/>
                  <a:pt x="428" y="215"/>
                </a:cubicBezTo>
                <a:cubicBezTo>
                  <a:pt x="427" y="215"/>
                  <a:pt x="427" y="214"/>
                  <a:pt x="426" y="214"/>
                </a:cubicBezTo>
                <a:cubicBezTo>
                  <a:pt x="426" y="215"/>
                  <a:pt x="426" y="216"/>
                  <a:pt x="426" y="217"/>
                </a:cubicBezTo>
                <a:cubicBezTo>
                  <a:pt x="427" y="218"/>
                  <a:pt x="428" y="219"/>
                  <a:pt x="429" y="219"/>
                </a:cubicBezTo>
                <a:cubicBezTo>
                  <a:pt x="430" y="219"/>
                  <a:pt x="432" y="215"/>
                  <a:pt x="430" y="214"/>
                </a:cubicBezTo>
                <a:close/>
                <a:moveTo>
                  <a:pt x="432" y="163"/>
                </a:moveTo>
                <a:cubicBezTo>
                  <a:pt x="432" y="163"/>
                  <a:pt x="431" y="163"/>
                  <a:pt x="431" y="163"/>
                </a:cubicBezTo>
                <a:cubicBezTo>
                  <a:pt x="431" y="164"/>
                  <a:pt x="433" y="164"/>
                  <a:pt x="434" y="164"/>
                </a:cubicBezTo>
                <a:cubicBezTo>
                  <a:pt x="434" y="164"/>
                  <a:pt x="435" y="164"/>
                  <a:pt x="435" y="163"/>
                </a:cubicBezTo>
                <a:cubicBezTo>
                  <a:pt x="435" y="163"/>
                  <a:pt x="437" y="163"/>
                  <a:pt x="436" y="162"/>
                </a:cubicBezTo>
                <a:cubicBezTo>
                  <a:pt x="437" y="162"/>
                  <a:pt x="436" y="161"/>
                  <a:pt x="436" y="161"/>
                </a:cubicBezTo>
                <a:cubicBezTo>
                  <a:pt x="435" y="161"/>
                  <a:pt x="435" y="162"/>
                  <a:pt x="435" y="162"/>
                </a:cubicBezTo>
                <a:cubicBezTo>
                  <a:pt x="435" y="162"/>
                  <a:pt x="433" y="164"/>
                  <a:pt x="433" y="162"/>
                </a:cubicBezTo>
                <a:cubicBezTo>
                  <a:pt x="433" y="162"/>
                  <a:pt x="433" y="163"/>
                  <a:pt x="432" y="163"/>
                </a:cubicBezTo>
                <a:close/>
                <a:moveTo>
                  <a:pt x="427" y="163"/>
                </a:moveTo>
                <a:cubicBezTo>
                  <a:pt x="427" y="162"/>
                  <a:pt x="427" y="162"/>
                  <a:pt x="427" y="161"/>
                </a:cubicBezTo>
                <a:cubicBezTo>
                  <a:pt x="426" y="161"/>
                  <a:pt x="425" y="161"/>
                  <a:pt x="425" y="160"/>
                </a:cubicBezTo>
                <a:cubicBezTo>
                  <a:pt x="424" y="160"/>
                  <a:pt x="423" y="160"/>
                  <a:pt x="422" y="159"/>
                </a:cubicBezTo>
                <a:cubicBezTo>
                  <a:pt x="420" y="159"/>
                  <a:pt x="419" y="158"/>
                  <a:pt x="417" y="158"/>
                </a:cubicBezTo>
                <a:cubicBezTo>
                  <a:pt x="416" y="157"/>
                  <a:pt x="415" y="158"/>
                  <a:pt x="415" y="158"/>
                </a:cubicBezTo>
                <a:cubicBezTo>
                  <a:pt x="414" y="159"/>
                  <a:pt x="414" y="160"/>
                  <a:pt x="413" y="160"/>
                </a:cubicBezTo>
                <a:cubicBezTo>
                  <a:pt x="413" y="160"/>
                  <a:pt x="412" y="160"/>
                  <a:pt x="412" y="159"/>
                </a:cubicBezTo>
                <a:cubicBezTo>
                  <a:pt x="412" y="158"/>
                  <a:pt x="412" y="158"/>
                  <a:pt x="412" y="157"/>
                </a:cubicBezTo>
                <a:cubicBezTo>
                  <a:pt x="411" y="156"/>
                  <a:pt x="411" y="156"/>
                  <a:pt x="410" y="156"/>
                </a:cubicBezTo>
                <a:cubicBezTo>
                  <a:pt x="409" y="156"/>
                  <a:pt x="408" y="156"/>
                  <a:pt x="407" y="157"/>
                </a:cubicBezTo>
                <a:cubicBezTo>
                  <a:pt x="408" y="157"/>
                  <a:pt x="408" y="157"/>
                  <a:pt x="408" y="157"/>
                </a:cubicBezTo>
                <a:cubicBezTo>
                  <a:pt x="409" y="157"/>
                  <a:pt x="408" y="158"/>
                  <a:pt x="409" y="158"/>
                </a:cubicBezTo>
                <a:cubicBezTo>
                  <a:pt x="409" y="159"/>
                  <a:pt x="410" y="158"/>
                  <a:pt x="411" y="158"/>
                </a:cubicBezTo>
                <a:cubicBezTo>
                  <a:pt x="411" y="158"/>
                  <a:pt x="411" y="159"/>
                  <a:pt x="411" y="159"/>
                </a:cubicBezTo>
                <a:cubicBezTo>
                  <a:pt x="410" y="159"/>
                  <a:pt x="410" y="159"/>
                  <a:pt x="409" y="159"/>
                </a:cubicBezTo>
                <a:cubicBezTo>
                  <a:pt x="409" y="160"/>
                  <a:pt x="409" y="160"/>
                  <a:pt x="410" y="161"/>
                </a:cubicBezTo>
                <a:cubicBezTo>
                  <a:pt x="410" y="161"/>
                  <a:pt x="411" y="160"/>
                  <a:pt x="411" y="160"/>
                </a:cubicBezTo>
                <a:cubicBezTo>
                  <a:pt x="411" y="161"/>
                  <a:pt x="411" y="161"/>
                  <a:pt x="412" y="161"/>
                </a:cubicBezTo>
                <a:cubicBezTo>
                  <a:pt x="413" y="161"/>
                  <a:pt x="414" y="162"/>
                  <a:pt x="415" y="162"/>
                </a:cubicBezTo>
                <a:cubicBezTo>
                  <a:pt x="416" y="162"/>
                  <a:pt x="417" y="163"/>
                  <a:pt x="417" y="163"/>
                </a:cubicBezTo>
                <a:cubicBezTo>
                  <a:pt x="417" y="164"/>
                  <a:pt x="418" y="165"/>
                  <a:pt x="418" y="165"/>
                </a:cubicBezTo>
                <a:cubicBezTo>
                  <a:pt x="417" y="166"/>
                  <a:pt x="417" y="166"/>
                  <a:pt x="417" y="167"/>
                </a:cubicBezTo>
                <a:cubicBezTo>
                  <a:pt x="418" y="167"/>
                  <a:pt x="419" y="167"/>
                  <a:pt x="420" y="167"/>
                </a:cubicBezTo>
                <a:cubicBezTo>
                  <a:pt x="420" y="167"/>
                  <a:pt x="420" y="168"/>
                  <a:pt x="421" y="168"/>
                </a:cubicBezTo>
                <a:cubicBezTo>
                  <a:pt x="422" y="168"/>
                  <a:pt x="423" y="168"/>
                  <a:pt x="424" y="168"/>
                </a:cubicBezTo>
                <a:cubicBezTo>
                  <a:pt x="424" y="168"/>
                  <a:pt x="425" y="166"/>
                  <a:pt x="425" y="166"/>
                </a:cubicBezTo>
                <a:cubicBezTo>
                  <a:pt x="426" y="166"/>
                  <a:pt x="427" y="166"/>
                  <a:pt x="428" y="167"/>
                </a:cubicBezTo>
                <a:cubicBezTo>
                  <a:pt x="428" y="167"/>
                  <a:pt x="429" y="168"/>
                  <a:pt x="430" y="169"/>
                </a:cubicBezTo>
                <a:cubicBezTo>
                  <a:pt x="431" y="169"/>
                  <a:pt x="431" y="169"/>
                  <a:pt x="432" y="169"/>
                </a:cubicBezTo>
                <a:cubicBezTo>
                  <a:pt x="433" y="170"/>
                  <a:pt x="434" y="170"/>
                  <a:pt x="434" y="170"/>
                </a:cubicBezTo>
                <a:cubicBezTo>
                  <a:pt x="434" y="170"/>
                  <a:pt x="433" y="169"/>
                  <a:pt x="433" y="169"/>
                </a:cubicBezTo>
                <a:cubicBezTo>
                  <a:pt x="433" y="168"/>
                  <a:pt x="432" y="169"/>
                  <a:pt x="432" y="168"/>
                </a:cubicBezTo>
                <a:cubicBezTo>
                  <a:pt x="431" y="168"/>
                  <a:pt x="431" y="167"/>
                  <a:pt x="430" y="166"/>
                </a:cubicBezTo>
                <a:cubicBezTo>
                  <a:pt x="430" y="166"/>
                  <a:pt x="430" y="166"/>
                  <a:pt x="429" y="166"/>
                </a:cubicBezTo>
                <a:cubicBezTo>
                  <a:pt x="429" y="166"/>
                  <a:pt x="429" y="165"/>
                  <a:pt x="429" y="165"/>
                </a:cubicBezTo>
                <a:cubicBezTo>
                  <a:pt x="429" y="165"/>
                  <a:pt x="430" y="165"/>
                  <a:pt x="430" y="165"/>
                </a:cubicBezTo>
                <a:cubicBezTo>
                  <a:pt x="430" y="163"/>
                  <a:pt x="428" y="163"/>
                  <a:pt x="427" y="163"/>
                </a:cubicBezTo>
                <a:close/>
                <a:moveTo>
                  <a:pt x="422" y="79"/>
                </a:moveTo>
                <a:cubicBezTo>
                  <a:pt x="422" y="80"/>
                  <a:pt x="423" y="81"/>
                  <a:pt x="422" y="82"/>
                </a:cubicBezTo>
                <a:cubicBezTo>
                  <a:pt x="422" y="83"/>
                  <a:pt x="422" y="83"/>
                  <a:pt x="422" y="84"/>
                </a:cubicBezTo>
                <a:cubicBezTo>
                  <a:pt x="422" y="84"/>
                  <a:pt x="422" y="84"/>
                  <a:pt x="422" y="85"/>
                </a:cubicBezTo>
                <a:cubicBezTo>
                  <a:pt x="422" y="85"/>
                  <a:pt x="422" y="86"/>
                  <a:pt x="422" y="86"/>
                </a:cubicBezTo>
                <a:cubicBezTo>
                  <a:pt x="422" y="87"/>
                  <a:pt x="422" y="87"/>
                  <a:pt x="422" y="88"/>
                </a:cubicBezTo>
                <a:cubicBezTo>
                  <a:pt x="423" y="88"/>
                  <a:pt x="423" y="87"/>
                  <a:pt x="423" y="87"/>
                </a:cubicBezTo>
                <a:cubicBezTo>
                  <a:pt x="424" y="87"/>
                  <a:pt x="424" y="87"/>
                  <a:pt x="424" y="88"/>
                </a:cubicBezTo>
                <a:cubicBezTo>
                  <a:pt x="425" y="87"/>
                  <a:pt x="424" y="86"/>
                  <a:pt x="424" y="86"/>
                </a:cubicBezTo>
                <a:cubicBezTo>
                  <a:pt x="423" y="85"/>
                  <a:pt x="423" y="85"/>
                  <a:pt x="423" y="84"/>
                </a:cubicBezTo>
                <a:cubicBezTo>
                  <a:pt x="424" y="83"/>
                  <a:pt x="423" y="82"/>
                  <a:pt x="425" y="82"/>
                </a:cubicBezTo>
                <a:cubicBezTo>
                  <a:pt x="425" y="82"/>
                  <a:pt x="425" y="83"/>
                  <a:pt x="426" y="83"/>
                </a:cubicBezTo>
                <a:cubicBezTo>
                  <a:pt x="426" y="82"/>
                  <a:pt x="425" y="81"/>
                  <a:pt x="425" y="80"/>
                </a:cubicBezTo>
                <a:cubicBezTo>
                  <a:pt x="425" y="80"/>
                  <a:pt x="425" y="79"/>
                  <a:pt x="424" y="79"/>
                </a:cubicBezTo>
                <a:cubicBezTo>
                  <a:pt x="424" y="78"/>
                  <a:pt x="424" y="78"/>
                  <a:pt x="424" y="78"/>
                </a:cubicBezTo>
                <a:cubicBezTo>
                  <a:pt x="424" y="76"/>
                  <a:pt x="425" y="76"/>
                  <a:pt x="424" y="75"/>
                </a:cubicBezTo>
                <a:cubicBezTo>
                  <a:pt x="424" y="74"/>
                  <a:pt x="424" y="72"/>
                  <a:pt x="423" y="73"/>
                </a:cubicBezTo>
                <a:cubicBezTo>
                  <a:pt x="423" y="73"/>
                  <a:pt x="424" y="74"/>
                  <a:pt x="423" y="75"/>
                </a:cubicBezTo>
                <a:cubicBezTo>
                  <a:pt x="423" y="75"/>
                  <a:pt x="423" y="74"/>
                  <a:pt x="422" y="75"/>
                </a:cubicBezTo>
                <a:cubicBezTo>
                  <a:pt x="422" y="75"/>
                  <a:pt x="422" y="75"/>
                  <a:pt x="422" y="76"/>
                </a:cubicBezTo>
                <a:cubicBezTo>
                  <a:pt x="422" y="76"/>
                  <a:pt x="422" y="77"/>
                  <a:pt x="422" y="78"/>
                </a:cubicBezTo>
                <a:cubicBezTo>
                  <a:pt x="422" y="78"/>
                  <a:pt x="423" y="79"/>
                  <a:pt x="422" y="79"/>
                </a:cubicBezTo>
                <a:close/>
                <a:moveTo>
                  <a:pt x="398" y="142"/>
                </a:moveTo>
                <a:cubicBezTo>
                  <a:pt x="398" y="142"/>
                  <a:pt x="399" y="142"/>
                  <a:pt x="398" y="142"/>
                </a:cubicBezTo>
                <a:cubicBezTo>
                  <a:pt x="398" y="142"/>
                  <a:pt x="397" y="142"/>
                  <a:pt x="398" y="142"/>
                </a:cubicBezTo>
                <a:close/>
                <a:moveTo>
                  <a:pt x="397" y="143"/>
                </a:moveTo>
                <a:cubicBezTo>
                  <a:pt x="397" y="142"/>
                  <a:pt x="397" y="142"/>
                  <a:pt x="398" y="141"/>
                </a:cubicBezTo>
                <a:cubicBezTo>
                  <a:pt x="398" y="141"/>
                  <a:pt x="398" y="140"/>
                  <a:pt x="398" y="140"/>
                </a:cubicBezTo>
                <a:cubicBezTo>
                  <a:pt x="398" y="140"/>
                  <a:pt x="398" y="140"/>
                  <a:pt x="398" y="140"/>
                </a:cubicBezTo>
                <a:cubicBezTo>
                  <a:pt x="397" y="141"/>
                  <a:pt x="397" y="142"/>
                  <a:pt x="397" y="143"/>
                </a:cubicBezTo>
                <a:close/>
                <a:moveTo>
                  <a:pt x="399" y="140"/>
                </a:moveTo>
                <a:cubicBezTo>
                  <a:pt x="399" y="140"/>
                  <a:pt x="398" y="140"/>
                  <a:pt x="398" y="140"/>
                </a:cubicBezTo>
                <a:cubicBezTo>
                  <a:pt x="398" y="140"/>
                  <a:pt x="398" y="140"/>
                  <a:pt x="398" y="141"/>
                </a:cubicBezTo>
                <a:cubicBezTo>
                  <a:pt x="399" y="140"/>
                  <a:pt x="399" y="141"/>
                  <a:pt x="399" y="142"/>
                </a:cubicBezTo>
                <a:cubicBezTo>
                  <a:pt x="399" y="142"/>
                  <a:pt x="399" y="141"/>
                  <a:pt x="399" y="141"/>
                </a:cubicBezTo>
                <a:cubicBezTo>
                  <a:pt x="399" y="141"/>
                  <a:pt x="399" y="141"/>
                  <a:pt x="399" y="142"/>
                </a:cubicBezTo>
                <a:cubicBezTo>
                  <a:pt x="400" y="141"/>
                  <a:pt x="399" y="140"/>
                  <a:pt x="399" y="140"/>
                </a:cubicBezTo>
                <a:close/>
                <a:moveTo>
                  <a:pt x="397" y="139"/>
                </a:moveTo>
                <a:cubicBezTo>
                  <a:pt x="397" y="139"/>
                  <a:pt x="398" y="139"/>
                  <a:pt x="398" y="139"/>
                </a:cubicBezTo>
                <a:cubicBezTo>
                  <a:pt x="398" y="139"/>
                  <a:pt x="398" y="139"/>
                  <a:pt x="398" y="139"/>
                </a:cubicBezTo>
                <a:cubicBezTo>
                  <a:pt x="397" y="139"/>
                  <a:pt x="397" y="138"/>
                  <a:pt x="397" y="138"/>
                </a:cubicBezTo>
                <a:cubicBezTo>
                  <a:pt x="397" y="138"/>
                  <a:pt x="397" y="139"/>
                  <a:pt x="397" y="139"/>
                </a:cubicBezTo>
                <a:cubicBezTo>
                  <a:pt x="397" y="139"/>
                  <a:pt x="397" y="139"/>
                  <a:pt x="397" y="139"/>
                </a:cubicBezTo>
                <a:close/>
                <a:moveTo>
                  <a:pt x="398" y="138"/>
                </a:moveTo>
                <a:cubicBezTo>
                  <a:pt x="398" y="139"/>
                  <a:pt x="399" y="139"/>
                  <a:pt x="399" y="139"/>
                </a:cubicBezTo>
                <a:cubicBezTo>
                  <a:pt x="399" y="139"/>
                  <a:pt x="399" y="140"/>
                  <a:pt x="399" y="140"/>
                </a:cubicBezTo>
                <a:cubicBezTo>
                  <a:pt x="400" y="141"/>
                  <a:pt x="400" y="139"/>
                  <a:pt x="400" y="139"/>
                </a:cubicBezTo>
                <a:cubicBezTo>
                  <a:pt x="400" y="138"/>
                  <a:pt x="399" y="138"/>
                  <a:pt x="398" y="138"/>
                </a:cubicBezTo>
                <a:close/>
                <a:moveTo>
                  <a:pt x="395" y="139"/>
                </a:moveTo>
                <a:cubicBezTo>
                  <a:pt x="395" y="141"/>
                  <a:pt x="395" y="142"/>
                  <a:pt x="396" y="141"/>
                </a:cubicBezTo>
                <a:cubicBezTo>
                  <a:pt x="396" y="141"/>
                  <a:pt x="395" y="142"/>
                  <a:pt x="396" y="143"/>
                </a:cubicBezTo>
                <a:cubicBezTo>
                  <a:pt x="396" y="143"/>
                  <a:pt x="396" y="143"/>
                  <a:pt x="397" y="143"/>
                </a:cubicBezTo>
                <a:cubicBezTo>
                  <a:pt x="397" y="143"/>
                  <a:pt x="397" y="143"/>
                  <a:pt x="397" y="142"/>
                </a:cubicBezTo>
                <a:cubicBezTo>
                  <a:pt x="397" y="142"/>
                  <a:pt x="397" y="141"/>
                  <a:pt x="397" y="140"/>
                </a:cubicBezTo>
                <a:cubicBezTo>
                  <a:pt x="397" y="140"/>
                  <a:pt x="396" y="140"/>
                  <a:pt x="396" y="139"/>
                </a:cubicBezTo>
                <a:cubicBezTo>
                  <a:pt x="395" y="139"/>
                  <a:pt x="395" y="139"/>
                  <a:pt x="395" y="139"/>
                </a:cubicBezTo>
                <a:close/>
                <a:moveTo>
                  <a:pt x="391" y="157"/>
                </a:moveTo>
                <a:cubicBezTo>
                  <a:pt x="391" y="158"/>
                  <a:pt x="391" y="158"/>
                  <a:pt x="391" y="159"/>
                </a:cubicBezTo>
                <a:cubicBezTo>
                  <a:pt x="391" y="159"/>
                  <a:pt x="390" y="159"/>
                  <a:pt x="391" y="160"/>
                </a:cubicBezTo>
                <a:cubicBezTo>
                  <a:pt x="391" y="161"/>
                  <a:pt x="392" y="160"/>
                  <a:pt x="392" y="161"/>
                </a:cubicBezTo>
                <a:cubicBezTo>
                  <a:pt x="392" y="161"/>
                  <a:pt x="391" y="163"/>
                  <a:pt x="391" y="163"/>
                </a:cubicBezTo>
                <a:cubicBezTo>
                  <a:pt x="392" y="163"/>
                  <a:pt x="393" y="163"/>
                  <a:pt x="393" y="163"/>
                </a:cubicBezTo>
                <a:cubicBezTo>
                  <a:pt x="393" y="163"/>
                  <a:pt x="393" y="162"/>
                  <a:pt x="393" y="162"/>
                </a:cubicBezTo>
                <a:cubicBezTo>
                  <a:pt x="393" y="162"/>
                  <a:pt x="393" y="162"/>
                  <a:pt x="393" y="162"/>
                </a:cubicBezTo>
                <a:cubicBezTo>
                  <a:pt x="393" y="161"/>
                  <a:pt x="393" y="161"/>
                  <a:pt x="393" y="160"/>
                </a:cubicBezTo>
                <a:cubicBezTo>
                  <a:pt x="393" y="160"/>
                  <a:pt x="392" y="159"/>
                  <a:pt x="393" y="159"/>
                </a:cubicBezTo>
                <a:cubicBezTo>
                  <a:pt x="394" y="159"/>
                  <a:pt x="394" y="160"/>
                  <a:pt x="394" y="160"/>
                </a:cubicBezTo>
                <a:cubicBezTo>
                  <a:pt x="394" y="161"/>
                  <a:pt x="395" y="161"/>
                  <a:pt x="394" y="161"/>
                </a:cubicBezTo>
                <a:cubicBezTo>
                  <a:pt x="394" y="162"/>
                  <a:pt x="395" y="162"/>
                  <a:pt x="395" y="162"/>
                </a:cubicBezTo>
                <a:cubicBezTo>
                  <a:pt x="395" y="162"/>
                  <a:pt x="396" y="161"/>
                  <a:pt x="396" y="161"/>
                </a:cubicBezTo>
                <a:cubicBezTo>
                  <a:pt x="397" y="161"/>
                  <a:pt x="396" y="161"/>
                  <a:pt x="395" y="160"/>
                </a:cubicBezTo>
                <a:cubicBezTo>
                  <a:pt x="395" y="160"/>
                  <a:pt x="396" y="160"/>
                  <a:pt x="396" y="160"/>
                </a:cubicBezTo>
                <a:cubicBezTo>
                  <a:pt x="395" y="159"/>
                  <a:pt x="395" y="159"/>
                  <a:pt x="395" y="159"/>
                </a:cubicBezTo>
                <a:cubicBezTo>
                  <a:pt x="395" y="158"/>
                  <a:pt x="395" y="158"/>
                  <a:pt x="394" y="158"/>
                </a:cubicBezTo>
                <a:cubicBezTo>
                  <a:pt x="395" y="158"/>
                  <a:pt x="396" y="156"/>
                  <a:pt x="397" y="157"/>
                </a:cubicBezTo>
                <a:cubicBezTo>
                  <a:pt x="397" y="156"/>
                  <a:pt x="396" y="156"/>
                  <a:pt x="396" y="156"/>
                </a:cubicBezTo>
                <a:cubicBezTo>
                  <a:pt x="395" y="156"/>
                  <a:pt x="395" y="157"/>
                  <a:pt x="395" y="157"/>
                </a:cubicBezTo>
                <a:cubicBezTo>
                  <a:pt x="394" y="157"/>
                  <a:pt x="395" y="156"/>
                  <a:pt x="394" y="157"/>
                </a:cubicBezTo>
                <a:cubicBezTo>
                  <a:pt x="393" y="158"/>
                  <a:pt x="392" y="156"/>
                  <a:pt x="393" y="155"/>
                </a:cubicBezTo>
                <a:cubicBezTo>
                  <a:pt x="393" y="154"/>
                  <a:pt x="394" y="155"/>
                  <a:pt x="394" y="155"/>
                </a:cubicBezTo>
                <a:cubicBezTo>
                  <a:pt x="395" y="155"/>
                  <a:pt x="396" y="155"/>
                  <a:pt x="397" y="155"/>
                </a:cubicBezTo>
                <a:cubicBezTo>
                  <a:pt x="398" y="156"/>
                  <a:pt x="399" y="154"/>
                  <a:pt x="399" y="153"/>
                </a:cubicBezTo>
                <a:cubicBezTo>
                  <a:pt x="399" y="153"/>
                  <a:pt x="398" y="154"/>
                  <a:pt x="398" y="154"/>
                </a:cubicBezTo>
                <a:cubicBezTo>
                  <a:pt x="397" y="154"/>
                  <a:pt x="397" y="154"/>
                  <a:pt x="397" y="154"/>
                </a:cubicBezTo>
                <a:cubicBezTo>
                  <a:pt x="396" y="154"/>
                  <a:pt x="396" y="154"/>
                  <a:pt x="396" y="154"/>
                </a:cubicBezTo>
                <a:cubicBezTo>
                  <a:pt x="395" y="154"/>
                  <a:pt x="394" y="153"/>
                  <a:pt x="393" y="154"/>
                </a:cubicBezTo>
                <a:cubicBezTo>
                  <a:pt x="392" y="154"/>
                  <a:pt x="392" y="155"/>
                  <a:pt x="392" y="155"/>
                </a:cubicBezTo>
                <a:cubicBezTo>
                  <a:pt x="392" y="156"/>
                  <a:pt x="392" y="157"/>
                  <a:pt x="391" y="157"/>
                </a:cubicBezTo>
                <a:close/>
                <a:moveTo>
                  <a:pt x="393" y="137"/>
                </a:moveTo>
                <a:cubicBezTo>
                  <a:pt x="393" y="138"/>
                  <a:pt x="394" y="138"/>
                  <a:pt x="394" y="139"/>
                </a:cubicBezTo>
                <a:cubicBezTo>
                  <a:pt x="395" y="138"/>
                  <a:pt x="395" y="138"/>
                  <a:pt x="394" y="137"/>
                </a:cubicBezTo>
                <a:cubicBezTo>
                  <a:pt x="393" y="137"/>
                  <a:pt x="393" y="137"/>
                  <a:pt x="393" y="137"/>
                </a:cubicBezTo>
                <a:close/>
                <a:moveTo>
                  <a:pt x="385" y="167"/>
                </a:moveTo>
                <a:cubicBezTo>
                  <a:pt x="385" y="167"/>
                  <a:pt x="386" y="168"/>
                  <a:pt x="386" y="167"/>
                </a:cubicBezTo>
                <a:cubicBezTo>
                  <a:pt x="387" y="166"/>
                  <a:pt x="386" y="166"/>
                  <a:pt x="385" y="167"/>
                </a:cubicBezTo>
                <a:close/>
                <a:moveTo>
                  <a:pt x="420" y="92"/>
                </a:moveTo>
                <a:cubicBezTo>
                  <a:pt x="420" y="92"/>
                  <a:pt x="420" y="93"/>
                  <a:pt x="420" y="93"/>
                </a:cubicBezTo>
                <a:cubicBezTo>
                  <a:pt x="419" y="93"/>
                  <a:pt x="419" y="93"/>
                  <a:pt x="419" y="94"/>
                </a:cubicBezTo>
                <a:cubicBezTo>
                  <a:pt x="419" y="94"/>
                  <a:pt x="420" y="95"/>
                  <a:pt x="420" y="95"/>
                </a:cubicBezTo>
                <a:cubicBezTo>
                  <a:pt x="420" y="96"/>
                  <a:pt x="420" y="95"/>
                  <a:pt x="421" y="95"/>
                </a:cubicBezTo>
                <a:cubicBezTo>
                  <a:pt x="421" y="95"/>
                  <a:pt x="421" y="95"/>
                  <a:pt x="421" y="95"/>
                </a:cubicBezTo>
                <a:cubicBezTo>
                  <a:pt x="421" y="94"/>
                  <a:pt x="420" y="95"/>
                  <a:pt x="420" y="94"/>
                </a:cubicBezTo>
                <a:cubicBezTo>
                  <a:pt x="420" y="94"/>
                  <a:pt x="421" y="94"/>
                  <a:pt x="421" y="94"/>
                </a:cubicBezTo>
                <a:cubicBezTo>
                  <a:pt x="421" y="94"/>
                  <a:pt x="422" y="93"/>
                  <a:pt x="422" y="94"/>
                </a:cubicBezTo>
                <a:cubicBezTo>
                  <a:pt x="423" y="94"/>
                  <a:pt x="424" y="95"/>
                  <a:pt x="424" y="95"/>
                </a:cubicBezTo>
                <a:cubicBezTo>
                  <a:pt x="424" y="95"/>
                  <a:pt x="424" y="94"/>
                  <a:pt x="424" y="94"/>
                </a:cubicBezTo>
                <a:cubicBezTo>
                  <a:pt x="425" y="93"/>
                  <a:pt x="425" y="93"/>
                  <a:pt x="425" y="93"/>
                </a:cubicBezTo>
                <a:cubicBezTo>
                  <a:pt x="426" y="93"/>
                  <a:pt x="427" y="93"/>
                  <a:pt x="427" y="92"/>
                </a:cubicBezTo>
                <a:cubicBezTo>
                  <a:pt x="426" y="92"/>
                  <a:pt x="427" y="91"/>
                  <a:pt x="427" y="91"/>
                </a:cubicBezTo>
                <a:cubicBezTo>
                  <a:pt x="426" y="92"/>
                  <a:pt x="426" y="91"/>
                  <a:pt x="424" y="91"/>
                </a:cubicBezTo>
                <a:cubicBezTo>
                  <a:pt x="424" y="90"/>
                  <a:pt x="423" y="90"/>
                  <a:pt x="422" y="89"/>
                </a:cubicBezTo>
                <a:cubicBezTo>
                  <a:pt x="422" y="88"/>
                  <a:pt x="422" y="90"/>
                  <a:pt x="422" y="90"/>
                </a:cubicBezTo>
                <a:cubicBezTo>
                  <a:pt x="422" y="91"/>
                  <a:pt x="422" y="91"/>
                  <a:pt x="422" y="91"/>
                </a:cubicBezTo>
                <a:cubicBezTo>
                  <a:pt x="422" y="92"/>
                  <a:pt x="422" y="92"/>
                  <a:pt x="421" y="92"/>
                </a:cubicBezTo>
                <a:cubicBezTo>
                  <a:pt x="421" y="92"/>
                  <a:pt x="421" y="92"/>
                  <a:pt x="420" y="92"/>
                </a:cubicBezTo>
                <a:close/>
                <a:moveTo>
                  <a:pt x="242" y="71"/>
                </a:moveTo>
                <a:cubicBezTo>
                  <a:pt x="242" y="71"/>
                  <a:pt x="243" y="72"/>
                  <a:pt x="243" y="72"/>
                </a:cubicBezTo>
                <a:cubicBezTo>
                  <a:pt x="244" y="72"/>
                  <a:pt x="243" y="71"/>
                  <a:pt x="243" y="71"/>
                </a:cubicBezTo>
                <a:cubicBezTo>
                  <a:pt x="243" y="70"/>
                  <a:pt x="242" y="71"/>
                  <a:pt x="242" y="71"/>
                </a:cubicBezTo>
                <a:close/>
                <a:moveTo>
                  <a:pt x="276" y="105"/>
                </a:moveTo>
                <a:cubicBezTo>
                  <a:pt x="275" y="105"/>
                  <a:pt x="275" y="105"/>
                  <a:pt x="274" y="105"/>
                </a:cubicBezTo>
                <a:cubicBezTo>
                  <a:pt x="274" y="105"/>
                  <a:pt x="273" y="105"/>
                  <a:pt x="273" y="105"/>
                </a:cubicBezTo>
                <a:cubicBezTo>
                  <a:pt x="272" y="107"/>
                  <a:pt x="275" y="106"/>
                  <a:pt x="275" y="106"/>
                </a:cubicBezTo>
                <a:cubicBezTo>
                  <a:pt x="275" y="105"/>
                  <a:pt x="275" y="105"/>
                  <a:pt x="276" y="105"/>
                </a:cubicBezTo>
                <a:close/>
                <a:moveTo>
                  <a:pt x="265" y="106"/>
                </a:moveTo>
                <a:cubicBezTo>
                  <a:pt x="265" y="105"/>
                  <a:pt x="264" y="105"/>
                  <a:pt x="263" y="105"/>
                </a:cubicBezTo>
                <a:cubicBezTo>
                  <a:pt x="262" y="105"/>
                  <a:pt x="262" y="105"/>
                  <a:pt x="261" y="105"/>
                </a:cubicBezTo>
                <a:cubicBezTo>
                  <a:pt x="261" y="105"/>
                  <a:pt x="261" y="105"/>
                  <a:pt x="261" y="105"/>
                </a:cubicBezTo>
                <a:cubicBezTo>
                  <a:pt x="262" y="106"/>
                  <a:pt x="263" y="106"/>
                  <a:pt x="265" y="106"/>
                </a:cubicBezTo>
                <a:close/>
                <a:moveTo>
                  <a:pt x="244" y="71"/>
                </a:moveTo>
                <a:cubicBezTo>
                  <a:pt x="244" y="71"/>
                  <a:pt x="244" y="72"/>
                  <a:pt x="244" y="72"/>
                </a:cubicBezTo>
                <a:cubicBezTo>
                  <a:pt x="245" y="71"/>
                  <a:pt x="245" y="72"/>
                  <a:pt x="245" y="72"/>
                </a:cubicBezTo>
                <a:cubicBezTo>
                  <a:pt x="245" y="72"/>
                  <a:pt x="245" y="71"/>
                  <a:pt x="246" y="71"/>
                </a:cubicBezTo>
                <a:cubicBezTo>
                  <a:pt x="246" y="71"/>
                  <a:pt x="245" y="71"/>
                  <a:pt x="245" y="71"/>
                </a:cubicBezTo>
                <a:cubicBezTo>
                  <a:pt x="247" y="70"/>
                  <a:pt x="244" y="69"/>
                  <a:pt x="245" y="70"/>
                </a:cubicBezTo>
                <a:cubicBezTo>
                  <a:pt x="245" y="70"/>
                  <a:pt x="244" y="70"/>
                  <a:pt x="245" y="70"/>
                </a:cubicBezTo>
                <a:cubicBezTo>
                  <a:pt x="245" y="70"/>
                  <a:pt x="244" y="70"/>
                  <a:pt x="244" y="70"/>
                </a:cubicBezTo>
                <a:cubicBezTo>
                  <a:pt x="244" y="70"/>
                  <a:pt x="244" y="70"/>
                  <a:pt x="244" y="71"/>
                </a:cubicBezTo>
                <a:close/>
                <a:moveTo>
                  <a:pt x="261" y="65"/>
                </a:moveTo>
                <a:cubicBezTo>
                  <a:pt x="260" y="65"/>
                  <a:pt x="259" y="65"/>
                  <a:pt x="258" y="65"/>
                </a:cubicBezTo>
                <a:cubicBezTo>
                  <a:pt x="259" y="65"/>
                  <a:pt x="259" y="66"/>
                  <a:pt x="259" y="66"/>
                </a:cubicBezTo>
                <a:cubicBezTo>
                  <a:pt x="259" y="66"/>
                  <a:pt x="260" y="65"/>
                  <a:pt x="261" y="65"/>
                </a:cubicBezTo>
                <a:close/>
                <a:moveTo>
                  <a:pt x="240" y="97"/>
                </a:moveTo>
                <a:cubicBezTo>
                  <a:pt x="240" y="97"/>
                  <a:pt x="240" y="98"/>
                  <a:pt x="240" y="98"/>
                </a:cubicBezTo>
                <a:cubicBezTo>
                  <a:pt x="240" y="98"/>
                  <a:pt x="240" y="98"/>
                  <a:pt x="240" y="98"/>
                </a:cubicBezTo>
                <a:cubicBezTo>
                  <a:pt x="240" y="99"/>
                  <a:pt x="240" y="99"/>
                  <a:pt x="240" y="99"/>
                </a:cubicBezTo>
                <a:cubicBezTo>
                  <a:pt x="241" y="100"/>
                  <a:pt x="241" y="100"/>
                  <a:pt x="241" y="99"/>
                </a:cubicBezTo>
                <a:cubicBezTo>
                  <a:pt x="241" y="99"/>
                  <a:pt x="242" y="99"/>
                  <a:pt x="242" y="99"/>
                </a:cubicBezTo>
                <a:cubicBezTo>
                  <a:pt x="242" y="98"/>
                  <a:pt x="242" y="97"/>
                  <a:pt x="242" y="97"/>
                </a:cubicBezTo>
                <a:cubicBezTo>
                  <a:pt x="242" y="95"/>
                  <a:pt x="241" y="96"/>
                  <a:pt x="240" y="96"/>
                </a:cubicBezTo>
                <a:cubicBezTo>
                  <a:pt x="240" y="96"/>
                  <a:pt x="240" y="96"/>
                  <a:pt x="240" y="96"/>
                </a:cubicBezTo>
                <a:cubicBezTo>
                  <a:pt x="240" y="97"/>
                  <a:pt x="240" y="97"/>
                  <a:pt x="240" y="97"/>
                </a:cubicBezTo>
                <a:close/>
                <a:moveTo>
                  <a:pt x="487" y="54"/>
                </a:moveTo>
                <a:cubicBezTo>
                  <a:pt x="487" y="54"/>
                  <a:pt x="485" y="54"/>
                  <a:pt x="485" y="54"/>
                </a:cubicBezTo>
                <a:cubicBezTo>
                  <a:pt x="485" y="54"/>
                  <a:pt x="485" y="55"/>
                  <a:pt x="485" y="55"/>
                </a:cubicBezTo>
                <a:cubicBezTo>
                  <a:pt x="486" y="56"/>
                  <a:pt x="487" y="55"/>
                  <a:pt x="488" y="55"/>
                </a:cubicBezTo>
                <a:cubicBezTo>
                  <a:pt x="488" y="56"/>
                  <a:pt x="489" y="56"/>
                  <a:pt x="489" y="55"/>
                </a:cubicBezTo>
                <a:cubicBezTo>
                  <a:pt x="489" y="55"/>
                  <a:pt x="488" y="54"/>
                  <a:pt x="487" y="54"/>
                </a:cubicBezTo>
                <a:close/>
                <a:moveTo>
                  <a:pt x="253" y="68"/>
                </a:moveTo>
                <a:cubicBezTo>
                  <a:pt x="254" y="68"/>
                  <a:pt x="254" y="67"/>
                  <a:pt x="255" y="67"/>
                </a:cubicBezTo>
                <a:cubicBezTo>
                  <a:pt x="254" y="67"/>
                  <a:pt x="254" y="67"/>
                  <a:pt x="255" y="66"/>
                </a:cubicBezTo>
                <a:cubicBezTo>
                  <a:pt x="253" y="66"/>
                  <a:pt x="253" y="67"/>
                  <a:pt x="253" y="68"/>
                </a:cubicBezTo>
                <a:close/>
                <a:moveTo>
                  <a:pt x="256" y="62"/>
                </a:moveTo>
                <a:cubicBezTo>
                  <a:pt x="256" y="62"/>
                  <a:pt x="256" y="62"/>
                  <a:pt x="256" y="62"/>
                </a:cubicBezTo>
                <a:cubicBezTo>
                  <a:pt x="256" y="62"/>
                  <a:pt x="256" y="62"/>
                  <a:pt x="256" y="62"/>
                </a:cubicBezTo>
                <a:cubicBezTo>
                  <a:pt x="256" y="61"/>
                  <a:pt x="255" y="61"/>
                  <a:pt x="256" y="62"/>
                </a:cubicBezTo>
                <a:close/>
                <a:moveTo>
                  <a:pt x="240" y="94"/>
                </a:moveTo>
                <a:cubicBezTo>
                  <a:pt x="240" y="95"/>
                  <a:pt x="241" y="95"/>
                  <a:pt x="241" y="95"/>
                </a:cubicBezTo>
                <a:cubicBezTo>
                  <a:pt x="242" y="94"/>
                  <a:pt x="242" y="94"/>
                  <a:pt x="242" y="93"/>
                </a:cubicBezTo>
                <a:cubicBezTo>
                  <a:pt x="241" y="93"/>
                  <a:pt x="241" y="93"/>
                  <a:pt x="241" y="94"/>
                </a:cubicBezTo>
                <a:cubicBezTo>
                  <a:pt x="241" y="94"/>
                  <a:pt x="241" y="94"/>
                  <a:pt x="240" y="94"/>
                </a:cubicBezTo>
                <a:close/>
                <a:moveTo>
                  <a:pt x="440" y="164"/>
                </a:moveTo>
                <a:cubicBezTo>
                  <a:pt x="440" y="163"/>
                  <a:pt x="440" y="163"/>
                  <a:pt x="440" y="163"/>
                </a:cubicBezTo>
                <a:cubicBezTo>
                  <a:pt x="439" y="163"/>
                  <a:pt x="440" y="163"/>
                  <a:pt x="440" y="164"/>
                </a:cubicBezTo>
                <a:cubicBezTo>
                  <a:pt x="440" y="164"/>
                  <a:pt x="440" y="164"/>
                  <a:pt x="440" y="164"/>
                </a:cubicBezTo>
                <a:cubicBezTo>
                  <a:pt x="440" y="165"/>
                  <a:pt x="442" y="165"/>
                  <a:pt x="441" y="164"/>
                </a:cubicBezTo>
                <a:cubicBezTo>
                  <a:pt x="441" y="164"/>
                  <a:pt x="441" y="164"/>
                  <a:pt x="440" y="164"/>
                </a:cubicBezTo>
                <a:close/>
                <a:moveTo>
                  <a:pt x="411" y="108"/>
                </a:moveTo>
                <a:cubicBezTo>
                  <a:pt x="411" y="108"/>
                  <a:pt x="412" y="109"/>
                  <a:pt x="412" y="108"/>
                </a:cubicBezTo>
                <a:cubicBezTo>
                  <a:pt x="412" y="108"/>
                  <a:pt x="412" y="108"/>
                  <a:pt x="412" y="108"/>
                </a:cubicBezTo>
                <a:cubicBezTo>
                  <a:pt x="412" y="106"/>
                  <a:pt x="410" y="107"/>
                  <a:pt x="410" y="107"/>
                </a:cubicBezTo>
                <a:cubicBezTo>
                  <a:pt x="409" y="108"/>
                  <a:pt x="409" y="108"/>
                  <a:pt x="409" y="109"/>
                </a:cubicBezTo>
                <a:cubicBezTo>
                  <a:pt x="410" y="110"/>
                  <a:pt x="410" y="108"/>
                  <a:pt x="411" y="108"/>
                </a:cubicBezTo>
                <a:close/>
                <a:moveTo>
                  <a:pt x="403" y="160"/>
                </a:moveTo>
                <a:cubicBezTo>
                  <a:pt x="402" y="160"/>
                  <a:pt x="404" y="160"/>
                  <a:pt x="404" y="160"/>
                </a:cubicBezTo>
                <a:cubicBezTo>
                  <a:pt x="404" y="160"/>
                  <a:pt x="404" y="160"/>
                  <a:pt x="404" y="160"/>
                </a:cubicBezTo>
                <a:cubicBezTo>
                  <a:pt x="405" y="160"/>
                  <a:pt x="405" y="160"/>
                  <a:pt x="405" y="160"/>
                </a:cubicBezTo>
                <a:cubicBezTo>
                  <a:pt x="406" y="160"/>
                  <a:pt x="406" y="160"/>
                  <a:pt x="407" y="161"/>
                </a:cubicBezTo>
                <a:cubicBezTo>
                  <a:pt x="407" y="159"/>
                  <a:pt x="406" y="159"/>
                  <a:pt x="405" y="159"/>
                </a:cubicBezTo>
                <a:cubicBezTo>
                  <a:pt x="404" y="159"/>
                  <a:pt x="403" y="159"/>
                  <a:pt x="403" y="160"/>
                </a:cubicBezTo>
                <a:close/>
                <a:moveTo>
                  <a:pt x="465" y="215"/>
                </a:moveTo>
                <a:cubicBezTo>
                  <a:pt x="465" y="215"/>
                  <a:pt x="465" y="214"/>
                  <a:pt x="464" y="214"/>
                </a:cubicBezTo>
                <a:cubicBezTo>
                  <a:pt x="464" y="214"/>
                  <a:pt x="463" y="214"/>
                  <a:pt x="463" y="215"/>
                </a:cubicBezTo>
                <a:cubicBezTo>
                  <a:pt x="463" y="216"/>
                  <a:pt x="463" y="215"/>
                  <a:pt x="462" y="216"/>
                </a:cubicBezTo>
                <a:cubicBezTo>
                  <a:pt x="462" y="216"/>
                  <a:pt x="462" y="217"/>
                  <a:pt x="462" y="217"/>
                </a:cubicBezTo>
                <a:cubicBezTo>
                  <a:pt x="462" y="218"/>
                  <a:pt x="461" y="218"/>
                  <a:pt x="461" y="218"/>
                </a:cubicBezTo>
                <a:cubicBezTo>
                  <a:pt x="460" y="218"/>
                  <a:pt x="460" y="219"/>
                  <a:pt x="459" y="219"/>
                </a:cubicBezTo>
                <a:cubicBezTo>
                  <a:pt x="459" y="219"/>
                  <a:pt x="458" y="219"/>
                  <a:pt x="458" y="220"/>
                </a:cubicBezTo>
                <a:cubicBezTo>
                  <a:pt x="457" y="221"/>
                  <a:pt x="457" y="222"/>
                  <a:pt x="456" y="222"/>
                </a:cubicBezTo>
                <a:cubicBezTo>
                  <a:pt x="455" y="223"/>
                  <a:pt x="457" y="223"/>
                  <a:pt x="458" y="223"/>
                </a:cubicBezTo>
                <a:cubicBezTo>
                  <a:pt x="458" y="224"/>
                  <a:pt x="460" y="224"/>
                  <a:pt x="460" y="224"/>
                </a:cubicBezTo>
                <a:cubicBezTo>
                  <a:pt x="461" y="223"/>
                  <a:pt x="462" y="222"/>
                  <a:pt x="462" y="221"/>
                </a:cubicBezTo>
                <a:cubicBezTo>
                  <a:pt x="462" y="220"/>
                  <a:pt x="463" y="220"/>
                  <a:pt x="464" y="219"/>
                </a:cubicBezTo>
                <a:cubicBezTo>
                  <a:pt x="464" y="219"/>
                  <a:pt x="464" y="219"/>
                  <a:pt x="465" y="219"/>
                </a:cubicBezTo>
                <a:cubicBezTo>
                  <a:pt x="464" y="219"/>
                  <a:pt x="464" y="219"/>
                  <a:pt x="465" y="218"/>
                </a:cubicBezTo>
                <a:cubicBezTo>
                  <a:pt x="465" y="217"/>
                  <a:pt x="466" y="217"/>
                  <a:pt x="466" y="216"/>
                </a:cubicBezTo>
                <a:cubicBezTo>
                  <a:pt x="466" y="215"/>
                  <a:pt x="466" y="215"/>
                  <a:pt x="466" y="214"/>
                </a:cubicBezTo>
                <a:cubicBezTo>
                  <a:pt x="465" y="215"/>
                  <a:pt x="465" y="215"/>
                  <a:pt x="465" y="215"/>
                </a:cubicBezTo>
                <a:close/>
                <a:moveTo>
                  <a:pt x="458" y="224"/>
                </a:moveTo>
                <a:cubicBezTo>
                  <a:pt x="457" y="224"/>
                  <a:pt x="457" y="225"/>
                  <a:pt x="457" y="225"/>
                </a:cubicBezTo>
                <a:cubicBezTo>
                  <a:pt x="458" y="225"/>
                  <a:pt x="459" y="225"/>
                  <a:pt x="458" y="224"/>
                </a:cubicBezTo>
                <a:close/>
                <a:moveTo>
                  <a:pt x="472" y="209"/>
                </a:moveTo>
                <a:cubicBezTo>
                  <a:pt x="470" y="210"/>
                  <a:pt x="470" y="210"/>
                  <a:pt x="469" y="209"/>
                </a:cubicBezTo>
                <a:cubicBezTo>
                  <a:pt x="468" y="209"/>
                  <a:pt x="469" y="208"/>
                  <a:pt x="468" y="208"/>
                </a:cubicBezTo>
                <a:cubicBezTo>
                  <a:pt x="468" y="208"/>
                  <a:pt x="468" y="209"/>
                  <a:pt x="467" y="208"/>
                </a:cubicBezTo>
                <a:cubicBezTo>
                  <a:pt x="467" y="208"/>
                  <a:pt x="467" y="207"/>
                  <a:pt x="467" y="207"/>
                </a:cubicBezTo>
                <a:cubicBezTo>
                  <a:pt x="467" y="207"/>
                  <a:pt x="466" y="207"/>
                  <a:pt x="466" y="206"/>
                </a:cubicBezTo>
                <a:cubicBezTo>
                  <a:pt x="466" y="205"/>
                  <a:pt x="467" y="206"/>
                  <a:pt x="466" y="205"/>
                </a:cubicBezTo>
                <a:cubicBezTo>
                  <a:pt x="465" y="205"/>
                  <a:pt x="465" y="204"/>
                  <a:pt x="464" y="204"/>
                </a:cubicBezTo>
                <a:cubicBezTo>
                  <a:pt x="464" y="205"/>
                  <a:pt x="465" y="205"/>
                  <a:pt x="465" y="206"/>
                </a:cubicBezTo>
                <a:cubicBezTo>
                  <a:pt x="465" y="206"/>
                  <a:pt x="465" y="206"/>
                  <a:pt x="465" y="206"/>
                </a:cubicBezTo>
                <a:cubicBezTo>
                  <a:pt x="466" y="206"/>
                  <a:pt x="466" y="208"/>
                  <a:pt x="467" y="208"/>
                </a:cubicBezTo>
                <a:cubicBezTo>
                  <a:pt x="467" y="209"/>
                  <a:pt x="467" y="210"/>
                  <a:pt x="467" y="210"/>
                </a:cubicBezTo>
                <a:cubicBezTo>
                  <a:pt x="467" y="211"/>
                  <a:pt x="466" y="211"/>
                  <a:pt x="466" y="212"/>
                </a:cubicBezTo>
                <a:cubicBezTo>
                  <a:pt x="466" y="212"/>
                  <a:pt x="466" y="213"/>
                  <a:pt x="467" y="213"/>
                </a:cubicBezTo>
                <a:cubicBezTo>
                  <a:pt x="467" y="213"/>
                  <a:pt x="468" y="213"/>
                  <a:pt x="468" y="213"/>
                </a:cubicBezTo>
                <a:cubicBezTo>
                  <a:pt x="468" y="214"/>
                  <a:pt x="467" y="215"/>
                  <a:pt x="467" y="215"/>
                </a:cubicBezTo>
                <a:cubicBezTo>
                  <a:pt x="467" y="215"/>
                  <a:pt x="468" y="216"/>
                  <a:pt x="469" y="215"/>
                </a:cubicBezTo>
                <a:cubicBezTo>
                  <a:pt x="469" y="214"/>
                  <a:pt x="470" y="213"/>
                  <a:pt x="470" y="212"/>
                </a:cubicBezTo>
                <a:cubicBezTo>
                  <a:pt x="470" y="212"/>
                  <a:pt x="471" y="211"/>
                  <a:pt x="471" y="212"/>
                </a:cubicBezTo>
                <a:cubicBezTo>
                  <a:pt x="471" y="212"/>
                  <a:pt x="471" y="211"/>
                  <a:pt x="471" y="211"/>
                </a:cubicBezTo>
                <a:cubicBezTo>
                  <a:pt x="472" y="211"/>
                  <a:pt x="473" y="209"/>
                  <a:pt x="472" y="209"/>
                </a:cubicBezTo>
                <a:close/>
                <a:moveTo>
                  <a:pt x="232" y="98"/>
                </a:moveTo>
                <a:cubicBezTo>
                  <a:pt x="232" y="99"/>
                  <a:pt x="233" y="99"/>
                  <a:pt x="233" y="99"/>
                </a:cubicBezTo>
                <a:cubicBezTo>
                  <a:pt x="233" y="99"/>
                  <a:pt x="233" y="99"/>
                  <a:pt x="234" y="98"/>
                </a:cubicBezTo>
                <a:cubicBezTo>
                  <a:pt x="233" y="98"/>
                  <a:pt x="233" y="98"/>
                  <a:pt x="232" y="98"/>
                </a:cubicBezTo>
                <a:close/>
                <a:moveTo>
                  <a:pt x="485" y="50"/>
                </a:moveTo>
                <a:cubicBezTo>
                  <a:pt x="484" y="51"/>
                  <a:pt x="485" y="51"/>
                  <a:pt x="484" y="51"/>
                </a:cubicBezTo>
                <a:cubicBezTo>
                  <a:pt x="483" y="52"/>
                  <a:pt x="484" y="52"/>
                  <a:pt x="484" y="53"/>
                </a:cubicBezTo>
                <a:cubicBezTo>
                  <a:pt x="483" y="53"/>
                  <a:pt x="483" y="53"/>
                  <a:pt x="482" y="52"/>
                </a:cubicBezTo>
                <a:cubicBezTo>
                  <a:pt x="481" y="52"/>
                  <a:pt x="480" y="52"/>
                  <a:pt x="480" y="52"/>
                </a:cubicBezTo>
                <a:cubicBezTo>
                  <a:pt x="480" y="51"/>
                  <a:pt x="480" y="50"/>
                  <a:pt x="479" y="50"/>
                </a:cubicBezTo>
                <a:cubicBezTo>
                  <a:pt x="478" y="50"/>
                  <a:pt x="477" y="50"/>
                  <a:pt x="476" y="50"/>
                </a:cubicBezTo>
                <a:cubicBezTo>
                  <a:pt x="476" y="50"/>
                  <a:pt x="476" y="48"/>
                  <a:pt x="475" y="49"/>
                </a:cubicBezTo>
                <a:cubicBezTo>
                  <a:pt x="475" y="49"/>
                  <a:pt x="475" y="50"/>
                  <a:pt x="475" y="51"/>
                </a:cubicBezTo>
                <a:cubicBezTo>
                  <a:pt x="475" y="52"/>
                  <a:pt x="472" y="52"/>
                  <a:pt x="471" y="52"/>
                </a:cubicBezTo>
                <a:cubicBezTo>
                  <a:pt x="471" y="53"/>
                  <a:pt x="472" y="53"/>
                  <a:pt x="472" y="54"/>
                </a:cubicBezTo>
                <a:cubicBezTo>
                  <a:pt x="472" y="55"/>
                  <a:pt x="473" y="55"/>
                  <a:pt x="474" y="56"/>
                </a:cubicBezTo>
                <a:cubicBezTo>
                  <a:pt x="474" y="56"/>
                  <a:pt x="473" y="57"/>
                  <a:pt x="473" y="57"/>
                </a:cubicBezTo>
                <a:cubicBezTo>
                  <a:pt x="473" y="57"/>
                  <a:pt x="472" y="57"/>
                  <a:pt x="472" y="57"/>
                </a:cubicBezTo>
                <a:cubicBezTo>
                  <a:pt x="471" y="57"/>
                  <a:pt x="470" y="56"/>
                  <a:pt x="470" y="56"/>
                </a:cubicBezTo>
                <a:cubicBezTo>
                  <a:pt x="468" y="57"/>
                  <a:pt x="466" y="58"/>
                  <a:pt x="464" y="59"/>
                </a:cubicBezTo>
                <a:cubicBezTo>
                  <a:pt x="463" y="60"/>
                  <a:pt x="462" y="61"/>
                  <a:pt x="461" y="62"/>
                </a:cubicBezTo>
                <a:cubicBezTo>
                  <a:pt x="460" y="61"/>
                  <a:pt x="460" y="61"/>
                  <a:pt x="458" y="61"/>
                </a:cubicBezTo>
                <a:cubicBezTo>
                  <a:pt x="456" y="61"/>
                  <a:pt x="456" y="61"/>
                  <a:pt x="455" y="62"/>
                </a:cubicBezTo>
                <a:cubicBezTo>
                  <a:pt x="455" y="62"/>
                  <a:pt x="455" y="62"/>
                  <a:pt x="455" y="61"/>
                </a:cubicBezTo>
                <a:cubicBezTo>
                  <a:pt x="455" y="61"/>
                  <a:pt x="454" y="62"/>
                  <a:pt x="453" y="62"/>
                </a:cubicBezTo>
                <a:cubicBezTo>
                  <a:pt x="453" y="62"/>
                  <a:pt x="452" y="62"/>
                  <a:pt x="452" y="62"/>
                </a:cubicBezTo>
                <a:cubicBezTo>
                  <a:pt x="451" y="63"/>
                  <a:pt x="450" y="65"/>
                  <a:pt x="449" y="66"/>
                </a:cubicBezTo>
                <a:cubicBezTo>
                  <a:pt x="450" y="66"/>
                  <a:pt x="451" y="66"/>
                  <a:pt x="451" y="67"/>
                </a:cubicBezTo>
                <a:cubicBezTo>
                  <a:pt x="451" y="68"/>
                  <a:pt x="451" y="68"/>
                  <a:pt x="451" y="69"/>
                </a:cubicBezTo>
                <a:cubicBezTo>
                  <a:pt x="450" y="70"/>
                  <a:pt x="449" y="70"/>
                  <a:pt x="450" y="72"/>
                </a:cubicBezTo>
                <a:cubicBezTo>
                  <a:pt x="450" y="72"/>
                  <a:pt x="449" y="73"/>
                  <a:pt x="448" y="73"/>
                </a:cubicBezTo>
                <a:cubicBezTo>
                  <a:pt x="448" y="73"/>
                  <a:pt x="447" y="73"/>
                  <a:pt x="447" y="74"/>
                </a:cubicBezTo>
                <a:cubicBezTo>
                  <a:pt x="447" y="74"/>
                  <a:pt x="447" y="75"/>
                  <a:pt x="446" y="75"/>
                </a:cubicBezTo>
                <a:cubicBezTo>
                  <a:pt x="445" y="76"/>
                  <a:pt x="445" y="75"/>
                  <a:pt x="445" y="77"/>
                </a:cubicBezTo>
                <a:cubicBezTo>
                  <a:pt x="445" y="78"/>
                  <a:pt x="443" y="79"/>
                  <a:pt x="442" y="80"/>
                </a:cubicBezTo>
                <a:cubicBezTo>
                  <a:pt x="441" y="76"/>
                  <a:pt x="438" y="68"/>
                  <a:pt x="444" y="66"/>
                </a:cubicBezTo>
                <a:cubicBezTo>
                  <a:pt x="445" y="65"/>
                  <a:pt x="446" y="65"/>
                  <a:pt x="447" y="64"/>
                </a:cubicBezTo>
                <a:cubicBezTo>
                  <a:pt x="447" y="63"/>
                  <a:pt x="448" y="62"/>
                  <a:pt x="450" y="61"/>
                </a:cubicBezTo>
                <a:cubicBezTo>
                  <a:pt x="451" y="61"/>
                  <a:pt x="452" y="60"/>
                  <a:pt x="452" y="59"/>
                </a:cubicBezTo>
                <a:cubicBezTo>
                  <a:pt x="452" y="59"/>
                  <a:pt x="452" y="58"/>
                  <a:pt x="453" y="57"/>
                </a:cubicBezTo>
                <a:cubicBezTo>
                  <a:pt x="453" y="57"/>
                  <a:pt x="454" y="57"/>
                  <a:pt x="454" y="57"/>
                </a:cubicBezTo>
                <a:cubicBezTo>
                  <a:pt x="453" y="57"/>
                  <a:pt x="453" y="57"/>
                  <a:pt x="452" y="57"/>
                </a:cubicBezTo>
                <a:cubicBezTo>
                  <a:pt x="451" y="57"/>
                  <a:pt x="451" y="58"/>
                  <a:pt x="450" y="58"/>
                </a:cubicBezTo>
                <a:cubicBezTo>
                  <a:pt x="450" y="59"/>
                  <a:pt x="448" y="60"/>
                  <a:pt x="447" y="61"/>
                </a:cubicBezTo>
                <a:cubicBezTo>
                  <a:pt x="447" y="59"/>
                  <a:pt x="447" y="59"/>
                  <a:pt x="447" y="58"/>
                </a:cubicBezTo>
                <a:cubicBezTo>
                  <a:pt x="446" y="58"/>
                  <a:pt x="446" y="58"/>
                  <a:pt x="445" y="58"/>
                </a:cubicBezTo>
                <a:cubicBezTo>
                  <a:pt x="444" y="58"/>
                  <a:pt x="444" y="58"/>
                  <a:pt x="443" y="59"/>
                </a:cubicBezTo>
                <a:cubicBezTo>
                  <a:pt x="441" y="60"/>
                  <a:pt x="440" y="61"/>
                  <a:pt x="439" y="62"/>
                </a:cubicBezTo>
                <a:cubicBezTo>
                  <a:pt x="439" y="63"/>
                  <a:pt x="440" y="63"/>
                  <a:pt x="440" y="63"/>
                </a:cubicBezTo>
                <a:cubicBezTo>
                  <a:pt x="440" y="64"/>
                  <a:pt x="439" y="64"/>
                  <a:pt x="439" y="64"/>
                </a:cubicBezTo>
                <a:cubicBezTo>
                  <a:pt x="437" y="64"/>
                  <a:pt x="436" y="64"/>
                  <a:pt x="435" y="64"/>
                </a:cubicBezTo>
                <a:cubicBezTo>
                  <a:pt x="435" y="64"/>
                  <a:pt x="436" y="63"/>
                  <a:pt x="436" y="63"/>
                </a:cubicBezTo>
                <a:cubicBezTo>
                  <a:pt x="435" y="63"/>
                  <a:pt x="434" y="63"/>
                  <a:pt x="433" y="63"/>
                </a:cubicBezTo>
                <a:cubicBezTo>
                  <a:pt x="432" y="63"/>
                  <a:pt x="431" y="63"/>
                  <a:pt x="431" y="63"/>
                </a:cubicBezTo>
                <a:cubicBezTo>
                  <a:pt x="431" y="64"/>
                  <a:pt x="430" y="63"/>
                  <a:pt x="430" y="63"/>
                </a:cubicBezTo>
                <a:cubicBezTo>
                  <a:pt x="429" y="63"/>
                  <a:pt x="428" y="63"/>
                  <a:pt x="427" y="63"/>
                </a:cubicBezTo>
                <a:cubicBezTo>
                  <a:pt x="426" y="63"/>
                  <a:pt x="424" y="63"/>
                  <a:pt x="424" y="63"/>
                </a:cubicBezTo>
                <a:cubicBezTo>
                  <a:pt x="422" y="65"/>
                  <a:pt x="420" y="66"/>
                  <a:pt x="418" y="68"/>
                </a:cubicBezTo>
                <a:cubicBezTo>
                  <a:pt x="417" y="70"/>
                  <a:pt x="415" y="71"/>
                  <a:pt x="413" y="72"/>
                </a:cubicBezTo>
                <a:cubicBezTo>
                  <a:pt x="413" y="73"/>
                  <a:pt x="414" y="72"/>
                  <a:pt x="414" y="72"/>
                </a:cubicBezTo>
                <a:cubicBezTo>
                  <a:pt x="415" y="73"/>
                  <a:pt x="415" y="72"/>
                  <a:pt x="415" y="73"/>
                </a:cubicBezTo>
                <a:cubicBezTo>
                  <a:pt x="415" y="73"/>
                  <a:pt x="415" y="74"/>
                  <a:pt x="416" y="74"/>
                </a:cubicBezTo>
                <a:cubicBezTo>
                  <a:pt x="417" y="74"/>
                  <a:pt x="417" y="75"/>
                  <a:pt x="418" y="73"/>
                </a:cubicBezTo>
                <a:cubicBezTo>
                  <a:pt x="418" y="72"/>
                  <a:pt x="422" y="75"/>
                  <a:pt x="422" y="76"/>
                </a:cubicBezTo>
                <a:cubicBezTo>
                  <a:pt x="421" y="78"/>
                  <a:pt x="421" y="80"/>
                  <a:pt x="420" y="82"/>
                </a:cubicBezTo>
                <a:cubicBezTo>
                  <a:pt x="420" y="83"/>
                  <a:pt x="419" y="84"/>
                  <a:pt x="418" y="86"/>
                </a:cubicBezTo>
                <a:cubicBezTo>
                  <a:pt x="417" y="88"/>
                  <a:pt x="416" y="89"/>
                  <a:pt x="415" y="90"/>
                </a:cubicBezTo>
                <a:cubicBezTo>
                  <a:pt x="414" y="91"/>
                  <a:pt x="413" y="92"/>
                  <a:pt x="412" y="93"/>
                </a:cubicBezTo>
                <a:cubicBezTo>
                  <a:pt x="411" y="93"/>
                  <a:pt x="410" y="93"/>
                  <a:pt x="410" y="93"/>
                </a:cubicBezTo>
                <a:cubicBezTo>
                  <a:pt x="409" y="93"/>
                  <a:pt x="409" y="93"/>
                  <a:pt x="409" y="92"/>
                </a:cubicBezTo>
                <a:cubicBezTo>
                  <a:pt x="408" y="92"/>
                  <a:pt x="408" y="93"/>
                  <a:pt x="407" y="93"/>
                </a:cubicBezTo>
                <a:cubicBezTo>
                  <a:pt x="406" y="94"/>
                  <a:pt x="406" y="94"/>
                  <a:pt x="406" y="95"/>
                </a:cubicBezTo>
                <a:cubicBezTo>
                  <a:pt x="405" y="97"/>
                  <a:pt x="404" y="98"/>
                  <a:pt x="402" y="99"/>
                </a:cubicBezTo>
                <a:cubicBezTo>
                  <a:pt x="404" y="100"/>
                  <a:pt x="405" y="102"/>
                  <a:pt x="405" y="104"/>
                </a:cubicBezTo>
                <a:cubicBezTo>
                  <a:pt x="405" y="105"/>
                  <a:pt x="405" y="105"/>
                  <a:pt x="404" y="106"/>
                </a:cubicBezTo>
                <a:cubicBezTo>
                  <a:pt x="403" y="107"/>
                  <a:pt x="402" y="106"/>
                  <a:pt x="401" y="106"/>
                </a:cubicBezTo>
                <a:cubicBezTo>
                  <a:pt x="401" y="106"/>
                  <a:pt x="401" y="105"/>
                  <a:pt x="401" y="104"/>
                </a:cubicBezTo>
                <a:cubicBezTo>
                  <a:pt x="401" y="103"/>
                  <a:pt x="401" y="103"/>
                  <a:pt x="401" y="102"/>
                </a:cubicBezTo>
                <a:cubicBezTo>
                  <a:pt x="402" y="102"/>
                  <a:pt x="401" y="101"/>
                  <a:pt x="401" y="101"/>
                </a:cubicBezTo>
                <a:cubicBezTo>
                  <a:pt x="400" y="101"/>
                  <a:pt x="399" y="102"/>
                  <a:pt x="399" y="101"/>
                </a:cubicBezTo>
                <a:cubicBezTo>
                  <a:pt x="399" y="100"/>
                  <a:pt x="399" y="99"/>
                  <a:pt x="400" y="99"/>
                </a:cubicBezTo>
                <a:cubicBezTo>
                  <a:pt x="400" y="99"/>
                  <a:pt x="398" y="98"/>
                  <a:pt x="398" y="98"/>
                </a:cubicBezTo>
                <a:cubicBezTo>
                  <a:pt x="397" y="98"/>
                  <a:pt x="396" y="99"/>
                  <a:pt x="396" y="99"/>
                </a:cubicBezTo>
                <a:cubicBezTo>
                  <a:pt x="395" y="99"/>
                  <a:pt x="395" y="100"/>
                  <a:pt x="394" y="100"/>
                </a:cubicBezTo>
                <a:cubicBezTo>
                  <a:pt x="394" y="99"/>
                  <a:pt x="395" y="98"/>
                  <a:pt x="395" y="97"/>
                </a:cubicBezTo>
                <a:cubicBezTo>
                  <a:pt x="395" y="97"/>
                  <a:pt x="395" y="96"/>
                  <a:pt x="394" y="97"/>
                </a:cubicBezTo>
                <a:cubicBezTo>
                  <a:pt x="393" y="97"/>
                  <a:pt x="393" y="97"/>
                  <a:pt x="392" y="98"/>
                </a:cubicBezTo>
                <a:cubicBezTo>
                  <a:pt x="391" y="98"/>
                  <a:pt x="391" y="99"/>
                  <a:pt x="390" y="99"/>
                </a:cubicBezTo>
                <a:cubicBezTo>
                  <a:pt x="390" y="99"/>
                  <a:pt x="389" y="99"/>
                  <a:pt x="389" y="100"/>
                </a:cubicBezTo>
                <a:cubicBezTo>
                  <a:pt x="390" y="100"/>
                  <a:pt x="390" y="101"/>
                  <a:pt x="391" y="101"/>
                </a:cubicBezTo>
                <a:cubicBezTo>
                  <a:pt x="391" y="102"/>
                  <a:pt x="391" y="102"/>
                  <a:pt x="392" y="102"/>
                </a:cubicBezTo>
                <a:cubicBezTo>
                  <a:pt x="393" y="101"/>
                  <a:pt x="395" y="102"/>
                  <a:pt x="396" y="102"/>
                </a:cubicBezTo>
                <a:cubicBezTo>
                  <a:pt x="394" y="103"/>
                  <a:pt x="393" y="104"/>
                  <a:pt x="391" y="106"/>
                </a:cubicBezTo>
                <a:cubicBezTo>
                  <a:pt x="392" y="106"/>
                  <a:pt x="393" y="107"/>
                  <a:pt x="393" y="107"/>
                </a:cubicBezTo>
                <a:cubicBezTo>
                  <a:pt x="394" y="108"/>
                  <a:pt x="394" y="109"/>
                  <a:pt x="395" y="110"/>
                </a:cubicBezTo>
                <a:cubicBezTo>
                  <a:pt x="394" y="110"/>
                  <a:pt x="393" y="110"/>
                  <a:pt x="392" y="110"/>
                </a:cubicBezTo>
                <a:cubicBezTo>
                  <a:pt x="393" y="111"/>
                  <a:pt x="394" y="111"/>
                  <a:pt x="395" y="112"/>
                </a:cubicBezTo>
                <a:cubicBezTo>
                  <a:pt x="394" y="112"/>
                  <a:pt x="394" y="113"/>
                  <a:pt x="393" y="113"/>
                </a:cubicBezTo>
                <a:cubicBezTo>
                  <a:pt x="394" y="113"/>
                  <a:pt x="394" y="113"/>
                  <a:pt x="395" y="114"/>
                </a:cubicBezTo>
                <a:cubicBezTo>
                  <a:pt x="394" y="115"/>
                  <a:pt x="393" y="117"/>
                  <a:pt x="392" y="119"/>
                </a:cubicBezTo>
                <a:cubicBezTo>
                  <a:pt x="391" y="120"/>
                  <a:pt x="390" y="122"/>
                  <a:pt x="388" y="123"/>
                </a:cubicBezTo>
                <a:cubicBezTo>
                  <a:pt x="386" y="124"/>
                  <a:pt x="384" y="124"/>
                  <a:pt x="382" y="125"/>
                </a:cubicBezTo>
                <a:cubicBezTo>
                  <a:pt x="381" y="125"/>
                  <a:pt x="380" y="126"/>
                  <a:pt x="380" y="126"/>
                </a:cubicBezTo>
                <a:cubicBezTo>
                  <a:pt x="379" y="126"/>
                  <a:pt x="379" y="126"/>
                  <a:pt x="379" y="127"/>
                </a:cubicBezTo>
                <a:cubicBezTo>
                  <a:pt x="379" y="127"/>
                  <a:pt x="379" y="128"/>
                  <a:pt x="379" y="127"/>
                </a:cubicBezTo>
                <a:cubicBezTo>
                  <a:pt x="378" y="127"/>
                  <a:pt x="378" y="126"/>
                  <a:pt x="378" y="126"/>
                </a:cubicBezTo>
                <a:cubicBezTo>
                  <a:pt x="378" y="126"/>
                  <a:pt x="379" y="126"/>
                  <a:pt x="379" y="126"/>
                </a:cubicBezTo>
                <a:cubicBezTo>
                  <a:pt x="378" y="125"/>
                  <a:pt x="377" y="125"/>
                  <a:pt x="376" y="126"/>
                </a:cubicBezTo>
                <a:cubicBezTo>
                  <a:pt x="375" y="126"/>
                  <a:pt x="374" y="127"/>
                  <a:pt x="373" y="128"/>
                </a:cubicBezTo>
                <a:cubicBezTo>
                  <a:pt x="373" y="128"/>
                  <a:pt x="373" y="129"/>
                  <a:pt x="373" y="129"/>
                </a:cubicBezTo>
                <a:cubicBezTo>
                  <a:pt x="373" y="130"/>
                  <a:pt x="374" y="130"/>
                  <a:pt x="374" y="131"/>
                </a:cubicBezTo>
                <a:cubicBezTo>
                  <a:pt x="375" y="132"/>
                  <a:pt x="375" y="133"/>
                  <a:pt x="376" y="133"/>
                </a:cubicBezTo>
                <a:cubicBezTo>
                  <a:pt x="377" y="134"/>
                  <a:pt x="377" y="135"/>
                  <a:pt x="377" y="136"/>
                </a:cubicBezTo>
                <a:cubicBezTo>
                  <a:pt x="377" y="137"/>
                  <a:pt x="378" y="139"/>
                  <a:pt x="377" y="139"/>
                </a:cubicBezTo>
                <a:cubicBezTo>
                  <a:pt x="376" y="141"/>
                  <a:pt x="374" y="142"/>
                  <a:pt x="372" y="144"/>
                </a:cubicBezTo>
                <a:cubicBezTo>
                  <a:pt x="371" y="143"/>
                  <a:pt x="372" y="142"/>
                  <a:pt x="372" y="142"/>
                </a:cubicBezTo>
                <a:cubicBezTo>
                  <a:pt x="371" y="141"/>
                  <a:pt x="370" y="140"/>
                  <a:pt x="370" y="140"/>
                </a:cubicBezTo>
                <a:cubicBezTo>
                  <a:pt x="369" y="139"/>
                  <a:pt x="368" y="138"/>
                  <a:pt x="366" y="138"/>
                </a:cubicBezTo>
                <a:cubicBezTo>
                  <a:pt x="366" y="138"/>
                  <a:pt x="366" y="137"/>
                  <a:pt x="366" y="137"/>
                </a:cubicBezTo>
                <a:cubicBezTo>
                  <a:pt x="365" y="137"/>
                  <a:pt x="365" y="137"/>
                  <a:pt x="365" y="139"/>
                </a:cubicBezTo>
                <a:cubicBezTo>
                  <a:pt x="365" y="140"/>
                  <a:pt x="364" y="140"/>
                  <a:pt x="364" y="141"/>
                </a:cubicBezTo>
                <a:cubicBezTo>
                  <a:pt x="364" y="142"/>
                  <a:pt x="364" y="142"/>
                  <a:pt x="364" y="142"/>
                </a:cubicBezTo>
                <a:cubicBezTo>
                  <a:pt x="364" y="143"/>
                  <a:pt x="364" y="143"/>
                  <a:pt x="365" y="143"/>
                </a:cubicBezTo>
                <a:cubicBezTo>
                  <a:pt x="365" y="143"/>
                  <a:pt x="366" y="145"/>
                  <a:pt x="366" y="145"/>
                </a:cubicBezTo>
                <a:cubicBezTo>
                  <a:pt x="366" y="146"/>
                  <a:pt x="367" y="147"/>
                  <a:pt x="368" y="147"/>
                </a:cubicBezTo>
                <a:cubicBezTo>
                  <a:pt x="368" y="147"/>
                  <a:pt x="369" y="148"/>
                  <a:pt x="370" y="149"/>
                </a:cubicBezTo>
                <a:cubicBezTo>
                  <a:pt x="370" y="149"/>
                  <a:pt x="370" y="151"/>
                  <a:pt x="370" y="151"/>
                </a:cubicBezTo>
                <a:cubicBezTo>
                  <a:pt x="370" y="152"/>
                  <a:pt x="370" y="153"/>
                  <a:pt x="371" y="154"/>
                </a:cubicBezTo>
                <a:cubicBezTo>
                  <a:pt x="370" y="153"/>
                  <a:pt x="369" y="153"/>
                  <a:pt x="368" y="152"/>
                </a:cubicBezTo>
                <a:cubicBezTo>
                  <a:pt x="367" y="151"/>
                  <a:pt x="367" y="151"/>
                  <a:pt x="366" y="150"/>
                </a:cubicBezTo>
                <a:cubicBezTo>
                  <a:pt x="366" y="149"/>
                  <a:pt x="366" y="147"/>
                  <a:pt x="365" y="147"/>
                </a:cubicBezTo>
                <a:cubicBezTo>
                  <a:pt x="364" y="146"/>
                  <a:pt x="363" y="145"/>
                  <a:pt x="362" y="144"/>
                </a:cubicBezTo>
                <a:cubicBezTo>
                  <a:pt x="362" y="144"/>
                  <a:pt x="363" y="142"/>
                  <a:pt x="363" y="141"/>
                </a:cubicBezTo>
                <a:cubicBezTo>
                  <a:pt x="363" y="140"/>
                  <a:pt x="363" y="139"/>
                  <a:pt x="362" y="137"/>
                </a:cubicBezTo>
                <a:cubicBezTo>
                  <a:pt x="362" y="135"/>
                  <a:pt x="362" y="133"/>
                  <a:pt x="361" y="131"/>
                </a:cubicBezTo>
                <a:cubicBezTo>
                  <a:pt x="360" y="132"/>
                  <a:pt x="360" y="132"/>
                  <a:pt x="359" y="133"/>
                </a:cubicBezTo>
                <a:cubicBezTo>
                  <a:pt x="359" y="134"/>
                  <a:pt x="359" y="134"/>
                  <a:pt x="358" y="133"/>
                </a:cubicBezTo>
                <a:cubicBezTo>
                  <a:pt x="357" y="133"/>
                  <a:pt x="357" y="133"/>
                  <a:pt x="357" y="132"/>
                </a:cubicBezTo>
                <a:cubicBezTo>
                  <a:pt x="357" y="132"/>
                  <a:pt x="358" y="131"/>
                  <a:pt x="357" y="131"/>
                </a:cubicBezTo>
                <a:cubicBezTo>
                  <a:pt x="357" y="129"/>
                  <a:pt x="356" y="128"/>
                  <a:pt x="355" y="127"/>
                </a:cubicBezTo>
                <a:cubicBezTo>
                  <a:pt x="354" y="126"/>
                  <a:pt x="354" y="125"/>
                  <a:pt x="353" y="124"/>
                </a:cubicBezTo>
                <a:cubicBezTo>
                  <a:pt x="353" y="124"/>
                  <a:pt x="352" y="125"/>
                  <a:pt x="351" y="125"/>
                </a:cubicBezTo>
                <a:cubicBezTo>
                  <a:pt x="350" y="125"/>
                  <a:pt x="349" y="125"/>
                  <a:pt x="348" y="125"/>
                </a:cubicBezTo>
                <a:cubicBezTo>
                  <a:pt x="348" y="125"/>
                  <a:pt x="347" y="125"/>
                  <a:pt x="347" y="126"/>
                </a:cubicBezTo>
                <a:cubicBezTo>
                  <a:pt x="347" y="126"/>
                  <a:pt x="347" y="126"/>
                  <a:pt x="347" y="127"/>
                </a:cubicBezTo>
                <a:cubicBezTo>
                  <a:pt x="347" y="127"/>
                  <a:pt x="346" y="128"/>
                  <a:pt x="345" y="128"/>
                </a:cubicBezTo>
                <a:cubicBezTo>
                  <a:pt x="344" y="130"/>
                  <a:pt x="342" y="131"/>
                  <a:pt x="341" y="132"/>
                </a:cubicBezTo>
                <a:cubicBezTo>
                  <a:pt x="340" y="133"/>
                  <a:pt x="339" y="133"/>
                  <a:pt x="339" y="133"/>
                </a:cubicBezTo>
                <a:cubicBezTo>
                  <a:pt x="338" y="134"/>
                  <a:pt x="338" y="134"/>
                  <a:pt x="338" y="135"/>
                </a:cubicBezTo>
                <a:cubicBezTo>
                  <a:pt x="338" y="136"/>
                  <a:pt x="338" y="137"/>
                  <a:pt x="338" y="138"/>
                </a:cubicBezTo>
                <a:cubicBezTo>
                  <a:pt x="338" y="139"/>
                  <a:pt x="337" y="140"/>
                  <a:pt x="337" y="140"/>
                </a:cubicBezTo>
                <a:cubicBezTo>
                  <a:pt x="338" y="141"/>
                  <a:pt x="338" y="142"/>
                  <a:pt x="339" y="143"/>
                </a:cubicBezTo>
                <a:cubicBezTo>
                  <a:pt x="339" y="144"/>
                  <a:pt x="340" y="144"/>
                  <a:pt x="340" y="145"/>
                </a:cubicBezTo>
                <a:cubicBezTo>
                  <a:pt x="341" y="147"/>
                  <a:pt x="338" y="148"/>
                  <a:pt x="338" y="146"/>
                </a:cubicBezTo>
                <a:cubicBezTo>
                  <a:pt x="338" y="145"/>
                  <a:pt x="338" y="144"/>
                  <a:pt x="338" y="143"/>
                </a:cubicBezTo>
                <a:cubicBezTo>
                  <a:pt x="338" y="142"/>
                  <a:pt x="337" y="142"/>
                  <a:pt x="337" y="141"/>
                </a:cubicBezTo>
                <a:cubicBezTo>
                  <a:pt x="336" y="142"/>
                  <a:pt x="337" y="143"/>
                  <a:pt x="336" y="143"/>
                </a:cubicBezTo>
                <a:cubicBezTo>
                  <a:pt x="335" y="144"/>
                  <a:pt x="335" y="144"/>
                  <a:pt x="334" y="144"/>
                </a:cubicBezTo>
                <a:cubicBezTo>
                  <a:pt x="332" y="141"/>
                  <a:pt x="331" y="138"/>
                  <a:pt x="329" y="135"/>
                </a:cubicBezTo>
                <a:cubicBezTo>
                  <a:pt x="329" y="134"/>
                  <a:pt x="328" y="133"/>
                  <a:pt x="328" y="132"/>
                </a:cubicBezTo>
                <a:cubicBezTo>
                  <a:pt x="328" y="132"/>
                  <a:pt x="328" y="131"/>
                  <a:pt x="328" y="130"/>
                </a:cubicBezTo>
                <a:cubicBezTo>
                  <a:pt x="328" y="128"/>
                  <a:pt x="328" y="126"/>
                  <a:pt x="328" y="124"/>
                </a:cubicBezTo>
                <a:cubicBezTo>
                  <a:pt x="327" y="125"/>
                  <a:pt x="327" y="126"/>
                  <a:pt x="326" y="126"/>
                </a:cubicBezTo>
                <a:cubicBezTo>
                  <a:pt x="326" y="127"/>
                  <a:pt x="326" y="127"/>
                  <a:pt x="325" y="127"/>
                </a:cubicBezTo>
                <a:cubicBezTo>
                  <a:pt x="324" y="127"/>
                  <a:pt x="323" y="125"/>
                  <a:pt x="323" y="124"/>
                </a:cubicBezTo>
                <a:cubicBezTo>
                  <a:pt x="323" y="124"/>
                  <a:pt x="325" y="124"/>
                  <a:pt x="325" y="124"/>
                </a:cubicBezTo>
                <a:cubicBezTo>
                  <a:pt x="324" y="124"/>
                  <a:pt x="324" y="124"/>
                  <a:pt x="324" y="124"/>
                </a:cubicBezTo>
                <a:cubicBezTo>
                  <a:pt x="323" y="124"/>
                  <a:pt x="322" y="123"/>
                  <a:pt x="321" y="122"/>
                </a:cubicBezTo>
                <a:cubicBezTo>
                  <a:pt x="320" y="122"/>
                  <a:pt x="320" y="121"/>
                  <a:pt x="320" y="120"/>
                </a:cubicBezTo>
                <a:cubicBezTo>
                  <a:pt x="319" y="120"/>
                  <a:pt x="315" y="120"/>
                  <a:pt x="314" y="121"/>
                </a:cubicBezTo>
                <a:cubicBezTo>
                  <a:pt x="312" y="121"/>
                  <a:pt x="310" y="120"/>
                  <a:pt x="309" y="120"/>
                </a:cubicBezTo>
                <a:cubicBezTo>
                  <a:pt x="308" y="120"/>
                  <a:pt x="307" y="120"/>
                  <a:pt x="307" y="119"/>
                </a:cubicBezTo>
                <a:cubicBezTo>
                  <a:pt x="306" y="118"/>
                  <a:pt x="306" y="117"/>
                  <a:pt x="305" y="118"/>
                </a:cubicBezTo>
                <a:cubicBezTo>
                  <a:pt x="304" y="118"/>
                  <a:pt x="303" y="118"/>
                  <a:pt x="302" y="118"/>
                </a:cubicBezTo>
                <a:cubicBezTo>
                  <a:pt x="301" y="118"/>
                  <a:pt x="301" y="117"/>
                  <a:pt x="300" y="117"/>
                </a:cubicBezTo>
                <a:cubicBezTo>
                  <a:pt x="299" y="116"/>
                  <a:pt x="299" y="116"/>
                  <a:pt x="298" y="115"/>
                </a:cubicBezTo>
                <a:cubicBezTo>
                  <a:pt x="298" y="114"/>
                  <a:pt x="298" y="113"/>
                  <a:pt x="297" y="113"/>
                </a:cubicBezTo>
                <a:cubicBezTo>
                  <a:pt x="295" y="113"/>
                  <a:pt x="295" y="113"/>
                  <a:pt x="294" y="114"/>
                </a:cubicBezTo>
                <a:cubicBezTo>
                  <a:pt x="294" y="114"/>
                  <a:pt x="295" y="116"/>
                  <a:pt x="295" y="116"/>
                </a:cubicBezTo>
                <a:cubicBezTo>
                  <a:pt x="296" y="118"/>
                  <a:pt x="297" y="119"/>
                  <a:pt x="298" y="121"/>
                </a:cubicBezTo>
                <a:cubicBezTo>
                  <a:pt x="298" y="120"/>
                  <a:pt x="298" y="119"/>
                  <a:pt x="298" y="119"/>
                </a:cubicBezTo>
                <a:cubicBezTo>
                  <a:pt x="299" y="120"/>
                  <a:pt x="299" y="121"/>
                  <a:pt x="299" y="122"/>
                </a:cubicBezTo>
                <a:cubicBezTo>
                  <a:pt x="300" y="122"/>
                  <a:pt x="302" y="122"/>
                  <a:pt x="303" y="122"/>
                </a:cubicBezTo>
                <a:cubicBezTo>
                  <a:pt x="304" y="121"/>
                  <a:pt x="305" y="120"/>
                  <a:pt x="306" y="119"/>
                </a:cubicBezTo>
                <a:cubicBezTo>
                  <a:pt x="306" y="120"/>
                  <a:pt x="305" y="121"/>
                  <a:pt x="306" y="121"/>
                </a:cubicBezTo>
                <a:cubicBezTo>
                  <a:pt x="307" y="122"/>
                  <a:pt x="307" y="122"/>
                  <a:pt x="308" y="122"/>
                </a:cubicBezTo>
                <a:cubicBezTo>
                  <a:pt x="308" y="123"/>
                  <a:pt x="309" y="122"/>
                  <a:pt x="309" y="123"/>
                </a:cubicBezTo>
                <a:cubicBezTo>
                  <a:pt x="309" y="123"/>
                  <a:pt x="309" y="124"/>
                  <a:pt x="310" y="124"/>
                </a:cubicBezTo>
                <a:cubicBezTo>
                  <a:pt x="310" y="124"/>
                  <a:pt x="310" y="125"/>
                  <a:pt x="310" y="125"/>
                </a:cubicBezTo>
                <a:cubicBezTo>
                  <a:pt x="310" y="126"/>
                  <a:pt x="309" y="127"/>
                  <a:pt x="308" y="127"/>
                </a:cubicBezTo>
                <a:cubicBezTo>
                  <a:pt x="308" y="127"/>
                  <a:pt x="308" y="127"/>
                  <a:pt x="308" y="127"/>
                </a:cubicBezTo>
                <a:cubicBezTo>
                  <a:pt x="308" y="128"/>
                  <a:pt x="307" y="128"/>
                  <a:pt x="307" y="129"/>
                </a:cubicBezTo>
                <a:cubicBezTo>
                  <a:pt x="307" y="130"/>
                  <a:pt x="307" y="130"/>
                  <a:pt x="306" y="130"/>
                </a:cubicBezTo>
                <a:cubicBezTo>
                  <a:pt x="306" y="130"/>
                  <a:pt x="305" y="130"/>
                  <a:pt x="304" y="131"/>
                </a:cubicBezTo>
                <a:cubicBezTo>
                  <a:pt x="304" y="131"/>
                  <a:pt x="304" y="132"/>
                  <a:pt x="303" y="132"/>
                </a:cubicBezTo>
                <a:cubicBezTo>
                  <a:pt x="303" y="132"/>
                  <a:pt x="303" y="132"/>
                  <a:pt x="302" y="132"/>
                </a:cubicBezTo>
                <a:cubicBezTo>
                  <a:pt x="302" y="132"/>
                  <a:pt x="301" y="133"/>
                  <a:pt x="301" y="133"/>
                </a:cubicBezTo>
                <a:cubicBezTo>
                  <a:pt x="300" y="133"/>
                  <a:pt x="300" y="134"/>
                  <a:pt x="299" y="134"/>
                </a:cubicBezTo>
                <a:cubicBezTo>
                  <a:pt x="298" y="135"/>
                  <a:pt x="297" y="135"/>
                  <a:pt x="296" y="135"/>
                </a:cubicBezTo>
                <a:cubicBezTo>
                  <a:pt x="296" y="135"/>
                  <a:pt x="295" y="136"/>
                  <a:pt x="295" y="136"/>
                </a:cubicBezTo>
                <a:cubicBezTo>
                  <a:pt x="295" y="136"/>
                  <a:pt x="295" y="136"/>
                  <a:pt x="294" y="136"/>
                </a:cubicBezTo>
                <a:cubicBezTo>
                  <a:pt x="293" y="136"/>
                  <a:pt x="292" y="137"/>
                  <a:pt x="291" y="137"/>
                </a:cubicBezTo>
                <a:cubicBezTo>
                  <a:pt x="290" y="137"/>
                  <a:pt x="290" y="138"/>
                  <a:pt x="289" y="138"/>
                </a:cubicBezTo>
                <a:cubicBezTo>
                  <a:pt x="288" y="138"/>
                  <a:pt x="288" y="138"/>
                  <a:pt x="288" y="137"/>
                </a:cubicBezTo>
                <a:cubicBezTo>
                  <a:pt x="288" y="136"/>
                  <a:pt x="287" y="135"/>
                  <a:pt x="287" y="133"/>
                </a:cubicBezTo>
                <a:cubicBezTo>
                  <a:pt x="287" y="132"/>
                  <a:pt x="286" y="130"/>
                  <a:pt x="285" y="129"/>
                </a:cubicBezTo>
                <a:cubicBezTo>
                  <a:pt x="284" y="128"/>
                  <a:pt x="284" y="128"/>
                  <a:pt x="283" y="127"/>
                </a:cubicBezTo>
                <a:cubicBezTo>
                  <a:pt x="282" y="127"/>
                  <a:pt x="282" y="125"/>
                  <a:pt x="282" y="125"/>
                </a:cubicBezTo>
                <a:cubicBezTo>
                  <a:pt x="282" y="124"/>
                  <a:pt x="281" y="123"/>
                  <a:pt x="281" y="122"/>
                </a:cubicBezTo>
                <a:cubicBezTo>
                  <a:pt x="280" y="122"/>
                  <a:pt x="280" y="121"/>
                  <a:pt x="280" y="121"/>
                </a:cubicBezTo>
                <a:cubicBezTo>
                  <a:pt x="279" y="120"/>
                  <a:pt x="278" y="119"/>
                  <a:pt x="277" y="117"/>
                </a:cubicBezTo>
                <a:cubicBezTo>
                  <a:pt x="277" y="117"/>
                  <a:pt x="277" y="116"/>
                  <a:pt x="276" y="116"/>
                </a:cubicBezTo>
                <a:cubicBezTo>
                  <a:pt x="276" y="115"/>
                  <a:pt x="276" y="115"/>
                  <a:pt x="276" y="114"/>
                </a:cubicBezTo>
                <a:cubicBezTo>
                  <a:pt x="276" y="115"/>
                  <a:pt x="276" y="116"/>
                  <a:pt x="275" y="116"/>
                </a:cubicBezTo>
                <a:cubicBezTo>
                  <a:pt x="274" y="115"/>
                  <a:pt x="274" y="115"/>
                  <a:pt x="273" y="113"/>
                </a:cubicBezTo>
                <a:cubicBezTo>
                  <a:pt x="272" y="114"/>
                  <a:pt x="274" y="116"/>
                  <a:pt x="274" y="116"/>
                </a:cubicBezTo>
                <a:cubicBezTo>
                  <a:pt x="275" y="118"/>
                  <a:pt x="276" y="120"/>
                  <a:pt x="277" y="121"/>
                </a:cubicBezTo>
                <a:cubicBezTo>
                  <a:pt x="277" y="122"/>
                  <a:pt x="277" y="123"/>
                  <a:pt x="278" y="124"/>
                </a:cubicBezTo>
                <a:cubicBezTo>
                  <a:pt x="278" y="124"/>
                  <a:pt x="279" y="125"/>
                  <a:pt x="279" y="125"/>
                </a:cubicBezTo>
                <a:cubicBezTo>
                  <a:pt x="279" y="126"/>
                  <a:pt x="279" y="127"/>
                  <a:pt x="279" y="128"/>
                </a:cubicBezTo>
                <a:cubicBezTo>
                  <a:pt x="279" y="128"/>
                  <a:pt x="279" y="129"/>
                  <a:pt x="280" y="129"/>
                </a:cubicBezTo>
                <a:cubicBezTo>
                  <a:pt x="280" y="130"/>
                  <a:pt x="281" y="130"/>
                  <a:pt x="281" y="131"/>
                </a:cubicBezTo>
                <a:cubicBezTo>
                  <a:pt x="282" y="132"/>
                  <a:pt x="282" y="133"/>
                  <a:pt x="283" y="135"/>
                </a:cubicBezTo>
                <a:cubicBezTo>
                  <a:pt x="283" y="135"/>
                  <a:pt x="284" y="135"/>
                  <a:pt x="285" y="135"/>
                </a:cubicBezTo>
                <a:cubicBezTo>
                  <a:pt x="285" y="136"/>
                  <a:pt x="286" y="136"/>
                  <a:pt x="286" y="137"/>
                </a:cubicBezTo>
                <a:cubicBezTo>
                  <a:pt x="287" y="138"/>
                  <a:pt x="288" y="138"/>
                  <a:pt x="287" y="140"/>
                </a:cubicBezTo>
                <a:cubicBezTo>
                  <a:pt x="288" y="140"/>
                  <a:pt x="289" y="141"/>
                  <a:pt x="290" y="141"/>
                </a:cubicBezTo>
                <a:cubicBezTo>
                  <a:pt x="292" y="141"/>
                  <a:pt x="294" y="140"/>
                  <a:pt x="297" y="140"/>
                </a:cubicBezTo>
                <a:cubicBezTo>
                  <a:pt x="297" y="139"/>
                  <a:pt x="298" y="139"/>
                  <a:pt x="299" y="140"/>
                </a:cubicBezTo>
                <a:cubicBezTo>
                  <a:pt x="299" y="140"/>
                  <a:pt x="298" y="142"/>
                  <a:pt x="298" y="142"/>
                </a:cubicBezTo>
                <a:cubicBezTo>
                  <a:pt x="297" y="144"/>
                  <a:pt x="296" y="146"/>
                  <a:pt x="295" y="147"/>
                </a:cubicBezTo>
                <a:cubicBezTo>
                  <a:pt x="295" y="148"/>
                  <a:pt x="294" y="150"/>
                  <a:pt x="293" y="151"/>
                </a:cubicBezTo>
                <a:cubicBezTo>
                  <a:pt x="290" y="153"/>
                  <a:pt x="287" y="156"/>
                  <a:pt x="285" y="159"/>
                </a:cubicBezTo>
                <a:cubicBezTo>
                  <a:pt x="284" y="160"/>
                  <a:pt x="281" y="163"/>
                  <a:pt x="282" y="164"/>
                </a:cubicBezTo>
                <a:cubicBezTo>
                  <a:pt x="283" y="165"/>
                  <a:pt x="283" y="165"/>
                  <a:pt x="283" y="167"/>
                </a:cubicBezTo>
                <a:cubicBezTo>
                  <a:pt x="282" y="168"/>
                  <a:pt x="283" y="168"/>
                  <a:pt x="283" y="169"/>
                </a:cubicBezTo>
                <a:cubicBezTo>
                  <a:pt x="285" y="171"/>
                  <a:pt x="284" y="173"/>
                  <a:pt x="284" y="175"/>
                </a:cubicBezTo>
                <a:cubicBezTo>
                  <a:pt x="284" y="176"/>
                  <a:pt x="283" y="178"/>
                  <a:pt x="282" y="179"/>
                </a:cubicBezTo>
                <a:cubicBezTo>
                  <a:pt x="281" y="179"/>
                  <a:pt x="280" y="179"/>
                  <a:pt x="279" y="180"/>
                </a:cubicBezTo>
                <a:cubicBezTo>
                  <a:pt x="278" y="181"/>
                  <a:pt x="278" y="181"/>
                  <a:pt x="277" y="182"/>
                </a:cubicBezTo>
                <a:cubicBezTo>
                  <a:pt x="276" y="183"/>
                  <a:pt x="276" y="183"/>
                  <a:pt x="276" y="184"/>
                </a:cubicBezTo>
                <a:cubicBezTo>
                  <a:pt x="276" y="184"/>
                  <a:pt x="277" y="186"/>
                  <a:pt x="277" y="186"/>
                </a:cubicBezTo>
                <a:cubicBezTo>
                  <a:pt x="277" y="187"/>
                  <a:pt x="277" y="189"/>
                  <a:pt x="277" y="189"/>
                </a:cubicBezTo>
                <a:cubicBezTo>
                  <a:pt x="276" y="190"/>
                  <a:pt x="275" y="190"/>
                  <a:pt x="274" y="190"/>
                </a:cubicBezTo>
                <a:cubicBezTo>
                  <a:pt x="273" y="191"/>
                  <a:pt x="273" y="191"/>
                  <a:pt x="273" y="192"/>
                </a:cubicBezTo>
                <a:cubicBezTo>
                  <a:pt x="273" y="193"/>
                  <a:pt x="273" y="195"/>
                  <a:pt x="273" y="195"/>
                </a:cubicBezTo>
                <a:cubicBezTo>
                  <a:pt x="272" y="196"/>
                  <a:pt x="271" y="198"/>
                  <a:pt x="269" y="200"/>
                </a:cubicBezTo>
                <a:cubicBezTo>
                  <a:pt x="269" y="200"/>
                  <a:pt x="268" y="201"/>
                  <a:pt x="267" y="201"/>
                </a:cubicBezTo>
                <a:cubicBezTo>
                  <a:pt x="267" y="202"/>
                  <a:pt x="266" y="203"/>
                  <a:pt x="265" y="203"/>
                </a:cubicBezTo>
                <a:cubicBezTo>
                  <a:pt x="263" y="203"/>
                  <a:pt x="261" y="204"/>
                  <a:pt x="259" y="204"/>
                </a:cubicBezTo>
                <a:cubicBezTo>
                  <a:pt x="258" y="204"/>
                  <a:pt x="257" y="204"/>
                  <a:pt x="256" y="205"/>
                </a:cubicBezTo>
                <a:cubicBezTo>
                  <a:pt x="256" y="205"/>
                  <a:pt x="255" y="204"/>
                  <a:pt x="254" y="203"/>
                </a:cubicBezTo>
                <a:cubicBezTo>
                  <a:pt x="253" y="202"/>
                  <a:pt x="253" y="202"/>
                  <a:pt x="254" y="201"/>
                </a:cubicBezTo>
                <a:cubicBezTo>
                  <a:pt x="254" y="200"/>
                  <a:pt x="253" y="199"/>
                  <a:pt x="253" y="199"/>
                </a:cubicBezTo>
                <a:cubicBezTo>
                  <a:pt x="252" y="198"/>
                  <a:pt x="252" y="197"/>
                  <a:pt x="251" y="196"/>
                </a:cubicBezTo>
                <a:cubicBezTo>
                  <a:pt x="251" y="195"/>
                  <a:pt x="250" y="194"/>
                  <a:pt x="250" y="194"/>
                </a:cubicBezTo>
                <a:cubicBezTo>
                  <a:pt x="249" y="194"/>
                  <a:pt x="249" y="192"/>
                  <a:pt x="249" y="192"/>
                </a:cubicBezTo>
                <a:cubicBezTo>
                  <a:pt x="249" y="190"/>
                  <a:pt x="249" y="189"/>
                  <a:pt x="248" y="188"/>
                </a:cubicBezTo>
                <a:cubicBezTo>
                  <a:pt x="248" y="186"/>
                  <a:pt x="247" y="185"/>
                  <a:pt x="246" y="184"/>
                </a:cubicBezTo>
                <a:cubicBezTo>
                  <a:pt x="246" y="183"/>
                  <a:pt x="245" y="182"/>
                  <a:pt x="245" y="181"/>
                </a:cubicBezTo>
                <a:cubicBezTo>
                  <a:pt x="245" y="180"/>
                  <a:pt x="245" y="179"/>
                  <a:pt x="245" y="179"/>
                </a:cubicBezTo>
                <a:cubicBezTo>
                  <a:pt x="245" y="177"/>
                  <a:pt x="245" y="175"/>
                  <a:pt x="247" y="173"/>
                </a:cubicBezTo>
                <a:cubicBezTo>
                  <a:pt x="248" y="171"/>
                  <a:pt x="247" y="170"/>
                  <a:pt x="247" y="168"/>
                </a:cubicBezTo>
                <a:cubicBezTo>
                  <a:pt x="246" y="166"/>
                  <a:pt x="246" y="164"/>
                  <a:pt x="245" y="162"/>
                </a:cubicBezTo>
                <a:cubicBezTo>
                  <a:pt x="245" y="161"/>
                  <a:pt x="244" y="161"/>
                  <a:pt x="244" y="160"/>
                </a:cubicBezTo>
                <a:cubicBezTo>
                  <a:pt x="243" y="159"/>
                  <a:pt x="242" y="158"/>
                  <a:pt x="241" y="158"/>
                </a:cubicBezTo>
                <a:cubicBezTo>
                  <a:pt x="241" y="157"/>
                  <a:pt x="241" y="156"/>
                  <a:pt x="241" y="156"/>
                </a:cubicBezTo>
                <a:cubicBezTo>
                  <a:pt x="241" y="155"/>
                  <a:pt x="242" y="153"/>
                  <a:pt x="242" y="152"/>
                </a:cubicBezTo>
                <a:cubicBezTo>
                  <a:pt x="242" y="151"/>
                  <a:pt x="242" y="151"/>
                  <a:pt x="241" y="150"/>
                </a:cubicBezTo>
                <a:cubicBezTo>
                  <a:pt x="241" y="149"/>
                  <a:pt x="241" y="149"/>
                  <a:pt x="239" y="149"/>
                </a:cubicBezTo>
                <a:cubicBezTo>
                  <a:pt x="239" y="149"/>
                  <a:pt x="237" y="150"/>
                  <a:pt x="237" y="149"/>
                </a:cubicBezTo>
                <a:cubicBezTo>
                  <a:pt x="236" y="148"/>
                  <a:pt x="235" y="147"/>
                  <a:pt x="235" y="147"/>
                </a:cubicBezTo>
                <a:cubicBezTo>
                  <a:pt x="234" y="146"/>
                  <a:pt x="230" y="147"/>
                  <a:pt x="229" y="147"/>
                </a:cubicBezTo>
                <a:cubicBezTo>
                  <a:pt x="228" y="148"/>
                  <a:pt x="227" y="148"/>
                  <a:pt x="226" y="149"/>
                </a:cubicBezTo>
                <a:cubicBezTo>
                  <a:pt x="226" y="149"/>
                  <a:pt x="225" y="149"/>
                  <a:pt x="224" y="149"/>
                </a:cubicBezTo>
                <a:cubicBezTo>
                  <a:pt x="223" y="148"/>
                  <a:pt x="223" y="148"/>
                  <a:pt x="222" y="148"/>
                </a:cubicBezTo>
                <a:cubicBezTo>
                  <a:pt x="221" y="149"/>
                  <a:pt x="220" y="149"/>
                  <a:pt x="219" y="149"/>
                </a:cubicBezTo>
                <a:cubicBezTo>
                  <a:pt x="218" y="150"/>
                  <a:pt x="217" y="149"/>
                  <a:pt x="217" y="149"/>
                </a:cubicBezTo>
                <a:cubicBezTo>
                  <a:pt x="216" y="148"/>
                  <a:pt x="215" y="147"/>
                  <a:pt x="214" y="147"/>
                </a:cubicBezTo>
                <a:cubicBezTo>
                  <a:pt x="212" y="146"/>
                  <a:pt x="212" y="145"/>
                  <a:pt x="211" y="144"/>
                </a:cubicBezTo>
                <a:cubicBezTo>
                  <a:pt x="209" y="142"/>
                  <a:pt x="208" y="140"/>
                  <a:pt x="207" y="137"/>
                </a:cubicBezTo>
                <a:cubicBezTo>
                  <a:pt x="206" y="137"/>
                  <a:pt x="206" y="136"/>
                  <a:pt x="205" y="135"/>
                </a:cubicBezTo>
                <a:cubicBezTo>
                  <a:pt x="205" y="135"/>
                  <a:pt x="206" y="134"/>
                  <a:pt x="206" y="133"/>
                </a:cubicBezTo>
                <a:cubicBezTo>
                  <a:pt x="206" y="133"/>
                  <a:pt x="207" y="132"/>
                  <a:pt x="207" y="131"/>
                </a:cubicBezTo>
                <a:cubicBezTo>
                  <a:pt x="207" y="130"/>
                  <a:pt x="206" y="129"/>
                  <a:pt x="206" y="128"/>
                </a:cubicBezTo>
                <a:cubicBezTo>
                  <a:pt x="206" y="127"/>
                  <a:pt x="205" y="126"/>
                  <a:pt x="205" y="125"/>
                </a:cubicBezTo>
                <a:cubicBezTo>
                  <a:pt x="205" y="125"/>
                  <a:pt x="206" y="124"/>
                  <a:pt x="206" y="124"/>
                </a:cubicBezTo>
                <a:cubicBezTo>
                  <a:pt x="208" y="122"/>
                  <a:pt x="209" y="120"/>
                  <a:pt x="210" y="117"/>
                </a:cubicBezTo>
                <a:cubicBezTo>
                  <a:pt x="211" y="116"/>
                  <a:pt x="212" y="115"/>
                  <a:pt x="214" y="115"/>
                </a:cubicBezTo>
                <a:cubicBezTo>
                  <a:pt x="215" y="114"/>
                  <a:pt x="215" y="114"/>
                  <a:pt x="215" y="113"/>
                </a:cubicBezTo>
                <a:cubicBezTo>
                  <a:pt x="215" y="112"/>
                  <a:pt x="216" y="111"/>
                  <a:pt x="216" y="110"/>
                </a:cubicBezTo>
                <a:cubicBezTo>
                  <a:pt x="216" y="108"/>
                  <a:pt x="219" y="108"/>
                  <a:pt x="220" y="107"/>
                </a:cubicBezTo>
                <a:cubicBezTo>
                  <a:pt x="220" y="106"/>
                  <a:pt x="220" y="105"/>
                  <a:pt x="221" y="104"/>
                </a:cubicBezTo>
                <a:cubicBezTo>
                  <a:pt x="221" y="104"/>
                  <a:pt x="222" y="105"/>
                  <a:pt x="223" y="105"/>
                </a:cubicBezTo>
                <a:cubicBezTo>
                  <a:pt x="223" y="105"/>
                  <a:pt x="224" y="105"/>
                  <a:pt x="225" y="105"/>
                </a:cubicBezTo>
                <a:cubicBezTo>
                  <a:pt x="225" y="105"/>
                  <a:pt x="226" y="106"/>
                  <a:pt x="226" y="106"/>
                </a:cubicBezTo>
                <a:cubicBezTo>
                  <a:pt x="227" y="105"/>
                  <a:pt x="227" y="105"/>
                  <a:pt x="228" y="104"/>
                </a:cubicBezTo>
                <a:cubicBezTo>
                  <a:pt x="230" y="104"/>
                  <a:pt x="232" y="103"/>
                  <a:pt x="233" y="103"/>
                </a:cubicBezTo>
                <a:cubicBezTo>
                  <a:pt x="234" y="103"/>
                  <a:pt x="234" y="103"/>
                  <a:pt x="235" y="103"/>
                </a:cubicBezTo>
                <a:cubicBezTo>
                  <a:pt x="235" y="103"/>
                  <a:pt x="236" y="103"/>
                  <a:pt x="236" y="103"/>
                </a:cubicBezTo>
                <a:cubicBezTo>
                  <a:pt x="237" y="103"/>
                  <a:pt x="237" y="103"/>
                  <a:pt x="237" y="103"/>
                </a:cubicBezTo>
                <a:cubicBezTo>
                  <a:pt x="238" y="102"/>
                  <a:pt x="238" y="103"/>
                  <a:pt x="239" y="103"/>
                </a:cubicBezTo>
                <a:cubicBezTo>
                  <a:pt x="240" y="103"/>
                  <a:pt x="240" y="103"/>
                  <a:pt x="241" y="102"/>
                </a:cubicBezTo>
                <a:cubicBezTo>
                  <a:pt x="242" y="102"/>
                  <a:pt x="243" y="102"/>
                  <a:pt x="244" y="103"/>
                </a:cubicBezTo>
                <a:cubicBezTo>
                  <a:pt x="243" y="104"/>
                  <a:pt x="243" y="104"/>
                  <a:pt x="244" y="105"/>
                </a:cubicBezTo>
                <a:cubicBezTo>
                  <a:pt x="244" y="106"/>
                  <a:pt x="243" y="106"/>
                  <a:pt x="242" y="107"/>
                </a:cubicBezTo>
                <a:cubicBezTo>
                  <a:pt x="243" y="107"/>
                  <a:pt x="244" y="108"/>
                  <a:pt x="245" y="109"/>
                </a:cubicBezTo>
                <a:cubicBezTo>
                  <a:pt x="246" y="109"/>
                  <a:pt x="247" y="109"/>
                  <a:pt x="249" y="110"/>
                </a:cubicBezTo>
                <a:cubicBezTo>
                  <a:pt x="250" y="110"/>
                  <a:pt x="250" y="111"/>
                  <a:pt x="251" y="111"/>
                </a:cubicBezTo>
                <a:cubicBezTo>
                  <a:pt x="252" y="112"/>
                  <a:pt x="253" y="112"/>
                  <a:pt x="253" y="112"/>
                </a:cubicBezTo>
                <a:cubicBezTo>
                  <a:pt x="255" y="113"/>
                  <a:pt x="255" y="113"/>
                  <a:pt x="256" y="112"/>
                </a:cubicBezTo>
                <a:cubicBezTo>
                  <a:pt x="256" y="111"/>
                  <a:pt x="256" y="111"/>
                  <a:pt x="256" y="111"/>
                </a:cubicBezTo>
                <a:cubicBezTo>
                  <a:pt x="256" y="110"/>
                  <a:pt x="256" y="110"/>
                  <a:pt x="257" y="109"/>
                </a:cubicBezTo>
                <a:cubicBezTo>
                  <a:pt x="258" y="109"/>
                  <a:pt x="259" y="109"/>
                  <a:pt x="260" y="109"/>
                </a:cubicBezTo>
                <a:cubicBezTo>
                  <a:pt x="260" y="109"/>
                  <a:pt x="260" y="110"/>
                  <a:pt x="260" y="110"/>
                </a:cubicBezTo>
                <a:cubicBezTo>
                  <a:pt x="261" y="110"/>
                  <a:pt x="262" y="110"/>
                  <a:pt x="262" y="110"/>
                </a:cubicBezTo>
                <a:cubicBezTo>
                  <a:pt x="263" y="110"/>
                  <a:pt x="263" y="111"/>
                  <a:pt x="263" y="111"/>
                </a:cubicBezTo>
                <a:cubicBezTo>
                  <a:pt x="263" y="111"/>
                  <a:pt x="264" y="111"/>
                  <a:pt x="264" y="111"/>
                </a:cubicBezTo>
                <a:cubicBezTo>
                  <a:pt x="265" y="111"/>
                  <a:pt x="266" y="111"/>
                  <a:pt x="267" y="112"/>
                </a:cubicBezTo>
                <a:cubicBezTo>
                  <a:pt x="268" y="112"/>
                  <a:pt x="268" y="112"/>
                  <a:pt x="269" y="112"/>
                </a:cubicBezTo>
                <a:cubicBezTo>
                  <a:pt x="271" y="111"/>
                  <a:pt x="271" y="111"/>
                  <a:pt x="272" y="111"/>
                </a:cubicBezTo>
                <a:cubicBezTo>
                  <a:pt x="273" y="112"/>
                  <a:pt x="275" y="112"/>
                  <a:pt x="276" y="110"/>
                </a:cubicBezTo>
                <a:cubicBezTo>
                  <a:pt x="276" y="109"/>
                  <a:pt x="278" y="106"/>
                  <a:pt x="278" y="105"/>
                </a:cubicBezTo>
                <a:cubicBezTo>
                  <a:pt x="277" y="104"/>
                  <a:pt x="278" y="103"/>
                  <a:pt x="278" y="103"/>
                </a:cubicBezTo>
                <a:cubicBezTo>
                  <a:pt x="278" y="103"/>
                  <a:pt x="277" y="103"/>
                  <a:pt x="277" y="103"/>
                </a:cubicBezTo>
                <a:cubicBezTo>
                  <a:pt x="277" y="103"/>
                  <a:pt x="276" y="103"/>
                  <a:pt x="276" y="103"/>
                </a:cubicBezTo>
                <a:cubicBezTo>
                  <a:pt x="276" y="103"/>
                  <a:pt x="275" y="104"/>
                  <a:pt x="275" y="104"/>
                </a:cubicBezTo>
                <a:cubicBezTo>
                  <a:pt x="275" y="104"/>
                  <a:pt x="274" y="104"/>
                  <a:pt x="274" y="104"/>
                </a:cubicBezTo>
                <a:cubicBezTo>
                  <a:pt x="273" y="104"/>
                  <a:pt x="272" y="103"/>
                  <a:pt x="271" y="103"/>
                </a:cubicBezTo>
                <a:cubicBezTo>
                  <a:pt x="271" y="103"/>
                  <a:pt x="271" y="103"/>
                  <a:pt x="270" y="103"/>
                </a:cubicBezTo>
                <a:cubicBezTo>
                  <a:pt x="270" y="104"/>
                  <a:pt x="270" y="104"/>
                  <a:pt x="269" y="104"/>
                </a:cubicBezTo>
                <a:cubicBezTo>
                  <a:pt x="269" y="104"/>
                  <a:pt x="268" y="103"/>
                  <a:pt x="267" y="103"/>
                </a:cubicBezTo>
                <a:cubicBezTo>
                  <a:pt x="266" y="102"/>
                  <a:pt x="264" y="100"/>
                  <a:pt x="265" y="99"/>
                </a:cubicBezTo>
                <a:cubicBezTo>
                  <a:pt x="265" y="99"/>
                  <a:pt x="265" y="99"/>
                  <a:pt x="264" y="99"/>
                </a:cubicBezTo>
                <a:cubicBezTo>
                  <a:pt x="264" y="98"/>
                  <a:pt x="266" y="97"/>
                  <a:pt x="266" y="97"/>
                </a:cubicBezTo>
                <a:cubicBezTo>
                  <a:pt x="268" y="97"/>
                  <a:pt x="268" y="97"/>
                  <a:pt x="269" y="97"/>
                </a:cubicBezTo>
                <a:cubicBezTo>
                  <a:pt x="269" y="97"/>
                  <a:pt x="269" y="96"/>
                  <a:pt x="268" y="96"/>
                </a:cubicBezTo>
                <a:cubicBezTo>
                  <a:pt x="269" y="96"/>
                  <a:pt x="270" y="96"/>
                  <a:pt x="270" y="96"/>
                </a:cubicBezTo>
                <a:cubicBezTo>
                  <a:pt x="271" y="96"/>
                  <a:pt x="271" y="96"/>
                  <a:pt x="272" y="95"/>
                </a:cubicBezTo>
                <a:cubicBezTo>
                  <a:pt x="273" y="95"/>
                  <a:pt x="274" y="95"/>
                  <a:pt x="274" y="95"/>
                </a:cubicBezTo>
                <a:cubicBezTo>
                  <a:pt x="275" y="95"/>
                  <a:pt x="276" y="95"/>
                  <a:pt x="277" y="94"/>
                </a:cubicBezTo>
                <a:cubicBezTo>
                  <a:pt x="276" y="95"/>
                  <a:pt x="277" y="95"/>
                  <a:pt x="277" y="95"/>
                </a:cubicBezTo>
                <a:cubicBezTo>
                  <a:pt x="278" y="95"/>
                  <a:pt x="278" y="95"/>
                  <a:pt x="278" y="96"/>
                </a:cubicBezTo>
                <a:cubicBezTo>
                  <a:pt x="278" y="96"/>
                  <a:pt x="280" y="96"/>
                  <a:pt x="280" y="96"/>
                </a:cubicBezTo>
                <a:cubicBezTo>
                  <a:pt x="281" y="97"/>
                  <a:pt x="282" y="96"/>
                  <a:pt x="283" y="96"/>
                </a:cubicBezTo>
                <a:cubicBezTo>
                  <a:pt x="284" y="96"/>
                  <a:pt x="284" y="96"/>
                  <a:pt x="285" y="95"/>
                </a:cubicBezTo>
                <a:cubicBezTo>
                  <a:pt x="286" y="95"/>
                  <a:pt x="286" y="94"/>
                  <a:pt x="285" y="93"/>
                </a:cubicBezTo>
                <a:cubicBezTo>
                  <a:pt x="284" y="93"/>
                  <a:pt x="284" y="93"/>
                  <a:pt x="283" y="92"/>
                </a:cubicBezTo>
                <a:cubicBezTo>
                  <a:pt x="282" y="92"/>
                  <a:pt x="282" y="91"/>
                  <a:pt x="281" y="91"/>
                </a:cubicBezTo>
                <a:cubicBezTo>
                  <a:pt x="281" y="91"/>
                  <a:pt x="280" y="90"/>
                  <a:pt x="280" y="90"/>
                </a:cubicBezTo>
                <a:cubicBezTo>
                  <a:pt x="279" y="90"/>
                  <a:pt x="279" y="90"/>
                  <a:pt x="279" y="89"/>
                </a:cubicBezTo>
                <a:cubicBezTo>
                  <a:pt x="279" y="89"/>
                  <a:pt x="279" y="89"/>
                  <a:pt x="279" y="89"/>
                </a:cubicBezTo>
                <a:cubicBezTo>
                  <a:pt x="279" y="89"/>
                  <a:pt x="280" y="89"/>
                  <a:pt x="280" y="89"/>
                </a:cubicBezTo>
                <a:cubicBezTo>
                  <a:pt x="280" y="88"/>
                  <a:pt x="281" y="88"/>
                  <a:pt x="281" y="88"/>
                </a:cubicBezTo>
                <a:cubicBezTo>
                  <a:pt x="281" y="88"/>
                  <a:pt x="280" y="87"/>
                  <a:pt x="280" y="87"/>
                </a:cubicBezTo>
                <a:cubicBezTo>
                  <a:pt x="281" y="87"/>
                  <a:pt x="281" y="87"/>
                  <a:pt x="281" y="87"/>
                </a:cubicBezTo>
                <a:cubicBezTo>
                  <a:pt x="281" y="86"/>
                  <a:pt x="282" y="87"/>
                  <a:pt x="282" y="86"/>
                </a:cubicBezTo>
                <a:cubicBezTo>
                  <a:pt x="282" y="86"/>
                  <a:pt x="282" y="86"/>
                  <a:pt x="281" y="86"/>
                </a:cubicBezTo>
                <a:cubicBezTo>
                  <a:pt x="280" y="86"/>
                  <a:pt x="279" y="86"/>
                  <a:pt x="279" y="87"/>
                </a:cubicBezTo>
                <a:cubicBezTo>
                  <a:pt x="279" y="87"/>
                  <a:pt x="279" y="87"/>
                  <a:pt x="279" y="87"/>
                </a:cubicBezTo>
                <a:cubicBezTo>
                  <a:pt x="278" y="87"/>
                  <a:pt x="277" y="87"/>
                  <a:pt x="277" y="88"/>
                </a:cubicBezTo>
                <a:cubicBezTo>
                  <a:pt x="277" y="87"/>
                  <a:pt x="277" y="87"/>
                  <a:pt x="277" y="87"/>
                </a:cubicBezTo>
                <a:cubicBezTo>
                  <a:pt x="276" y="87"/>
                  <a:pt x="276" y="88"/>
                  <a:pt x="277" y="89"/>
                </a:cubicBezTo>
                <a:cubicBezTo>
                  <a:pt x="277" y="89"/>
                  <a:pt x="278" y="89"/>
                  <a:pt x="279" y="89"/>
                </a:cubicBezTo>
                <a:cubicBezTo>
                  <a:pt x="278" y="90"/>
                  <a:pt x="278" y="89"/>
                  <a:pt x="277" y="90"/>
                </a:cubicBezTo>
                <a:cubicBezTo>
                  <a:pt x="276" y="90"/>
                  <a:pt x="275" y="91"/>
                  <a:pt x="274" y="90"/>
                </a:cubicBezTo>
                <a:cubicBezTo>
                  <a:pt x="275" y="89"/>
                  <a:pt x="274" y="89"/>
                  <a:pt x="273" y="89"/>
                </a:cubicBezTo>
                <a:cubicBezTo>
                  <a:pt x="274" y="89"/>
                  <a:pt x="276" y="88"/>
                  <a:pt x="274" y="88"/>
                </a:cubicBezTo>
                <a:cubicBezTo>
                  <a:pt x="274" y="88"/>
                  <a:pt x="273" y="88"/>
                  <a:pt x="273" y="88"/>
                </a:cubicBezTo>
                <a:cubicBezTo>
                  <a:pt x="273" y="88"/>
                  <a:pt x="272" y="87"/>
                  <a:pt x="272" y="87"/>
                </a:cubicBezTo>
                <a:cubicBezTo>
                  <a:pt x="272" y="87"/>
                  <a:pt x="273" y="87"/>
                  <a:pt x="273" y="87"/>
                </a:cubicBezTo>
                <a:cubicBezTo>
                  <a:pt x="273" y="87"/>
                  <a:pt x="271" y="86"/>
                  <a:pt x="271" y="87"/>
                </a:cubicBezTo>
                <a:cubicBezTo>
                  <a:pt x="271" y="87"/>
                  <a:pt x="269" y="88"/>
                  <a:pt x="269" y="89"/>
                </a:cubicBezTo>
                <a:cubicBezTo>
                  <a:pt x="269" y="89"/>
                  <a:pt x="269" y="90"/>
                  <a:pt x="269" y="90"/>
                </a:cubicBezTo>
                <a:cubicBezTo>
                  <a:pt x="269" y="90"/>
                  <a:pt x="268" y="90"/>
                  <a:pt x="268" y="90"/>
                </a:cubicBezTo>
                <a:cubicBezTo>
                  <a:pt x="268" y="91"/>
                  <a:pt x="268" y="92"/>
                  <a:pt x="267" y="93"/>
                </a:cubicBezTo>
                <a:cubicBezTo>
                  <a:pt x="266" y="93"/>
                  <a:pt x="266" y="94"/>
                  <a:pt x="267" y="95"/>
                </a:cubicBezTo>
                <a:cubicBezTo>
                  <a:pt x="267" y="95"/>
                  <a:pt x="268" y="96"/>
                  <a:pt x="268" y="96"/>
                </a:cubicBezTo>
                <a:cubicBezTo>
                  <a:pt x="268" y="97"/>
                  <a:pt x="267" y="96"/>
                  <a:pt x="266" y="96"/>
                </a:cubicBezTo>
                <a:cubicBezTo>
                  <a:pt x="266" y="97"/>
                  <a:pt x="265" y="97"/>
                  <a:pt x="264" y="98"/>
                </a:cubicBezTo>
                <a:cubicBezTo>
                  <a:pt x="264" y="97"/>
                  <a:pt x="265" y="97"/>
                  <a:pt x="265" y="97"/>
                </a:cubicBezTo>
                <a:cubicBezTo>
                  <a:pt x="265" y="97"/>
                  <a:pt x="264" y="97"/>
                  <a:pt x="264" y="97"/>
                </a:cubicBezTo>
                <a:cubicBezTo>
                  <a:pt x="263" y="96"/>
                  <a:pt x="263" y="96"/>
                  <a:pt x="262" y="96"/>
                </a:cubicBezTo>
                <a:cubicBezTo>
                  <a:pt x="262" y="96"/>
                  <a:pt x="261" y="96"/>
                  <a:pt x="261" y="97"/>
                </a:cubicBezTo>
                <a:cubicBezTo>
                  <a:pt x="261" y="97"/>
                  <a:pt x="261" y="97"/>
                  <a:pt x="261" y="97"/>
                </a:cubicBezTo>
                <a:cubicBezTo>
                  <a:pt x="261" y="98"/>
                  <a:pt x="260" y="97"/>
                  <a:pt x="260" y="97"/>
                </a:cubicBezTo>
                <a:cubicBezTo>
                  <a:pt x="259" y="97"/>
                  <a:pt x="260" y="98"/>
                  <a:pt x="260" y="98"/>
                </a:cubicBezTo>
                <a:cubicBezTo>
                  <a:pt x="261" y="99"/>
                  <a:pt x="261" y="99"/>
                  <a:pt x="260" y="100"/>
                </a:cubicBezTo>
                <a:cubicBezTo>
                  <a:pt x="261" y="100"/>
                  <a:pt x="262" y="100"/>
                  <a:pt x="261" y="102"/>
                </a:cubicBezTo>
                <a:cubicBezTo>
                  <a:pt x="261" y="101"/>
                  <a:pt x="261" y="101"/>
                  <a:pt x="260" y="101"/>
                </a:cubicBezTo>
                <a:cubicBezTo>
                  <a:pt x="261" y="102"/>
                  <a:pt x="261" y="102"/>
                  <a:pt x="260" y="102"/>
                </a:cubicBezTo>
                <a:cubicBezTo>
                  <a:pt x="260" y="103"/>
                  <a:pt x="260" y="103"/>
                  <a:pt x="260" y="103"/>
                </a:cubicBezTo>
                <a:cubicBezTo>
                  <a:pt x="260" y="103"/>
                  <a:pt x="259" y="103"/>
                  <a:pt x="259" y="103"/>
                </a:cubicBezTo>
                <a:cubicBezTo>
                  <a:pt x="259" y="102"/>
                  <a:pt x="259" y="103"/>
                  <a:pt x="258" y="103"/>
                </a:cubicBezTo>
                <a:cubicBezTo>
                  <a:pt x="258" y="101"/>
                  <a:pt x="257" y="101"/>
                  <a:pt x="259" y="100"/>
                </a:cubicBezTo>
                <a:cubicBezTo>
                  <a:pt x="257" y="100"/>
                  <a:pt x="257" y="100"/>
                  <a:pt x="257" y="99"/>
                </a:cubicBezTo>
                <a:cubicBezTo>
                  <a:pt x="256" y="99"/>
                  <a:pt x="256" y="98"/>
                  <a:pt x="256" y="98"/>
                </a:cubicBezTo>
                <a:cubicBezTo>
                  <a:pt x="255" y="97"/>
                  <a:pt x="255" y="97"/>
                  <a:pt x="255" y="96"/>
                </a:cubicBezTo>
                <a:cubicBezTo>
                  <a:pt x="255" y="95"/>
                  <a:pt x="255" y="95"/>
                  <a:pt x="254" y="94"/>
                </a:cubicBezTo>
                <a:cubicBezTo>
                  <a:pt x="253" y="93"/>
                  <a:pt x="252" y="92"/>
                  <a:pt x="251" y="92"/>
                </a:cubicBezTo>
                <a:cubicBezTo>
                  <a:pt x="250" y="92"/>
                  <a:pt x="250" y="91"/>
                  <a:pt x="249" y="91"/>
                </a:cubicBezTo>
                <a:cubicBezTo>
                  <a:pt x="249" y="90"/>
                  <a:pt x="249" y="90"/>
                  <a:pt x="248" y="89"/>
                </a:cubicBezTo>
                <a:cubicBezTo>
                  <a:pt x="248" y="90"/>
                  <a:pt x="247" y="90"/>
                  <a:pt x="247" y="89"/>
                </a:cubicBezTo>
                <a:cubicBezTo>
                  <a:pt x="247" y="88"/>
                  <a:pt x="247" y="88"/>
                  <a:pt x="246" y="88"/>
                </a:cubicBezTo>
                <a:cubicBezTo>
                  <a:pt x="246" y="89"/>
                  <a:pt x="245" y="89"/>
                  <a:pt x="246" y="90"/>
                </a:cubicBezTo>
                <a:cubicBezTo>
                  <a:pt x="246" y="90"/>
                  <a:pt x="245" y="91"/>
                  <a:pt x="246" y="91"/>
                </a:cubicBezTo>
                <a:cubicBezTo>
                  <a:pt x="246" y="91"/>
                  <a:pt x="247" y="92"/>
                  <a:pt x="247" y="92"/>
                </a:cubicBezTo>
                <a:cubicBezTo>
                  <a:pt x="248" y="93"/>
                  <a:pt x="248" y="93"/>
                  <a:pt x="248" y="94"/>
                </a:cubicBezTo>
                <a:cubicBezTo>
                  <a:pt x="249" y="94"/>
                  <a:pt x="249" y="95"/>
                  <a:pt x="250" y="95"/>
                </a:cubicBezTo>
                <a:cubicBezTo>
                  <a:pt x="250" y="95"/>
                  <a:pt x="251" y="95"/>
                  <a:pt x="250" y="95"/>
                </a:cubicBezTo>
                <a:cubicBezTo>
                  <a:pt x="251" y="96"/>
                  <a:pt x="255" y="97"/>
                  <a:pt x="254" y="98"/>
                </a:cubicBezTo>
                <a:cubicBezTo>
                  <a:pt x="253" y="98"/>
                  <a:pt x="252" y="97"/>
                  <a:pt x="252" y="97"/>
                </a:cubicBezTo>
                <a:cubicBezTo>
                  <a:pt x="252" y="97"/>
                  <a:pt x="251" y="98"/>
                  <a:pt x="251" y="98"/>
                </a:cubicBezTo>
                <a:cubicBezTo>
                  <a:pt x="251" y="98"/>
                  <a:pt x="252" y="98"/>
                  <a:pt x="252" y="99"/>
                </a:cubicBezTo>
                <a:cubicBezTo>
                  <a:pt x="253" y="99"/>
                  <a:pt x="251" y="100"/>
                  <a:pt x="251" y="100"/>
                </a:cubicBezTo>
                <a:cubicBezTo>
                  <a:pt x="251" y="101"/>
                  <a:pt x="250" y="102"/>
                  <a:pt x="250" y="101"/>
                </a:cubicBezTo>
                <a:cubicBezTo>
                  <a:pt x="249" y="101"/>
                  <a:pt x="249" y="102"/>
                  <a:pt x="250" y="102"/>
                </a:cubicBezTo>
                <a:cubicBezTo>
                  <a:pt x="250" y="103"/>
                  <a:pt x="249" y="103"/>
                  <a:pt x="248" y="103"/>
                </a:cubicBezTo>
                <a:cubicBezTo>
                  <a:pt x="248" y="102"/>
                  <a:pt x="245" y="102"/>
                  <a:pt x="246" y="101"/>
                </a:cubicBezTo>
                <a:cubicBezTo>
                  <a:pt x="246" y="101"/>
                  <a:pt x="248" y="101"/>
                  <a:pt x="248" y="101"/>
                </a:cubicBezTo>
                <a:cubicBezTo>
                  <a:pt x="249" y="101"/>
                  <a:pt x="250" y="101"/>
                  <a:pt x="250" y="101"/>
                </a:cubicBezTo>
                <a:cubicBezTo>
                  <a:pt x="251" y="100"/>
                  <a:pt x="250" y="100"/>
                  <a:pt x="251" y="100"/>
                </a:cubicBezTo>
                <a:cubicBezTo>
                  <a:pt x="251" y="100"/>
                  <a:pt x="250" y="98"/>
                  <a:pt x="250" y="98"/>
                </a:cubicBezTo>
                <a:cubicBezTo>
                  <a:pt x="250" y="98"/>
                  <a:pt x="249" y="98"/>
                  <a:pt x="249" y="97"/>
                </a:cubicBezTo>
                <a:cubicBezTo>
                  <a:pt x="249" y="97"/>
                  <a:pt x="249" y="97"/>
                  <a:pt x="248" y="97"/>
                </a:cubicBezTo>
                <a:cubicBezTo>
                  <a:pt x="248" y="96"/>
                  <a:pt x="247" y="96"/>
                  <a:pt x="247" y="96"/>
                </a:cubicBezTo>
                <a:cubicBezTo>
                  <a:pt x="246" y="96"/>
                  <a:pt x="246" y="95"/>
                  <a:pt x="245" y="95"/>
                </a:cubicBezTo>
                <a:cubicBezTo>
                  <a:pt x="244" y="94"/>
                  <a:pt x="243" y="94"/>
                  <a:pt x="243" y="92"/>
                </a:cubicBezTo>
                <a:cubicBezTo>
                  <a:pt x="243" y="91"/>
                  <a:pt x="243" y="91"/>
                  <a:pt x="242" y="91"/>
                </a:cubicBezTo>
                <a:cubicBezTo>
                  <a:pt x="241" y="91"/>
                  <a:pt x="241" y="91"/>
                  <a:pt x="240" y="91"/>
                </a:cubicBezTo>
                <a:cubicBezTo>
                  <a:pt x="240" y="91"/>
                  <a:pt x="237" y="93"/>
                  <a:pt x="237" y="93"/>
                </a:cubicBezTo>
                <a:cubicBezTo>
                  <a:pt x="236" y="93"/>
                  <a:pt x="235" y="92"/>
                  <a:pt x="234" y="92"/>
                </a:cubicBezTo>
                <a:cubicBezTo>
                  <a:pt x="234" y="92"/>
                  <a:pt x="233" y="93"/>
                  <a:pt x="233" y="93"/>
                </a:cubicBezTo>
                <a:cubicBezTo>
                  <a:pt x="233" y="93"/>
                  <a:pt x="233" y="94"/>
                  <a:pt x="233" y="95"/>
                </a:cubicBezTo>
                <a:cubicBezTo>
                  <a:pt x="233" y="95"/>
                  <a:pt x="231" y="96"/>
                  <a:pt x="231" y="96"/>
                </a:cubicBezTo>
                <a:cubicBezTo>
                  <a:pt x="230" y="96"/>
                  <a:pt x="229" y="97"/>
                  <a:pt x="228" y="99"/>
                </a:cubicBezTo>
                <a:cubicBezTo>
                  <a:pt x="228" y="99"/>
                  <a:pt x="229" y="100"/>
                  <a:pt x="229" y="100"/>
                </a:cubicBezTo>
                <a:cubicBezTo>
                  <a:pt x="228" y="101"/>
                  <a:pt x="227" y="101"/>
                  <a:pt x="228" y="102"/>
                </a:cubicBezTo>
                <a:cubicBezTo>
                  <a:pt x="227" y="102"/>
                  <a:pt x="227" y="102"/>
                  <a:pt x="226" y="102"/>
                </a:cubicBezTo>
                <a:cubicBezTo>
                  <a:pt x="226" y="102"/>
                  <a:pt x="226" y="103"/>
                  <a:pt x="226" y="103"/>
                </a:cubicBezTo>
                <a:cubicBezTo>
                  <a:pt x="225" y="103"/>
                  <a:pt x="224" y="103"/>
                  <a:pt x="223" y="103"/>
                </a:cubicBezTo>
                <a:cubicBezTo>
                  <a:pt x="222" y="103"/>
                  <a:pt x="222" y="104"/>
                  <a:pt x="221" y="104"/>
                </a:cubicBezTo>
                <a:cubicBezTo>
                  <a:pt x="221" y="104"/>
                  <a:pt x="220" y="103"/>
                  <a:pt x="220" y="103"/>
                </a:cubicBezTo>
                <a:cubicBezTo>
                  <a:pt x="220" y="103"/>
                  <a:pt x="219" y="102"/>
                  <a:pt x="218" y="102"/>
                </a:cubicBezTo>
                <a:cubicBezTo>
                  <a:pt x="218" y="103"/>
                  <a:pt x="217" y="102"/>
                  <a:pt x="216" y="103"/>
                </a:cubicBezTo>
                <a:cubicBezTo>
                  <a:pt x="217" y="102"/>
                  <a:pt x="217" y="102"/>
                  <a:pt x="217" y="101"/>
                </a:cubicBezTo>
                <a:cubicBezTo>
                  <a:pt x="217" y="101"/>
                  <a:pt x="217" y="101"/>
                  <a:pt x="217" y="100"/>
                </a:cubicBezTo>
                <a:cubicBezTo>
                  <a:pt x="217" y="100"/>
                  <a:pt x="216" y="100"/>
                  <a:pt x="216" y="100"/>
                </a:cubicBezTo>
                <a:cubicBezTo>
                  <a:pt x="216" y="100"/>
                  <a:pt x="216" y="99"/>
                  <a:pt x="216" y="99"/>
                </a:cubicBezTo>
                <a:cubicBezTo>
                  <a:pt x="216" y="98"/>
                  <a:pt x="217" y="96"/>
                  <a:pt x="217" y="96"/>
                </a:cubicBezTo>
                <a:cubicBezTo>
                  <a:pt x="216" y="95"/>
                  <a:pt x="217" y="94"/>
                  <a:pt x="217" y="93"/>
                </a:cubicBezTo>
                <a:cubicBezTo>
                  <a:pt x="216" y="94"/>
                  <a:pt x="216" y="93"/>
                  <a:pt x="216" y="93"/>
                </a:cubicBezTo>
                <a:cubicBezTo>
                  <a:pt x="216" y="92"/>
                  <a:pt x="217" y="92"/>
                  <a:pt x="218" y="92"/>
                </a:cubicBezTo>
                <a:cubicBezTo>
                  <a:pt x="217" y="92"/>
                  <a:pt x="217" y="92"/>
                  <a:pt x="217" y="92"/>
                </a:cubicBezTo>
                <a:cubicBezTo>
                  <a:pt x="218" y="91"/>
                  <a:pt x="219" y="92"/>
                  <a:pt x="219" y="92"/>
                </a:cubicBezTo>
                <a:cubicBezTo>
                  <a:pt x="220" y="92"/>
                  <a:pt x="221" y="92"/>
                  <a:pt x="222" y="92"/>
                </a:cubicBezTo>
                <a:cubicBezTo>
                  <a:pt x="223" y="92"/>
                  <a:pt x="223" y="92"/>
                  <a:pt x="224" y="92"/>
                </a:cubicBezTo>
                <a:cubicBezTo>
                  <a:pt x="224" y="92"/>
                  <a:pt x="225" y="92"/>
                  <a:pt x="226" y="92"/>
                </a:cubicBezTo>
                <a:cubicBezTo>
                  <a:pt x="227" y="92"/>
                  <a:pt x="227" y="90"/>
                  <a:pt x="227" y="89"/>
                </a:cubicBezTo>
                <a:cubicBezTo>
                  <a:pt x="227" y="88"/>
                  <a:pt x="227" y="87"/>
                  <a:pt x="226" y="87"/>
                </a:cubicBezTo>
                <a:cubicBezTo>
                  <a:pt x="226" y="87"/>
                  <a:pt x="226" y="86"/>
                  <a:pt x="226" y="86"/>
                </a:cubicBezTo>
                <a:cubicBezTo>
                  <a:pt x="225" y="86"/>
                  <a:pt x="225" y="85"/>
                  <a:pt x="225" y="85"/>
                </a:cubicBezTo>
                <a:cubicBezTo>
                  <a:pt x="225" y="85"/>
                  <a:pt x="224" y="85"/>
                  <a:pt x="224" y="85"/>
                </a:cubicBezTo>
                <a:cubicBezTo>
                  <a:pt x="224" y="85"/>
                  <a:pt x="224" y="85"/>
                  <a:pt x="223" y="85"/>
                </a:cubicBezTo>
                <a:cubicBezTo>
                  <a:pt x="223" y="85"/>
                  <a:pt x="223" y="85"/>
                  <a:pt x="222" y="84"/>
                </a:cubicBezTo>
                <a:cubicBezTo>
                  <a:pt x="222" y="84"/>
                  <a:pt x="223" y="84"/>
                  <a:pt x="223" y="84"/>
                </a:cubicBezTo>
                <a:cubicBezTo>
                  <a:pt x="222" y="84"/>
                  <a:pt x="222" y="84"/>
                  <a:pt x="222" y="83"/>
                </a:cubicBezTo>
                <a:cubicBezTo>
                  <a:pt x="223" y="83"/>
                  <a:pt x="223" y="83"/>
                  <a:pt x="224" y="83"/>
                </a:cubicBezTo>
                <a:cubicBezTo>
                  <a:pt x="225" y="82"/>
                  <a:pt x="224" y="84"/>
                  <a:pt x="225" y="84"/>
                </a:cubicBezTo>
                <a:cubicBezTo>
                  <a:pt x="225" y="83"/>
                  <a:pt x="227" y="83"/>
                  <a:pt x="227" y="83"/>
                </a:cubicBezTo>
                <a:cubicBezTo>
                  <a:pt x="227" y="82"/>
                  <a:pt x="226" y="82"/>
                  <a:pt x="226" y="81"/>
                </a:cubicBezTo>
                <a:cubicBezTo>
                  <a:pt x="226" y="81"/>
                  <a:pt x="227" y="81"/>
                  <a:pt x="227" y="82"/>
                </a:cubicBezTo>
                <a:cubicBezTo>
                  <a:pt x="227" y="82"/>
                  <a:pt x="227" y="82"/>
                  <a:pt x="227" y="82"/>
                </a:cubicBezTo>
                <a:cubicBezTo>
                  <a:pt x="228" y="82"/>
                  <a:pt x="229" y="82"/>
                  <a:pt x="229" y="82"/>
                </a:cubicBezTo>
                <a:cubicBezTo>
                  <a:pt x="229" y="82"/>
                  <a:pt x="229" y="82"/>
                  <a:pt x="229" y="82"/>
                </a:cubicBezTo>
                <a:cubicBezTo>
                  <a:pt x="229" y="81"/>
                  <a:pt x="230" y="81"/>
                  <a:pt x="231" y="81"/>
                </a:cubicBezTo>
                <a:cubicBezTo>
                  <a:pt x="231" y="80"/>
                  <a:pt x="230" y="80"/>
                  <a:pt x="231" y="79"/>
                </a:cubicBezTo>
                <a:cubicBezTo>
                  <a:pt x="231" y="79"/>
                  <a:pt x="232" y="79"/>
                  <a:pt x="233" y="79"/>
                </a:cubicBezTo>
                <a:cubicBezTo>
                  <a:pt x="233" y="78"/>
                  <a:pt x="234" y="78"/>
                  <a:pt x="234" y="79"/>
                </a:cubicBezTo>
                <a:cubicBezTo>
                  <a:pt x="234" y="78"/>
                  <a:pt x="234" y="78"/>
                  <a:pt x="234" y="78"/>
                </a:cubicBezTo>
                <a:cubicBezTo>
                  <a:pt x="233" y="78"/>
                  <a:pt x="234" y="78"/>
                  <a:pt x="234" y="78"/>
                </a:cubicBezTo>
                <a:cubicBezTo>
                  <a:pt x="234" y="78"/>
                  <a:pt x="234" y="78"/>
                  <a:pt x="234" y="77"/>
                </a:cubicBezTo>
                <a:cubicBezTo>
                  <a:pt x="235" y="77"/>
                  <a:pt x="235" y="77"/>
                  <a:pt x="235" y="76"/>
                </a:cubicBezTo>
                <a:cubicBezTo>
                  <a:pt x="235" y="76"/>
                  <a:pt x="236" y="76"/>
                  <a:pt x="236" y="75"/>
                </a:cubicBezTo>
                <a:cubicBezTo>
                  <a:pt x="237" y="75"/>
                  <a:pt x="237" y="75"/>
                  <a:pt x="238" y="75"/>
                </a:cubicBezTo>
                <a:cubicBezTo>
                  <a:pt x="238" y="75"/>
                  <a:pt x="238" y="74"/>
                  <a:pt x="238" y="74"/>
                </a:cubicBezTo>
                <a:cubicBezTo>
                  <a:pt x="239" y="74"/>
                  <a:pt x="239" y="74"/>
                  <a:pt x="239" y="74"/>
                </a:cubicBezTo>
                <a:cubicBezTo>
                  <a:pt x="240" y="74"/>
                  <a:pt x="240" y="74"/>
                  <a:pt x="240" y="74"/>
                </a:cubicBezTo>
                <a:cubicBezTo>
                  <a:pt x="240" y="74"/>
                  <a:pt x="241" y="74"/>
                  <a:pt x="241" y="74"/>
                </a:cubicBezTo>
                <a:cubicBezTo>
                  <a:pt x="241" y="74"/>
                  <a:pt x="240" y="73"/>
                  <a:pt x="241" y="73"/>
                </a:cubicBezTo>
                <a:cubicBezTo>
                  <a:pt x="241" y="73"/>
                  <a:pt x="241" y="73"/>
                  <a:pt x="240" y="72"/>
                </a:cubicBezTo>
                <a:cubicBezTo>
                  <a:pt x="240" y="71"/>
                  <a:pt x="241" y="71"/>
                  <a:pt x="240" y="71"/>
                </a:cubicBezTo>
                <a:cubicBezTo>
                  <a:pt x="240" y="70"/>
                  <a:pt x="240" y="70"/>
                  <a:pt x="240" y="70"/>
                </a:cubicBezTo>
                <a:cubicBezTo>
                  <a:pt x="240" y="69"/>
                  <a:pt x="240" y="68"/>
                  <a:pt x="241" y="68"/>
                </a:cubicBezTo>
                <a:cubicBezTo>
                  <a:pt x="242" y="68"/>
                  <a:pt x="242" y="67"/>
                  <a:pt x="243" y="66"/>
                </a:cubicBezTo>
                <a:cubicBezTo>
                  <a:pt x="243" y="67"/>
                  <a:pt x="242" y="69"/>
                  <a:pt x="244" y="69"/>
                </a:cubicBezTo>
                <a:cubicBezTo>
                  <a:pt x="243" y="70"/>
                  <a:pt x="242" y="70"/>
                  <a:pt x="242" y="72"/>
                </a:cubicBezTo>
                <a:cubicBezTo>
                  <a:pt x="242" y="73"/>
                  <a:pt x="243" y="73"/>
                  <a:pt x="244" y="73"/>
                </a:cubicBezTo>
                <a:cubicBezTo>
                  <a:pt x="244" y="73"/>
                  <a:pt x="244" y="73"/>
                  <a:pt x="244" y="74"/>
                </a:cubicBezTo>
                <a:cubicBezTo>
                  <a:pt x="245" y="74"/>
                  <a:pt x="245" y="73"/>
                  <a:pt x="246" y="73"/>
                </a:cubicBezTo>
                <a:cubicBezTo>
                  <a:pt x="247" y="73"/>
                  <a:pt x="247" y="73"/>
                  <a:pt x="247" y="74"/>
                </a:cubicBezTo>
                <a:cubicBezTo>
                  <a:pt x="248" y="74"/>
                  <a:pt x="248" y="74"/>
                  <a:pt x="249" y="74"/>
                </a:cubicBezTo>
                <a:cubicBezTo>
                  <a:pt x="249" y="74"/>
                  <a:pt x="249" y="74"/>
                  <a:pt x="249" y="74"/>
                </a:cubicBezTo>
                <a:cubicBezTo>
                  <a:pt x="248" y="74"/>
                  <a:pt x="248" y="74"/>
                  <a:pt x="248" y="74"/>
                </a:cubicBezTo>
                <a:cubicBezTo>
                  <a:pt x="248" y="74"/>
                  <a:pt x="251" y="74"/>
                  <a:pt x="251" y="73"/>
                </a:cubicBezTo>
                <a:cubicBezTo>
                  <a:pt x="252" y="72"/>
                  <a:pt x="254" y="72"/>
                  <a:pt x="254" y="72"/>
                </a:cubicBezTo>
                <a:cubicBezTo>
                  <a:pt x="254" y="72"/>
                  <a:pt x="254" y="72"/>
                  <a:pt x="254" y="72"/>
                </a:cubicBezTo>
                <a:cubicBezTo>
                  <a:pt x="254" y="73"/>
                  <a:pt x="255" y="73"/>
                  <a:pt x="256" y="73"/>
                </a:cubicBezTo>
                <a:cubicBezTo>
                  <a:pt x="256" y="72"/>
                  <a:pt x="256" y="72"/>
                  <a:pt x="256" y="72"/>
                </a:cubicBezTo>
                <a:cubicBezTo>
                  <a:pt x="256" y="72"/>
                  <a:pt x="256" y="72"/>
                  <a:pt x="256" y="72"/>
                </a:cubicBezTo>
                <a:cubicBezTo>
                  <a:pt x="257" y="72"/>
                  <a:pt x="257" y="71"/>
                  <a:pt x="257" y="71"/>
                </a:cubicBezTo>
                <a:cubicBezTo>
                  <a:pt x="257" y="71"/>
                  <a:pt x="257" y="72"/>
                  <a:pt x="257" y="72"/>
                </a:cubicBezTo>
                <a:cubicBezTo>
                  <a:pt x="258" y="72"/>
                  <a:pt x="257" y="70"/>
                  <a:pt x="257" y="69"/>
                </a:cubicBezTo>
                <a:cubicBezTo>
                  <a:pt x="257" y="69"/>
                  <a:pt x="257" y="68"/>
                  <a:pt x="258" y="68"/>
                </a:cubicBezTo>
                <a:cubicBezTo>
                  <a:pt x="258" y="68"/>
                  <a:pt x="258" y="67"/>
                  <a:pt x="258" y="67"/>
                </a:cubicBezTo>
                <a:cubicBezTo>
                  <a:pt x="260" y="66"/>
                  <a:pt x="260" y="68"/>
                  <a:pt x="261" y="68"/>
                </a:cubicBezTo>
                <a:cubicBezTo>
                  <a:pt x="262" y="68"/>
                  <a:pt x="262" y="67"/>
                  <a:pt x="262" y="67"/>
                </a:cubicBezTo>
                <a:cubicBezTo>
                  <a:pt x="262" y="66"/>
                  <a:pt x="262" y="65"/>
                  <a:pt x="262" y="65"/>
                </a:cubicBezTo>
                <a:cubicBezTo>
                  <a:pt x="262" y="65"/>
                  <a:pt x="262" y="65"/>
                  <a:pt x="262" y="65"/>
                </a:cubicBezTo>
                <a:cubicBezTo>
                  <a:pt x="261" y="65"/>
                  <a:pt x="261" y="65"/>
                  <a:pt x="261" y="65"/>
                </a:cubicBezTo>
                <a:cubicBezTo>
                  <a:pt x="261" y="65"/>
                  <a:pt x="260" y="64"/>
                  <a:pt x="261" y="64"/>
                </a:cubicBezTo>
                <a:cubicBezTo>
                  <a:pt x="262" y="63"/>
                  <a:pt x="263" y="63"/>
                  <a:pt x="264" y="63"/>
                </a:cubicBezTo>
                <a:cubicBezTo>
                  <a:pt x="265" y="63"/>
                  <a:pt x="265" y="63"/>
                  <a:pt x="266" y="63"/>
                </a:cubicBezTo>
                <a:cubicBezTo>
                  <a:pt x="267" y="63"/>
                  <a:pt x="266" y="63"/>
                  <a:pt x="267" y="62"/>
                </a:cubicBezTo>
                <a:cubicBezTo>
                  <a:pt x="267" y="62"/>
                  <a:pt x="268" y="62"/>
                  <a:pt x="268" y="62"/>
                </a:cubicBezTo>
                <a:cubicBezTo>
                  <a:pt x="269" y="62"/>
                  <a:pt x="270" y="62"/>
                  <a:pt x="270" y="62"/>
                </a:cubicBezTo>
                <a:cubicBezTo>
                  <a:pt x="270" y="62"/>
                  <a:pt x="268" y="61"/>
                  <a:pt x="268" y="61"/>
                </a:cubicBezTo>
                <a:cubicBezTo>
                  <a:pt x="268" y="61"/>
                  <a:pt x="268" y="61"/>
                  <a:pt x="268" y="61"/>
                </a:cubicBezTo>
                <a:cubicBezTo>
                  <a:pt x="266" y="61"/>
                  <a:pt x="263" y="61"/>
                  <a:pt x="261" y="62"/>
                </a:cubicBezTo>
                <a:cubicBezTo>
                  <a:pt x="261" y="62"/>
                  <a:pt x="260" y="62"/>
                  <a:pt x="260" y="62"/>
                </a:cubicBezTo>
                <a:cubicBezTo>
                  <a:pt x="259" y="61"/>
                  <a:pt x="259" y="61"/>
                  <a:pt x="259" y="61"/>
                </a:cubicBezTo>
                <a:cubicBezTo>
                  <a:pt x="258" y="61"/>
                  <a:pt x="258" y="61"/>
                  <a:pt x="258" y="60"/>
                </a:cubicBezTo>
                <a:cubicBezTo>
                  <a:pt x="258" y="59"/>
                  <a:pt x="258" y="59"/>
                  <a:pt x="258" y="58"/>
                </a:cubicBezTo>
                <a:cubicBezTo>
                  <a:pt x="258" y="58"/>
                  <a:pt x="257" y="57"/>
                  <a:pt x="257" y="56"/>
                </a:cubicBezTo>
                <a:cubicBezTo>
                  <a:pt x="258" y="56"/>
                  <a:pt x="258" y="55"/>
                  <a:pt x="259" y="55"/>
                </a:cubicBezTo>
                <a:cubicBezTo>
                  <a:pt x="259" y="54"/>
                  <a:pt x="260" y="54"/>
                  <a:pt x="261" y="53"/>
                </a:cubicBezTo>
                <a:cubicBezTo>
                  <a:pt x="261" y="53"/>
                  <a:pt x="262" y="52"/>
                  <a:pt x="262" y="52"/>
                </a:cubicBezTo>
                <a:cubicBezTo>
                  <a:pt x="263" y="51"/>
                  <a:pt x="264" y="52"/>
                  <a:pt x="263" y="51"/>
                </a:cubicBezTo>
                <a:cubicBezTo>
                  <a:pt x="263" y="50"/>
                  <a:pt x="262" y="50"/>
                  <a:pt x="261" y="50"/>
                </a:cubicBezTo>
                <a:cubicBezTo>
                  <a:pt x="260" y="49"/>
                  <a:pt x="259" y="49"/>
                  <a:pt x="258" y="50"/>
                </a:cubicBezTo>
                <a:cubicBezTo>
                  <a:pt x="258" y="51"/>
                  <a:pt x="257" y="52"/>
                  <a:pt x="258" y="53"/>
                </a:cubicBezTo>
                <a:cubicBezTo>
                  <a:pt x="258" y="53"/>
                  <a:pt x="254" y="55"/>
                  <a:pt x="254" y="56"/>
                </a:cubicBezTo>
                <a:cubicBezTo>
                  <a:pt x="253" y="57"/>
                  <a:pt x="251" y="59"/>
                  <a:pt x="252" y="60"/>
                </a:cubicBezTo>
                <a:cubicBezTo>
                  <a:pt x="253" y="61"/>
                  <a:pt x="254" y="61"/>
                  <a:pt x="255" y="62"/>
                </a:cubicBezTo>
                <a:cubicBezTo>
                  <a:pt x="255" y="63"/>
                  <a:pt x="254" y="63"/>
                  <a:pt x="253" y="64"/>
                </a:cubicBezTo>
                <a:cubicBezTo>
                  <a:pt x="252" y="64"/>
                  <a:pt x="252" y="65"/>
                  <a:pt x="252" y="66"/>
                </a:cubicBezTo>
                <a:cubicBezTo>
                  <a:pt x="251" y="66"/>
                  <a:pt x="251" y="68"/>
                  <a:pt x="251" y="68"/>
                </a:cubicBezTo>
                <a:cubicBezTo>
                  <a:pt x="251" y="70"/>
                  <a:pt x="250" y="70"/>
                  <a:pt x="249" y="70"/>
                </a:cubicBezTo>
                <a:cubicBezTo>
                  <a:pt x="248" y="70"/>
                  <a:pt x="248" y="70"/>
                  <a:pt x="248" y="71"/>
                </a:cubicBezTo>
                <a:cubicBezTo>
                  <a:pt x="248" y="71"/>
                  <a:pt x="248" y="71"/>
                  <a:pt x="247" y="71"/>
                </a:cubicBezTo>
                <a:cubicBezTo>
                  <a:pt x="247" y="71"/>
                  <a:pt x="246" y="71"/>
                  <a:pt x="246" y="70"/>
                </a:cubicBezTo>
                <a:cubicBezTo>
                  <a:pt x="246" y="70"/>
                  <a:pt x="246" y="69"/>
                  <a:pt x="246" y="69"/>
                </a:cubicBezTo>
                <a:cubicBezTo>
                  <a:pt x="247" y="68"/>
                  <a:pt x="245" y="67"/>
                  <a:pt x="245" y="67"/>
                </a:cubicBezTo>
                <a:cubicBezTo>
                  <a:pt x="245" y="67"/>
                  <a:pt x="245" y="66"/>
                  <a:pt x="245" y="66"/>
                </a:cubicBezTo>
                <a:cubicBezTo>
                  <a:pt x="244" y="66"/>
                  <a:pt x="244" y="65"/>
                  <a:pt x="244" y="65"/>
                </a:cubicBezTo>
                <a:cubicBezTo>
                  <a:pt x="244" y="64"/>
                  <a:pt x="244" y="64"/>
                  <a:pt x="244" y="64"/>
                </a:cubicBezTo>
                <a:cubicBezTo>
                  <a:pt x="243" y="63"/>
                  <a:pt x="243" y="63"/>
                  <a:pt x="243" y="62"/>
                </a:cubicBezTo>
                <a:cubicBezTo>
                  <a:pt x="243" y="63"/>
                  <a:pt x="243" y="64"/>
                  <a:pt x="242" y="64"/>
                </a:cubicBezTo>
                <a:cubicBezTo>
                  <a:pt x="241" y="65"/>
                  <a:pt x="241" y="65"/>
                  <a:pt x="240" y="66"/>
                </a:cubicBezTo>
                <a:cubicBezTo>
                  <a:pt x="239" y="66"/>
                  <a:pt x="237" y="66"/>
                  <a:pt x="236" y="64"/>
                </a:cubicBezTo>
                <a:cubicBezTo>
                  <a:pt x="236" y="63"/>
                  <a:pt x="236" y="61"/>
                  <a:pt x="236" y="59"/>
                </a:cubicBezTo>
                <a:cubicBezTo>
                  <a:pt x="236" y="58"/>
                  <a:pt x="236" y="58"/>
                  <a:pt x="237" y="57"/>
                </a:cubicBezTo>
                <a:cubicBezTo>
                  <a:pt x="238" y="56"/>
                  <a:pt x="238" y="56"/>
                  <a:pt x="239" y="56"/>
                </a:cubicBezTo>
                <a:cubicBezTo>
                  <a:pt x="240" y="55"/>
                  <a:pt x="241" y="55"/>
                  <a:pt x="242" y="54"/>
                </a:cubicBezTo>
                <a:cubicBezTo>
                  <a:pt x="242" y="54"/>
                  <a:pt x="243" y="53"/>
                  <a:pt x="244" y="53"/>
                </a:cubicBezTo>
                <a:cubicBezTo>
                  <a:pt x="245" y="51"/>
                  <a:pt x="246" y="50"/>
                  <a:pt x="247" y="48"/>
                </a:cubicBezTo>
                <a:cubicBezTo>
                  <a:pt x="248" y="47"/>
                  <a:pt x="249" y="46"/>
                  <a:pt x="250" y="44"/>
                </a:cubicBezTo>
                <a:cubicBezTo>
                  <a:pt x="252" y="43"/>
                  <a:pt x="253" y="42"/>
                  <a:pt x="255" y="41"/>
                </a:cubicBezTo>
                <a:cubicBezTo>
                  <a:pt x="256" y="40"/>
                  <a:pt x="258" y="40"/>
                  <a:pt x="260" y="39"/>
                </a:cubicBezTo>
                <a:cubicBezTo>
                  <a:pt x="261" y="39"/>
                  <a:pt x="261" y="38"/>
                  <a:pt x="262" y="37"/>
                </a:cubicBezTo>
                <a:cubicBezTo>
                  <a:pt x="263" y="37"/>
                  <a:pt x="264" y="37"/>
                  <a:pt x="264" y="37"/>
                </a:cubicBezTo>
                <a:cubicBezTo>
                  <a:pt x="263" y="38"/>
                  <a:pt x="263" y="38"/>
                  <a:pt x="263" y="40"/>
                </a:cubicBezTo>
                <a:cubicBezTo>
                  <a:pt x="264" y="39"/>
                  <a:pt x="264" y="38"/>
                  <a:pt x="265" y="37"/>
                </a:cubicBezTo>
                <a:cubicBezTo>
                  <a:pt x="265" y="38"/>
                  <a:pt x="265" y="38"/>
                  <a:pt x="265" y="39"/>
                </a:cubicBezTo>
                <a:cubicBezTo>
                  <a:pt x="266" y="38"/>
                  <a:pt x="266" y="38"/>
                  <a:pt x="266" y="37"/>
                </a:cubicBezTo>
                <a:cubicBezTo>
                  <a:pt x="266" y="37"/>
                  <a:pt x="267" y="37"/>
                  <a:pt x="268" y="37"/>
                </a:cubicBezTo>
                <a:cubicBezTo>
                  <a:pt x="267" y="38"/>
                  <a:pt x="267" y="38"/>
                  <a:pt x="267" y="38"/>
                </a:cubicBezTo>
                <a:cubicBezTo>
                  <a:pt x="268" y="39"/>
                  <a:pt x="267" y="37"/>
                  <a:pt x="268" y="38"/>
                </a:cubicBezTo>
                <a:cubicBezTo>
                  <a:pt x="269" y="38"/>
                  <a:pt x="270" y="38"/>
                  <a:pt x="271" y="39"/>
                </a:cubicBezTo>
                <a:cubicBezTo>
                  <a:pt x="272" y="39"/>
                  <a:pt x="270" y="39"/>
                  <a:pt x="270" y="40"/>
                </a:cubicBezTo>
                <a:cubicBezTo>
                  <a:pt x="269" y="40"/>
                  <a:pt x="268" y="39"/>
                  <a:pt x="268" y="39"/>
                </a:cubicBezTo>
                <a:cubicBezTo>
                  <a:pt x="268" y="40"/>
                  <a:pt x="269" y="40"/>
                  <a:pt x="269" y="40"/>
                </a:cubicBezTo>
                <a:cubicBezTo>
                  <a:pt x="269" y="40"/>
                  <a:pt x="270" y="40"/>
                  <a:pt x="270" y="40"/>
                </a:cubicBezTo>
                <a:cubicBezTo>
                  <a:pt x="271" y="40"/>
                  <a:pt x="272" y="41"/>
                  <a:pt x="272" y="40"/>
                </a:cubicBezTo>
                <a:cubicBezTo>
                  <a:pt x="273" y="40"/>
                  <a:pt x="273" y="40"/>
                  <a:pt x="274" y="40"/>
                </a:cubicBezTo>
                <a:cubicBezTo>
                  <a:pt x="274" y="41"/>
                  <a:pt x="273" y="41"/>
                  <a:pt x="272" y="41"/>
                </a:cubicBezTo>
                <a:cubicBezTo>
                  <a:pt x="272" y="42"/>
                  <a:pt x="275" y="41"/>
                  <a:pt x="275" y="41"/>
                </a:cubicBezTo>
                <a:cubicBezTo>
                  <a:pt x="277" y="41"/>
                  <a:pt x="277" y="42"/>
                  <a:pt x="279" y="42"/>
                </a:cubicBezTo>
                <a:cubicBezTo>
                  <a:pt x="280" y="43"/>
                  <a:pt x="281" y="44"/>
                  <a:pt x="282" y="44"/>
                </a:cubicBezTo>
                <a:cubicBezTo>
                  <a:pt x="283" y="44"/>
                  <a:pt x="284" y="45"/>
                  <a:pt x="285" y="46"/>
                </a:cubicBezTo>
                <a:cubicBezTo>
                  <a:pt x="285" y="47"/>
                  <a:pt x="285" y="47"/>
                  <a:pt x="284" y="48"/>
                </a:cubicBezTo>
                <a:cubicBezTo>
                  <a:pt x="284" y="48"/>
                  <a:pt x="284" y="48"/>
                  <a:pt x="283" y="49"/>
                </a:cubicBezTo>
                <a:cubicBezTo>
                  <a:pt x="282" y="49"/>
                  <a:pt x="282" y="49"/>
                  <a:pt x="280" y="49"/>
                </a:cubicBezTo>
                <a:cubicBezTo>
                  <a:pt x="278" y="48"/>
                  <a:pt x="276" y="48"/>
                  <a:pt x="273" y="47"/>
                </a:cubicBezTo>
                <a:cubicBezTo>
                  <a:pt x="274" y="47"/>
                  <a:pt x="276" y="48"/>
                  <a:pt x="276" y="49"/>
                </a:cubicBezTo>
                <a:cubicBezTo>
                  <a:pt x="276" y="50"/>
                  <a:pt x="276" y="52"/>
                  <a:pt x="277" y="53"/>
                </a:cubicBezTo>
                <a:cubicBezTo>
                  <a:pt x="278" y="53"/>
                  <a:pt x="279" y="54"/>
                  <a:pt x="280" y="54"/>
                </a:cubicBezTo>
                <a:cubicBezTo>
                  <a:pt x="281" y="54"/>
                  <a:pt x="280" y="53"/>
                  <a:pt x="280" y="53"/>
                </a:cubicBezTo>
                <a:cubicBezTo>
                  <a:pt x="279" y="53"/>
                  <a:pt x="279" y="52"/>
                  <a:pt x="278" y="52"/>
                </a:cubicBezTo>
                <a:cubicBezTo>
                  <a:pt x="279" y="51"/>
                  <a:pt x="280" y="51"/>
                  <a:pt x="281" y="51"/>
                </a:cubicBezTo>
                <a:cubicBezTo>
                  <a:pt x="282" y="52"/>
                  <a:pt x="283" y="52"/>
                  <a:pt x="284" y="52"/>
                </a:cubicBezTo>
                <a:cubicBezTo>
                  <a:pt x="284" y="52"/>
                  <a:pt x="283" y="50"/>
                  <a:pt x="283" y="50"/>
                </a:cubicBezTo>
                <a:cubicBezTo>
                  <a:pt x="284" y="50"/>
                  <a:pt x="284" y="49"/>
                  <a:pt x="285" y="49"/>
                </a:cubicBezTo>
                <a:cubicBezTo>
                  <a:pt x="286" y="49"/>
                  <a:pt x="286" y="48"/>
                  <a:pt x="287" y="48"/>
                </a:cubicBezTo>
                <a:cubicBezTo>
                  <a:pt x="287" y="48"/>
                  <a:pt x="288" y="49"/>
                  <a:pt x="289" y="49"/>
                </a:cubicBezTo>
                <a:cubicBezTo>
                  <a:pt x="289" y="48"/>
                  <a:pt x="290" y="48"/>
                  <a:pt x="289" y="47"/>
                </a:cubicBezTo>
                <a:cubicBezTo>
                  <a:pt x="289" y="47"/>
                  <a:pt x="289" y="46"/>
                  <a:pt x="289" y="46"/>
                </a:cubicBezTo>
                <a:cubicBezTo>
                  <a:pt x="289" y="46"/>
                  <a:pt x="289" y="45"/>
                  <a:pt x="289" y="44"/>
                </a:cubicBezTo>
                <a:cubicBezTo>
                  <a:pt x="289" y="44"/>
                  <a:pt x="288" y="43"/>
                  <a:pt x="288" y="43"/>
                </a:cubicBezTo>
                <a:cubicBezTo>
                  <a:pt x="289" y="43"/>
                  <a:pt x="290" y="43"/>
                  <a:pt x="291" y="43"/>
                </a:cubicBezTo>
                <a:cubicBezTo>
                  <a:pt x="292" y="44"/>
                  <a:pt x="292" y="44"/>
                  <a:pt x="293" y="45"/>
                </a:cubicBezTo>
                <a:cubicBezTo>
                  <a:pt x="292" y="45"/>
                  <a:pt x="291" y="45"/>
                  <a:pt x="290" y="45"/>
                </a:cubicBezTo>
                <a:cubicBezTo>
                  <a:pt x="290" y="46"/>
                  <a:pt x="291" y="46"/>
                  <a:pt x="291" y="47"/>
                </a:cubicBezTo>
                <a:cubicBezTo>
                  <a:pt x="292" y="48"/>
                  <a:pt x="292" y="47"/>
                  <a:pt x="293" y="47"/>
                </a:cubicBezTo>
                <a:cubicBezTo>
                  <a:pt x="294" y="47"/>
                  <a:pt x="293" y="46"/>
                  <a:pt x="294" y="46"/>
                </a:cubicBezTo>
                <a:cubicBezTo>
                  <a:pt x="294" y="46"/>
                  <a:pt x="295" y="45"/>
                  <a:pt x="295" y="45"/>
                </a:cubicBezTo>
                <a:cubicBezTo>
                  <a:pt x="296" y="45"/>
                  <a:pt x="297" y="45"/>
                  <a:pt x="298" y="44"/>
                </a:cubicBezTo>
                <a:cubicBezTo>
                  <a:pt x="299" y="44"/>
                  <a:pt x="300" y="43"/>
                  <a:pt x="302" y="43"/>
                </a:cubicBezTo>
                <a:cubicBezTo>
                  <a:pt x="302" y="44"/>
                  <a:pt x="302" y="44"/>
                  <a:pt x="303" y="44"/>
                </a:cubicBezTo>
                <a:cubicBezTo>
                  <a:pt x="304" y="44"/>
                  <a:pt x="304" y="43"/>
                  <a:pt x="305" y="43"/>
                </a:cubicBezTo>
                <a:cubicBezTo>
                  <a:pt x="306" y="43"/>
                  <a:pt x="307" y="43"/>
                  <a:pt x="307" y="43"/>
                </a:cubicBezTo>
                <a:cubicBezTo>
                  <a:pt x="308" y="42"/>
                  <a:pt x="309" y="42"/>
                  <a:pt x="310" y="43"/>
                </a:cubicBezTo>
                <a:cubicBezTo>
                  <a:pt x="310" y="43"/>
                  <a:pt x="309" y="43"/>
                  <a:pt x="309" y="43"/>
                </a:cubicBezTo>
                <a:cubicBezTo>
                  <a:pt x="310" y="44"/>
                  <a:pt x="310" y="44"/>
                  <a:pt x="311" y="43"/>
                </a:cubicBezTo>
                <a:cubicBezTo>
                  <a:pt x="312" y="42"/>
                  <a:pt x="311" y="42"/>
                  <a:pt x="311" y="41"/>
                </a:cubicBezTo>
                <a:cubicBezTo>
                  <a:pt x="312" y="40"/>
                  <a:pt x="315" y="40"/>
                  <a:pt x="317" y="41"/>
                </a:cubicBezTo>
                <a:cubicBezTo>
                  <a:pt x="318" y="42"/>
                  <a:pt x="319" y="42"/>
                  <a:pt x="320" y="42"/>
                </a:cubicBezTo>
                <a:cubicBezTo>
                  <a:pt x="321" y="43"/>
                  <a:pt x="322" y="44"/>
                  <a:pt x="323" y="44"/>
                </a:cubicBezTo>
                <a:cubicBezTo>
                  <a:pt x="323" y="44"/>
                  <a:pt x="323" y="42"/>
                  <a:pt x="323" y="42"/>
                </a:cubicBezTo>
                <a:cubicBezTo>
                  <a:pt x="322" y="41"/>
                  <a:pt x="321" y="41"/>
                  <a:pt x="320" y="40"/>
                </a:cubicBezTo>
                <a:cubicBezTo>
                  <a:pt x="320" y="40"/>
                  <a:pt x="320" y="39"/>
                  <a:pt x="321" y="38"/>
                </a:cubicBezTo>
                <a:cubicBezTo>
                  <a:pt x="321" y="38"/>
                  <a:pt x="320" y="37"/>
                  <a:pt x="319" y="37"/>
                </a:cubicBezTo>
                <a:cubicBezTo>
                  <a:pt x="320" y="37"/>
                  <a:pt x="321" y="36"/>
                  <a:pt x="322" y="35"/>
                </a:cubicBezTo>
                <a:cubicBezTo>
                  <a:pt x="322" y="35"/>
                  <a:pt x="323" y="33"/>
                  <a:pt x="323" y="33"/>
                </a:cubicBezTo>
                <a:cubicBezTo>
                  <a:pt x="323" y="32"/>
                  <a:pt x="327" y="33"/>
                  <a:pt x="328" y="33"/>
                </a:cubicBezTo>
                <a:cubicBezTo>
                  <a:pt x="328" y="34"/>
                  <a:pt x="327" y="35"/>
                  <a:pt x="327" y="36"/>
                </a:cubicBezTo>
                <a:cubicBezTo>
                  <a:pt x="327" y="36"/>
                  <a:pt x="328" y="37"/>
                  <a:pt x="328" y="38"/>
                </a:cubicBezTo>
                <a:cubicBezTo>
                  <a:pt x="328" y="38"/>
                  <a:pt x="327" y="42"/>
                  <a:pt x="328" y="42"/>
                </a:cubicBezTo>
                <a:cubicBezTo>
                  <a:pt x="328" y="43"/>
                  <a:pt x="329" y="43"/>
                  <a:pt x="329" y="44"/>
                </a:cubicBezTo>
                <a:cubicBezTo>
                  <a:pt x="329" y="44"/>
                  <a:pt x="328" y="46"/>
                  <a:pt x="328" y="46"/>
                </a:cubicBezTo>
                <a:cubicBezTo>
                  <a:pt x="327" y="46"/>
                  <a:pt x="326" y="47"/>
                  <a:pt x="325" y="47"/>
                </a:cubicBezTo>
                <a:cubicBezTo>
                  <a:pt x="325" y="48"/>
                  <a:pt x="323" y="47"/>
                  <a:pt x="323" y="47"/>
                </a:cubicBezTo>
                <a:cubicBezTo>
                  <a:pt x="324" y="48"/>
                  <a:pt x="325" y="49"/>
                  <a:pt x="327" y="48"/>
                </a:cubicBezTo>
                <a:cubicBezTo>
                  <a:pt x="328" y="48"/>
                  <a:pt x="330" y="46"/>
                  <a:pt x="331" y="46"/>
                </a:cubicBezTo>
                <a:cubicBezTo>
                  <a:pt x="332" y="45"/>
                  <a:pt x="329" y="43"/>
                  <a:pt x="331" y="43"/>
                </a:cubicBezTo>
                <a:cubicBezTo>
                  <a:pt x="332" y="43"/>
                  <a:pt x="333" y="42"/>
                  <a:pt x="333" y="42"/>
                </a:cubicBezTo>
                <a:cubicBezTo>
                  <a:pt x="334" y="43"/>
                  <a:pt x="334" y="43"/>
                  <a:pt x="335" y="44"/>
                </a:cubicBezTo>
                <a:cubicBezTo>
                  <a:pt x="335" y="43"/>
                  <a:pt x="335" y="43"/>
                  <a:pt x="334" y="42"/>
                </a:cubicBezTo>
                <a:cubicBezTo>
                  <a:pt x="333" y="42"/>
                  <a:pt x="333" y="42"/>
                  <a:pt x="332" y="42"/>
                </a:cubicBezTo>
                <a:cubicBezTo>
                  <a:pt x="332" y="42"/>
                  <a:pt x="330" y="42"/>
                  <a:pt x="330" y="42"/>
                </a:cubicBezTo>
                <a:cubicBezTo>
                  <a:pt x="329" y="41"/>
                  <a:pt x="329" y="40"/>
                  <a:pt x="329" y="40"/>
                </a:cubicBezTo>
                <a:cubicBezTo>
                  <a:pt x="329" y="39"/>
                  <a:pt x="330" y="38"/>
                  <a:pt x="330" y="38"/>
                </a:cubicBezTo>
                <a:cubicBezTo>
                  <a:pt x="329" y="37"/>
                  <a:pt x="328" y="36"/>
                  <a:pt x="329" y="36"/>
                </a:cubicBezTo>
                <a:cubicBezTo>
                  <a:pt x="329" y="35"/>
                  <a:pt x="330" y="35"/>
                  <a:pt x="331" y="35"/>
                </a:cubicBezTo>
                <a:cubicBezTo>
                  <a:pt x="331" y="34"/>
                  <a:pt x="331" y="33"/>
                  <a:pt x="331" y="33"/>
                </a:cubicBezTo>
                <a:cubicBezTo>
                  <a:pt x="331" y="33"/>
                  <a:pt x="332" y="34"/>
                  <a:pt x="332" y="34"/>
                </a:cubicBezTo>
                <a:cubicBezTo>
                  <a:pt x="331" y="35"/>
                  <a:pt x="331" y="35"/>
                  <a:pt x="332" y="36"/>
                </a:cubicBezTo>
                <a:cubicBezTo>
                  <a:pt x="332" y="37"/>
                  <a:pt x="336" y="37"/>
                  <a:pt x="337" y="37"/>
                </a:cubicBezTo>
                <a:cubicBezTo>
                  <a:pt x="335" y="37"/>
                  <a:pt x="334" y="36"/>
                  <a:pt x="333" y="36"/>
                </a:cubicBezTo>
                <a:cubicBezTo>
                  <a:pt x="332" y="35"/>
                  <a:pt x="334" y="34"/>
                  <a:pt x="335" y="34"/>
                </a:cubicBezTo>
                <a:cubicBezTo>
                  <a:pt x="336" y="34"/>
                  <a:pt x="337" y="34"/>
                  <a:pt x="338" y="35"/>
                </a:cubicBezTo>
                <a:cubicBezTo>
                  <a:pt x="339" y="35"/>
                  <a:pt x="339" y="35"/>
                  <a:pt x="340" y="35"/>
                </a:cubicBezTo>
                <a:cubicBezTo>
                  <a:pt x="340" y="36"/>
                  <a:pt x="341" y="35"/>
                  <a:pt x="341" y="35"/>
                </a:cubicBezTo>
                <a:cubicBezTo>
                  <a:pt x="341" y="35"/>
                  <a:pt x="341" y="34"/>
                  <a:pt x="341" y="34"/>
                </a:cubicBezTo>
                <a:cubicBezTo>
                  <a:pt x="340" y="34"/>
                  <a:pt x="339" y="34"/>
                  <a:pt x="339" y="33"/>
                </a:cubicBezTo>
                <a:cubicBezTo>
                  <a:pt x="338" y="33"/>
                  <a:pt x="338" y="31"/>
                  <a:pt x="338" y="31"/>
                </a:cubicBezTo>
                <a:cubicBezTo>
                  <a:pt x="340" y="30"/>
                  <a:pt x="342" y="30"/>
                  <a:pt x="344" y="30"/>
                </a:cubicBezTo>
                <a:cubicBezTo>
                  <a:pt x="345" y="30"/>
                  <a:pt x="346" y="30"/>
                  <a:pt x="347" y="30"/>
                </a:cubicBezTo>
                <a:cubicBezTo>
                  <a:pt x="347" y="30"/>
                  <a:pt x="347" y="29"/>
                  <a:pt x="347" y="29"/>
                </a:cubicBezTo>
                <a:cubicBezTo>
                  <a:pt x="347" y="27"/>
                  <a:pt x="347" y="27"/>
                  <a:pt x="348" y="27"/>
                </a:cubicBezTo>
                <a:cubicBezTo>
                  <a:pt x="349" y="26"/>
                  <a:pt x="350" y="26"/>
                  <a:pt x="350" y="25"/>
                </a:cubicBezTo>
                <a:cubicBezTo>
                  <a:pt x="352" y="25"/>
                  <a:pt x="354" y="25"/>
                  <a:pt x="356" y="25"/>
                </a:cubicBezTo>
                <a:cubicBezTo>
                  <a:pt x="359" y="24"/>
                  <a:pt x="362" y="24"/>
                  <a:pt x="366" y="23"/>
                </a:cubicBezTo>
                <a:cubicBezTo>
                  <a:pt x="366" y="22"/>
                  <a:pt x="366" y="21"/>
                  <a:pt x="367" y="21"/>
                </a:cubicBezTo>
                <a:cubicBezTo>
                  <a:pt x="368" y="20"/>
                  <a:pt x="369" y="20"/>
                  <a:pt x="370" y="20"/>
                </a:cubicBezTo>
                <a:cubicBezTo>
                  <a:pt x="371" y="19"/>
                  <a:pt x="373" y="19"/>
                  <a:pt x="374" y="20"/>
                </a:cubicBezTo>
                <a:cubicBezTo>
                  <a:pt x="373" y="20"/>
                  <a:pt x="372" y="21"/>
                  <a:pt x="371" y="21"/>
                </a:cubicBezTo>
                <a:cubicBezTo>
                  <a:pt x="372" y="21"/>
                  <a:pt x="374" y="21"/>
                  <a:pt x="375" y="21"/>
                </a:cubicBezTo>
                <a:cubicBezTo>
                  <a:pt x="374" y="22"/>
                  <a:pt x="374" y="22"/>
                  <a:pt x="373" y="23"/>
                </a:cubicBezTo>
                <a:cubicBezTo>
                  <a:pt x="374" y="23"/>
                  <a:pt x="375" y="23"/>
                  <a:pt x="376" y="23"/>
                </a:cubicBezTo>
                <a:cubicBezTo>
                  <a:pt x="376" y="23"/>
                  <a:pt x="376" y="22"/>
                  <a:pt x="376" y="22"/>
                </a:cubicBezTo>
                <a:cubicBezTo>
                  <a:pt x="376" y="22"/>
                  <a:pt x="377" y="22"/>
                  <a:pt x="378" y="22"/>
                </a:cubicBezTo>
                <a:cubicBezTo>
                  <a:pt x="379" y="22"/>
                  <a:pt x="380" y="22"/>
                  <a:pt x="380" y="22"/>
                </a:cubicBezTo>
                <a:cubicBezTo>
                  <a:pt x="381" y="23"/>
                  <a:pt x="383" y="23"/>
                  <a:pt x="383" y="24"/>
                </a:cubicBezTo>
                <a:cubicBezTo>
                  <a:pt x="383" y="24"/>
                  <a:pt x="384" y="25"/>
                  <a:pt x="384" y="25"/>
                </a:cubicBezTo>
                <a:cubicBezTo>
                  <a:pt x="384" y="25"/>
                  <a:pt x="384" y="26"/>
                  <a:pt x="383" y="26"/>
                </a:cubicBezTo>
                <a:cubicBezTo>
                  <a:pt x="380" y="28"/>
                  <a:pt x="376" y="30"/>
                  <a:pt x="372" y="32"/>
                </a:cubicBezTo>
                <a:cubicBezTo>
                  <a:pt x="375" y="32"/>
                  <a:pt x="377" y="31"/>
                  <a:pt x="380" y="30"/>
                </a:cubicBezTo>
                <a:cubicBezTo>
                  <a:pt x="379" y="30"/>
                  <a:pt x="378" y="30"/>
                  <a:pt x="378" y="30"/>
                </a:cubicBezTo>
                <a:cubicBezTo>
                  <a:pt x="379" y="29"/>
                  <a:pt x="380" y="29"/>
                  <a:pt x="381" y="30"/>
                </a:cubicBezTo>
                <a:cubicBezTo>
                  <a:pt x="382" y="30"/>
                  <a:pt x="383" y="30"/>
                  <a:pt x="384" y="30"/>
                </a:cubicBezTo>
                <a:cubicBezTo>
                  <a:pt x="387" y="30"/>
                  <a:pt x="389" y="31"/>
                  <a:pt x="391" y="31"/>
                </a:cubicBezTo>
                <a:cubicBezTo>
                  <a:pt x="391" y="31"/>
                  <a:pt x="390" y="31"/>
                  <a:pt x="390" y="31"/>
                </a:cubicBezTo>
                <a:cubicBezTo>
                  <a:pt x="390" y="32"/>
                  <a:pt x="391" y="32"/>
                  <a:pt x="392" y="32"/>
                </a:cubicBezTo>
                <a:cubicBezTo>
                  <a:pt x="393" y="32"/>
                  <a:pt x="394" y="32"/>
                  <a:pt x="395" y="32"/>
                </a:cubicBezTo>
                <a:cubicBezTo>
                  <a:pt x="395" y="32"/>
                  <a:pt x="397" y="32"/>
                  <a:pt x="397" y="32"/>
                </a:cubicBezTo>
                <a:cubicBezTo>
                  <a:pt x="397" y="31"/>
                  <a:pt x="397" y="31"/>
                  <a:pt x="398" y="31"/>
                </a:cubicBezTo>
                <a:cubicBezTo>
                  <a:pt x="399" y="31"/>
                  <a:pt x="400" y="31"/>
                  <a:pt x="401" y="31"/>
                </a:cubicBezTo>
                <a:cubicBezTo>
                  <a:pt x="401" y="30"/>
                  <a:pt x="403" y="30"/>
                  <a:pt x="403" y="30"/>
                </a:cubicBezTo>
                <a:cubicBezTo>
                  <a:pt x="404" y="30"/>
                  <a:pt x="405" y="32"/>
                  <a:pt x="405" y="32"/>
                </a:cubicBezTo>
                <a:cubicBezTo>
                  <a:pt x="405" y="32"/>
                  <a:pt x="405" y="34"/>
                  <a:pt x="405" y="34"/>
                </a:cubicBezTo>
                <a:cubicBezTo>
                  <a:pt x="405" y="35"/>
                  <a:pt x="405" y="36"/>
                  <a:pt x="405" y="37"/>
                </a:cubicBezTo>
                <a:cubicBezTo>
                  <a:pt x="406" y="37"/>
                  <a:pt x="407" y="37"/>
                  <a:pt x="407" y="38"/>
                </a:cubicBezTo>
                <a:cubicBezTo>
                  <a:pt x="408" y="38"/>
                  <a:pt x="409" y="36"/>
                  <a:pt x="409" y="36"/>
                </a:cubicBezTo>
                <a:cubicBezTo>
                  <a:pt x="410" y="35"/>
                  <a:pt x="410" y="35"/>
                  <a:pt x="411" y="36"/>
                </a:cubicBezTo>
                <a:cubicBezTo>
                  <a:pt x="412" y="36"/>
                  <a:pt x="412" y="36"/>
                  <a:pt x="413" y="36"/>
                </a:cubicBezTo>
                <a:cubicBezTo>
                  <a:pt x="414" y="36"/>
                  <a:pt x="414" y="35"/>
                  <a:pt x="415" y="36"/>
                </a:cubicBezTo>
                <a:cubicBezTo>
                  <a:pt x="416" y="36"/>
                  <a:pt x="417" y="37"/>
                  <a:pt x="417" y="37"/>
                </a:cubicBezTo>
                <a:cubicBezTo>
                  <a:pt x="418" y="36"/>
                  <a:pt x="419" y="36"/>
                  <a:pt x="420" y="36"/>
                </a:cubicBezTo>
                <a:cubicBezTo>
                  <a:pt x="420" y="35"/>
                  <a:pt x="419" y="34"/>
                  <a:pt x="419" y="34"/>
                </a:cubicBezTo>
                <a:cubicBezTo>
                  <a:pt x="419" y="34"/>
                  <a:pt x="420" y="32"/>
                  <a:pt x="420" y="33"/>
                </a:cubicBezTo>
                <a:cubicBezTo>
                  <a:pt x="422" y="33"/>
                  <a:pt x="424" y="33"/>
                  <a:pt x="425" y="33"/>
                </a:cubicBezTo>
                <a:cubicBezTo>
                  <a:pt x="427" y="33"/>
                  <a:pt x="428" y="34"/>
                  <a:pt x="429" y="34"/>
                </a:cubicBezTo>
                <a:cubicBezTo>
                  <a:pt x="430" y="34"/>
                  <a:pt x="432" y="34"/>
                  <a:pt x="433" y="35"/>
                </a:cubicBezTo>
                <a:cubicBezTo>
                  <a:pt x="434" y="35"/>
                  <a:pt x="436" y="38"/>
                  <a:pt x="436" y="38"/>
                </a:cubicBezTo>
                <a:cubicBezTo>
                  <a:pt x="438" y="37"/>
                  <a:pt x="440" y="37"/>
                  <a:pt x="441" y="37"/>
                </a:cubicBezTo>
                <a:cubicBezTo>
                  <a:pt x="442" y="37"/>
                  <a:pt x="444" y="37"/>
                  <a:pt x="445" y="38"/>
                </a:cubicBezTo>
                <a:cubicBezTo>
                  <a:pt x="446" y="38"/>
                  <a:pt x="446" y="38"/>
                  <a:pt x="446" y="38"/>
                </a:cubicBezTo>
                <a:cubicBezTo>
                  <a:pt x="447" y="39"/>
                  <a:pt x="447" y="39"/>
                  <a:pt x="446" y="40"/>
                </a:cubicBezTo>
                <a:cubicBezTo>
                  <a:pt x="448" y="41"/>
                  <a:pt x="449" y="41"/>
                  <a:pt x="450" y="41"/>
                </a:cubicBezTo>
                <a:cubicBezTo>
                  <a:pt x="452" y="41"/>
                  <a:pt x="453" y="41"/>
                  <a:pt x="455" y="41"/>
                </a:cubicBezTo>
                <a:cubicBezTo>
                  <a:pt x="455" y="41"/>
                  <a:pt x="456" y="41"/>
                  <a:pt x="456" y="41"/>
                </a:cubicBezTo>
                <a:cubicBezTo>
                  <a:pt x="457" y="40"/>
                  <a:pt x="457" y="40"/>
                  <a:pt x="458" y="41"/>
                </a:cubicBezTo>
                <a:cubicBezTo>
                  <a:pt x="458" y="41"/>
                  <a:pt x="459" y="42"/>
                  <a:pt x="460" y="43"/>
                </a:cubicBezTo>
                <a:cubicBezTo>
                  <a:pt x="460" y="43"/>
                  <a:pt x="461" y="42"/>
                  <a:pt x="462" y="42"/>
                </a:cubicBezTo>
                <a:cubicBezTo>
                  <a:pt x="461" y="41"/>
                  <a:pt x="461" y="40"/>
                  <a:pt x="461" y="39"/>
                </a:cubicBezTo>
                <a:cubicBezTo>
                  <a:pt x="464" y="40"/>
                  <a:pt x="466" y="40"/>
                  <a:pt x="468" y="40"/>
                </a:cubicBezTo>
                <a:cubicBezTo>
                  <a:pt x="470" y="40"/>
                  <a:pt x="472" y="41"/>
                  <a:pt x="473" y="42"/>
                </a:cubicBezTo>
                <a:cubicBezTo>
                  <a:pt x="475" y="43"/>
                  <a:pt x="477" y="44"/>
                  <a:pt x="479" y="45"/>
                </a:cubicBezTo>
                <a:cubicBezTo>
                  <a:pt x="480" y="45"/>
                  <a:pt x="480" y="45"/>
                  <a:pt x="481" y="46"/>
                </a:cubicBezTo>
                <a:cubicBezTo>
                  <a:pt x="481" y="48"/>
                  <a:pt x="481" y="48"/>
                  <a:pt x="483" y="48"/>
                </a:cubicBezTo>
                <a:cubicBezTo>
                  <a:pt x="482" y="48"/>
                  <a:pt x="482" y="47"/>
                  <a:pt x="482" y="47"/>
                </a:cubicBezTo>
                <a:cubicBezTo>
                  <a:pt x="483" y="47"/>
                  <a:pt x="484" y="47"/>
                  <a:pt x="486" y="47"/>
                </a:cubicBezTo>
                <a:cubicBezTo>
                  <a:pt x="487" y="47"/>
                  <a:pt x="487" y="48"/>
                  <a:pt x="488" y="49"/>
                </a:cubicBezTo>
                <a:cubicBezTo>
                  <a:pt x="488" y="49"/>
                  <a:pt x="487" y="50"/>
                  <a:pt x="486" y="50"/>
                </a:cubicBezTo>
                <a:cubicBezTo>
                  <a:pt x="486" y="50"/>
                  <a:pt x="485" y="50"/>
                  <a:pt x="485" y="50"/>
                </a:cubicBezTo>
                <a:close/>
                <a:moveTo>
                  <a:pt x="303" y="95"/>
                </a:moveTo>
                <a:cubicBezTo>
                  <a:pt x="302" y="95"/>
                  <a:pt x="302" y="95"/>
                  <a:pt x="302" y="94"/>
                </a:cubicBezTo>
                <a:cubicBezTo>
                  <a:pt x="301" y="94"/>
                  <a:pt x="301" y="95"/>
                  <a:pt x="301" y="96"/>
                </a:cubicBezTo>
                <a:cubicBezTo>
                  <a:pt x="300" y="95"/>
                  <a:pt x="300" y="95"/>
                  <a:pt x="300" y="93"/>
                </a:cubicBezTo>
                <a:cubicBezTo>
                  <a:pt x="300" y="93"/>
                  <a:pt x="299" y="93"/>
                  <a:pt x="299" y="93"/>
                </a:cubicBezTo>
                <a:cubicBezTo>
                  <a:pt x="298" y="92"/>
                  <a:pt x="298" y="91"/>
                  <a:pt x="298" y="91"/>
                </a:cubicBezTo>
                <a:cubicBezTo>
                  <a:pt x="298" y="91"/>
                  <a:pt x="297" y="90"/>
                  <a:pt x="297" y="90"/>
                </a:cubicBezTo>
                <a:cubicBezTo>
                  <a:pt x="298" y="90"/>
                  <a:pt x="298" y="91"/>
                  <a:pt x="299" y="90"/>
                </a:cubicBezTo>
                <a:cubicBezTo>
                  <a:pt x="299" y="90"/>
                  <a:pt x="298" y="90"/>
                  <a:pt x="298" y="89"/>
                </a:cubicBezTo>
                <a:cubicBezTo>
                  <a:pt x="299" y="89"/>
                  <a:pt x="299" y="89"/>
                  <a:pt x="300" y="89"/>
                </a:cubicBezTo>
                <a:cubicBezTo>
                  <a:pt x="300" y="89"/>
                  <a:pt x="302" y="89"/>
                  <a:pt x="302" y="89"/>
                </a:cubicBezTo>
                <a:cubicBezTo>
                  <a:pt x="302" y="90"/>
                  <a:pt x="301" y="90"/>
                  <a:pt x="301" y="91"/>
                </a:cubicBezTo>
                <a:cubicBezTo>
                  <a:pt x="302" y="90"/>
                  <a:pt x="302" y="90"/>
                  <a:pt x="303" y="90"/>
                </a:cubicBezTo>
                <a:cubicBezTo>
                  <a:pt x="302" y="88"/>
                  <a:pt x="302" y="89"/>
                  <a:pt x="301" y="89"/>
                </a:cubicBezTo>
                <a:cubicBezTo>
                  <a:pt x="301" y="88"/>
                  <a:pt x="302" y="88"/>
                  <a:pt x="301" y="87"/>
                </a:cubicBezTo>
                <a:cubicBezTo>
                  <a:pt x="301" y="87"/>
                  <a:pt x="301" y="86"/>
                  <a:pt x="300" y="86"/>
                </a:cubicBezTo>
                <a:cubicBezTo>
                  <a:pt x="300" y="87"/>
                  <a:pt x="299" y="86"/>
                  <a:pt x="299" y="86"/>
                </a:cubicBezTo>
                <a:cubicBezTo>
                  <a:pt x="298" y="86"/>
                  <a:pt x="297" y="87"/>
                  <a:pt x="297" y="87"/>
                </a:cubicBezTo>
                <a:cubicBezTo>
                  <a:pt x="296" y="87"/>
                  <a:pt x="296" y="86"/>
                  <a:pt x="296" y="88"/>
                </a:cubicBezTo>
                <a:cubicBezTo>
                  <a:pt x="296" y="88"/>
                  <a:pt x="294" y="88"/>
                  <a:pt x="294" y="88"/>
                </a:cubicBezTo>
                <a:cubicBezTo>
                  <a:pt x="293" y="89"/>
                  <a:pt x="293" y="89"/>
                  <a:pt x="293" y="89"/>
                </a:cubicBezTo>
                <a:cubicBezTo>
                  <a:pt x="293" y="90"/>
                  <a:pt x="292" y="90"/>
                  <a:pt x="292" y="90"/>
                </a:cubicBezTo>
                <a:cubicBezTo>
                  <a:pt x="293" y="90"/>
                  <a:pt x="294" y="91"/>
                  <a:pt x="294" y="92"/>
                </a:cubicBezTo>
                <a:cubicBezTo>
                  <a:pt x="294" y="93"/>
                  <a:pt x="294" y="93"/>
                  <a:pt x="294" y="94"/>
                </a:cubicBezTo>
                <a:cubicBezTo>
                  <a:pt x="294" y="95"/>
                  <a:pt x="295" y="95"/>
                  <a:pt x="296" y="96"/>
                </a:cubicBezTo>
                <a:cubicBezTo>
                  <a:pt x="296" y="96"/>
                  <a:pt x="296" y="97"/>
                  <a:pt x="297" y="97"/>
                </a:cubicBezTo>
                <a:cubicBezTo>
                  <a:pt x="297" y="97"/>
                  <a:pt x="296" y="97"/>
                  <a:pt x="296" y="98"/>
                </a:cubicBezTo>
                <a:cubicBezTo>
                  <a:pt x="296" y="99"/>
                  <a:pt x="296" y="99"/>
                  <a:pt x="296" y="100"/>
                </a:cubicBezTo>
                <a:cubicBezTo>
                  <a:pt x="295" y="100"/>
                  <a:pt x="295" y="101"/>
                  <a:pt x="295" y="101"/>
                </a:cubicBezTo>
                <a:cubicBezTo>
                  <a:pt x="296" y="102"/>
                  <a:pt x="296" y="102"/>
                  <a:pt x="296" y="102"/>
                </a:cubicBezTo>
                <a:cubicBezTo>
                  <a:pt x="297" y="102"/>
                  <a:pt x="297" y="102"/>
                  <a:pt x="298" y="103"/>
                </a:cubicBezTo>
                <a:cubicBezTo>
                  <a:pt x="298" y="103"/>
                  <a:pt x="299" y="103"/>
                  <a:pt x="299" y="103"/>
                </a:cubicBezTo>
                <a:cubicBezTo>
                  <a:pt x="300" y="103"/>
                  <a:pt x="301" y="103"/>
                  <a:pt x="302" y="103"/>
                </a:cubicBezTo>
                <a:cubicBezTo>
                  <a:pt x="302" y="102"/>
                  <a:pt x="302" y="101"/>
                  <a:pt x="302" y="100"/>
                </a:cubicBezTo>
                <a:cubicBezTo>
                  <a:pt x="302" y="99"/>
                  <a:pt x="302" y="100"/>
                  <a:pt x="301" y="99"/>
                </a:cubicBezTo>
                <a:cubicBezTo>
                  <a:pt x="301" y="99"/>
                  <a:pt x="302" y="99"/>
                  <a:pt x="302" y="99"/>
                </a:cubicBezTo>
                <a:cubicBezTo>
                  <a:pt x="302" y="98"/>
                  <a:pt x="302" y="98"/>
                  <a:pt x="301" y="98"/>
                </a:cubicBezTo>
                <a:cubicBezTo>
                  <a:pt x="301" y="98"/>
                  <a:pt x="301" y="98"/>
                  <a:pt x="301" y="98"/>
                </a:cubicBezTo>
                <a:cubicBezTo>
                  <a:pt x="300" y="97"/>
                  <a:pt x="300" y="97"/>
                  <a:pt x="301" y="96"/>
                </a:cubicBezTo>
                <a:cubicBezTo>
                  <a:pt x="301" y="96"/>
                  <a:pt x="303" y="97"/>
                  <a:pt x="303" y="97"/>
                </a:cubicBezTo>
                <a:cubicBezTo>
                  <a:pt x="303" y="96"/>
                  <a:pt x="303" y="96"/>
                  <a:pt x="303" y="95"/>
                </a:cubicBezTo>
                <a:close/>
                <a:moveTo>
                  <a:pt x="72" y="22"/>
                </a:moveTo>
                <a:cubicBezTo>
                  <a:pt x="73" y="22"/>
                  <a:pt x="73" y="22"/>
                  <a:pt x="74" y="22"/>
                </a:cubicBezTo>
                <a:cubicBezTo>
                  <a:pt x="74" y="22"/>
                  <a:pt x="74" y="22"/>
                  <a:pt x="74" y="22"/>
                </a:cubicBezTo>
                <a:cubicBezTo>
                  <a:pt x="73" y="22"/>
                  <a:pt x="73" y="21"/>
                  <a:pt x="72" y="22"/>
                </a:cubicBezTo>
                <a:close/>
                <a:moveTo>
                  <a:pt x="122" y="130"/>
                </a:moveTo>
                <a:cubicBezTo>
                  <a:pt x="123" y="131"/>
                  <a:pt x="123" y="131"/>
                  <a:pt x="124" y="131"/>
                </a:cubicBezTo>
                <a:cubicBezTo>
                  <a:pt x="124" y="131"/>
                  <a:pt x="124" y="131"/>
                  <a:pt x="125" y="131"/>
                </a:cubicBezTo>
                <a:cubicBezTo>
                  <a:pt x="125" y="131"/>
                  <a:pt x="125" y="130"/>
                  <a:pt x="124" y="130"/>
                </a:cubicBezTo>
                <a:cubicBezTo>
                  <a:pt x="124" y="130"/>
                  <a:pt x="123" y="129"/>
                  <a:pt x="122" y="130"/>
                </a:cubicBezTo>
                <a:close/>
                <a:moveTo>
                  <a:pt x="117" y="88"/>
                </a:moveTo>
                <a:cubicBezTo>
                  <a:pt x="117" y="89"/>
                  <a:pt x="117" y="89"/>
                  <a:pt x="117" y="89"/>
                </a:cubicBezTo>
                <a:cubicBezTo>
                  <a:pt x="117" y="89"/>
                  <a:pt x="117" y="89"/>
                  <a:pt x="117" y="89"/>
                </a:cubicBezTo>
                <a:cubicBezTo>
                  <a:pt x="117" y="88"/>
                  <a:pt x="117" y="88"/>
                  <a:pt x="117" y="88"/>
                </a:cubicBezTo>
                <a:cubicBezTo>
                  <a:pt x="117" y="88"/>
                  <a:pt x="117" y="88"/>
                  <a:pt x="117" y="88"/>
                </a:cubicBezTo>
                <a:cubicBezTo>
                  <a:pt x="117" y="88"/>
                  <a:pt x="117" y="88"/>
                  <a:pt x="116" y="88"/>
                </a:cubicBezTo>
                <a:cubicBezTo>
                  <a:pt x="116" y="88"/>
                  <a:pt x="116" y="88"/>
                  <a:pt x="115" y="88"/>
                </a:cubicBezTo>
                <a:cubicBezTo>
                  <a:pt x="115" y="88"/>
                  <a:pt x="115" y="88"/>
                  <a:pt x="116" y="88"/>
                </a:cubicBezTo>
                <a:cubicBezTo>
                  <a:pt x="116" y="88"/>
                  <a:pt x="117" y="89"/>
                  <a:pt x="117" y="88"/>
                </a:cubicBezTo>
                <a:close/>
                <a:moveTo>
                  <a:pt x="114" y="88"/>
                </a:moveTo>
                <a:cubicBezTo>
                  <a:pt x="114" y="87"/>
                  <a:pt x="114" y="87"/>
                  <a:pt x="114" y="87"/>
                </a:cubicBezTo>
                <a:cubicBezTo>
                  <a:pt x="114" y="88"/>
                  <a:pt x="114" y="88"/>
                  <a:pt x="114" y="88"/>
                </a:cubicBezTo>
                <a:cubicBezTo>
                  <a:pt x="114" y="88"/>
                  <a:pt x="114" y="88"/>
                  <a:pt x="114" y="88"/>
                </a:cubicBezTo>
                <a:close/>
                <a:moveTo>
                  <a:pt x="115" y="88"/>
                </a:moveTo>
                <a:cubicBezTo>
                  <a:pt x="115" y="88"/>
                  <a:pt x="115" y="88"/>
                  <a:pt x="115" y="88"/>
                </a:cubicBezTo>
                <a:cubicBezTo>
                  <a:pt x="115" y="88"/>
                  <a:pt x="115" y="88"/>
                  <a:pt x="115" y="88"/>
                </a:cubicBezTo>
                <a:cubicBezTo>
                  <a:pt x="115" y="88"/>
                  <a:pt x="115" y="88"/>
                  <a:pt x="114" y="88"/>
                </a:cubicBezTo>
                <a:cubicBezTo>
                  <a:pt x="115" y="88"/>
                  <a:pt x="115" y="88"/>
                  <a:pt x="115" y="88"/>
                </a:cubicBezTo>
                <a:close/>
                <a:moveTo>
                  <a:pt x="153" y="79"/>
                </a:moveTo>
                <a:cubicBezTo>
                  <a:pt x="153" y="79"/>
                  <a:pt x="153" y="78"/>
                  <a:pt x="153" y="78"/>
                </a:cubicBezTo>
                <a:cubicBezTo>
                  <a:pt x="152" y="78"/>
                  <a:pt x="151" y="79"/>
                  <a:pt x="150" y="80"/>
                </a:cubicBezTo>
                <a:cubicBezTo>
                  <a:pt x="150" y="81"/>
                  <a:pt x="149" y="82"/>
                  <a:pt x="148" y="83"/>
                </a:cubicBezTo>
                <a:cubicBezTo>
                  <a:pt x="148" y="84"/>
                  <a:pt x="148" y="85"/>
                  <a:pt x="148" y="85"/>
                </a:cubicBezTo>
                <a:cubicBezTo>
                  <a:pt x="148" y="85"/>
                  <a:pt x="149" y="85"/>
                  <a:pt x="149" y="85"/>
                </a:cubicBezTo>
                <a:cubicBezTo>
                  <a:pt x="151" y="85"/>
                  <a:pt x="152" y="85"/>
                  <a:pt x="153" y="86"/>
                </a:cubicBezTo>
                <a:cubicBezTo>
                  <a:pt x="153" y="86"/>
                  <a:pt x="152" y="86"/>
                  <a:pt x="153" y="86"/>
                </a:cubicBezTo>
                <a:cubicBezTo>
                  <a:pt x="154" y="86"/>
                  <a:pt x="154" y="86"/>
                  <a:pt x="155" y="85"/>
                </a:cubicBezTo>
                <a:cubicBezTo>
                  <a:pt x="155" y="86"/>
                  <a:pt x="155" y="86"/>
                  <a:pt x="156" y="87"/>
                </a:cubicBezTo>
                <a:cubicBezTo>
                  <a:pt x="156" y="87"/>
                  <a:pt x="156" y="87"/>
                  <a:pt x="157" y="86"/>
                </a:cubicBezTo>
                <a:cubicBezTo>
                  <a:pt x="157" y="86"/>
                  <a:pt x="157" y="84"/>
                  <a:pt x="156" y="84"/>
                </a:cubicBezTo>
                <a:cubicBezTo>
                  <a:pt x="156" y="83"/>
                  <a:pt x="156" y="83"/>
                  <a:pt x="156" y="83"/>
                </a:cubicBezTo>
                <a:cubicBezTo>
                  <a:pt x="156" y="82"/>
                  <a:pt x="156" y="82"/>
                  <a:pt x="155" y="82"/>
                </a:cubicBezTo>
                <a:cubicBezTo>
                  <a:pt x="155" y="81"/>
                  <a:pt x="153" y="82"/>
                  <a:pt x="153" y="82"/>
                </a:cubicBezTo>
                <a:cubicBezTo>
                  <a:pt x="153" y="82"/>
                  <a:pt x="153" y="81"/>
                  <a:pt x="152" y="81"/>
                </a:cubicBezTo>
                <a:cubicBezTo>
                  <a:pt x="152" y="81"/>
                  <a:pt x="152" y="81"/>
                  <a:pt x="152" y="81"/>
                </a:cubicBezTo>
                <a:cubicBezTo>
                  <a:pt x="152" y="80"/>
                  <a:pt x="152" y="80"/>
                  <a:pt x="153" y="79"/>
                </a:cubicBezTo>
                <a:close/>
                <a:moveTo>
                  <a:pt x="137" y="131"/>
                </a:moveTo>
                <a:cubicBezTo>
                  <a:pt x="138" y="131"/>
                  <a:pt x="139" y="131"/>
                  <a:pt x="139" y="130"/>
                </a:cubicBezTo>
                <a:cubicBezTo>
                  <a:pt x="139" y="130"/>
                  <a:pt x="139" y="130"/>
                  <a:pt x="139" y="130"/>
                </a:cubicBezTo>
                <a:cubicBezTo>
                  <a:pt x="138" y="130"/>
                  <a:pt x="137" y="129"/>
                  <a:pt x="137" y="131"/>
                </a:cubicBezTo>
                <a:close/>
                <a:moveTo>
                  <a:pt x="126" y="128"/>
                </a:moveTo>
                <a:cubicBezTo>
                  <a:pt x="126" y="128"/>
                  <a:pt x="127" y="128"/>
                  <a:pt x="128" y="128"/>
                </a:cubicBezTo>
                <a:cubicBezTo>
                  <a:pt x="127" y="127"/>
                  <a:pt x="127" y="127"/>
                  <a:pt x="126" y="127"/>
                </a:cubicBezTo>
                <a:cubicBezTo>
                  <a:pt x="126" y="127"/>
                  <a:pt x="126" y="126"/>
                  <a:pt x="125" y="126"/>
                </a:cubicBezTo>
                <a:cubicBezTo>
                  <a:pt x="125" y="126"/>
                  <a:pt x="124" y="126"/>
                  <a:pt x="123" y="125"/>
                </a:cubicBezTo>
                <a:cubicBezTo>
                  <a:pt x="123" y="125"/>
                  <a:pt x="123" y="125"/>
                  <a:pt x="123" y="125"/>
                </a:cubicBezTo>
                <a:cubicBezTo>
                  <a:pt x="122" y="124"/>
                  <a:pt x="120" y="124"/>
                  <a:pt x="118" y="123"/>
                </a:cubicBezTo>
                <a:cubicBezTo>
                  <a:pt x="117" y="123"/>
                  <a:pt x="116" y="123"/>
                  <a:pt x="115" y="124"/>
                </a:cubicBezTo>
                <a:cubicBezTo>
                  <a:pt x="114" y="124"/>
                  <a:pt x="114" y="125"/>
                  <a:pt x="113" y="125"/>
                </a:cubicBezTo>
                <a:cubicBezTo>
                  <a:pt x="114" y="126"/>
                  <a:pt x="116" y="123"/>
                  <a:pt x="117" y="124"/>
                </a:cubicBezTo>
                <a:cubicBezTo>
                  <a:pt x="117" y="124"/>
                  <a:pt x="117" y="124"/>
                  <a:pt x="117" y="124"/>
                </a:cubicBezTo>
                <a:cubicBezTo>
                  <a:pt x="117" y="125"/>
                  <a:pt x="117" y="125"/>
                  <a:pt x="118" y="125"/>
                </a:cubicBezTo>
                <a:cubicBezTo>
                  <a:pt x="118" y="125"/>
                  <a:pt x="118" y="125"/>
                  <a:pt x="119" y="125"/>
                </a:cubicBezTo>
                <a:cubicBezTo>
                  <a:pt x="119" y="125"/>
                  <a:pt x="120" y="125"/>
                  <a:pt x="121" y="125"/>
                </a:cubicBezTo>
                <a:cubicBezTo>
                  <a:pt x="122" y="126"/>
                  <a:pt x="122" y="126"/>
                  <a:pt x="123" y="127"/>
                </a:cubicBezTo>
                <a:cubicBezTo>
                  <a:pt x="123" y="127"/>
                  <a:pt x="124" y="127"/>
                  <a:pt x="124" y="127"/>
                </a:cubicBezTo>
                <a:cubicBezTo>
                  <a:pt x="124" y="127"/>
                  <a:pt x="123" y="128"/>
                  <a:pt x="123" y="128"/>
                </a:cubicBezTo>
                <a:cubicBezTo>
                  <a:pt x="124" y="128"/>
                  <a:pt x="125" y="128"/>
                  <a:pt x="126" y="128"/>
                </a:cubicBezTo>
                <a:close/>
                <a:moveTo>
                  <a:pt x="141" y="86"/>
                </a:moveTo>
                <a:cubicBezTo>
                  <a:pt x="141" y="87"/>
                  <a:pt x="142" y="87"/>
                  <a:pt x="143" y="88"/>
                </a:cubicBezTo>
                <a:cubicBezTo>
                  <a:pt x="143" y="88"/>
                  <a:pt x="144" y="88"/>
                  <a:pt x="144" y="87"/>
                </a:cubicBezTo>
                <a:cubicBezTo>
                  <a:pt x="143" y="87"/>
                  <a:pt x="143" y="87"/>
                  <a:pt x="142" y="87"/>
                </a:cubicBezTo>
                <a:cubicBezTo>
                  <a:pt x="142" y="87"/>
                  <a:pt x="141" y="86"/>
                  <a:pt x="141" y="86"/>
                </a:cubicBezTo>
                <a:close/>
                <a:moveTo>
                  <a:pt x="141" y="81"/>
                </a:moveTo>
                <a:cubicBezTo>
                  <a:pt x="142" y="82"/>
                  <a:pt x="144" y="83"/>
                  <a:pt x="145" y="82"/>
                </a:cubicBezTo>
                <a:cubicBezTo>
                  <a:pt x="144" y="81"/>
                  <a:pt x="142" y="81"/>
                  <a:pt x="141" y="81"/>
                </a:cubicBezTo>
                <a:close/>
                <a:moveTo>
                  <a:pt x="181" y="165"/>
                </a:moveTo>
                <a:cubicBezTo>
                  <a:pt x="181" y="166"/>
                  <a:pt x="181" y="166"/>
                  <a:pt x="180" y="168"/>
                </a:cubicBezTo>
                <a:cubicBezTo>
                  <a:pt x="179" y="169"/>
                  <a:pt x="178" y="171"/>
                  <a:pt x="177" y="172"/>
                </a:cubicBezTo>
                <a:cubicBezTo>
                  <a:pt x="176" y="173"/>
                  <a:pt x="175" y="174"/>
                  <a:pt x="175" y="175"/>
                </a:cubicBezTo>
                <a:cubicBezTo>
                  <a:pt x="175" y="177"/>
                  <a:pt x="175" y="179"/>
                  <a:pt x="175" y="182"/>
                </a:cubicBezTo>
                <a:cubicBezTo>
                  <a:pt x="175" y="183"/>
                  <a:pt x="173" y="185"/>
                  <a:pt x="172" y="186"/>
                </a:cubicBezTo>
                <a:cubicBezTo>
                  <a:pt x="172" y="187"/>
                  <a:pt x="171" y="187"/>
                  <a:pt x="171" y="187"/>
                </a:cubicBezTo>
                <a:cubicBezTo>
                  <a:pt x="170" y="188"/>
                  <a:pt x="168" y="187"/>
                  <a:pt x="168" y="188"/>
                </a:cubicBezTo>
                <a:cubicBezTo>
                  <a:pt x="166" y="189"/>
                  <a:pt x="164" y="190"/>
                  <a:pt x="163" y="191"/>
                </a:cubicBezTo>
                <a:cubicBezTo>
                  <a:pt x="162" y="191"/>
                  <a:pt x="162" y="193"/>
                  <a:pt x="162" y="194"/>
                </a:cubicBezTo>
                <a:cubicBezTo>
                  <a:pt x="162" y="194"/>
                  <a:pt x="162" y="195"/>
                  <a:pt x="162" y="195"/>
                </a:cubicBezTo>
                <a:cubicBezTo>
                  <a:pt x="161" y="197"/>
                  <a:pt x="159" y="199"/>
                  <a:pt x="158" y="200"/>
                </a:cubicBezTo>
                <a:cubicBezTo>
                  <a:pt x="156" y="202"/>
                  <a:pt x="155" y="203"/>
                  <a:pt x="154" y="205"/>
                </a:cubicBezTo>
                <a:cubicBezTo>
                  <a:pt x="154" y="205"/>
                  <a:pt x="149" y="204"/>
                  <a:pt x="149" y="204"/>
                </a:cubicBezTo>
                <a:cubicBezTo>
                  <a:pt x="148" y="205"/>
                  <a:pt x="151" y="205"/>
                  <a:pt x="151" y="206"/>
                </a:cubicBezTo>
                <a:cubicBezTo>
                  <a:pt x="151" y="207"/>
                  <a:pt x="152" y="208"/>
                  <a:pt x="152" y="208"/>
                </a:cubicBezTo>
                <a:cubicBezTo>
                  <a:pt x="151" y="209"/>
                  <a:pt x="151" y="209"/>
                  <a:pt x="150" y="210"/>
                </a:cubicBezTo>
                <a:cubicBezTo>
                  <a:pt x="149" y="211"/>
                  <a:pt x="148" y="211"/>
                  <a:pt x="147" y="211"/>
                </a:cubicBezTo>
                <a:cubicBezTo>
                  <a:pt x="146" y="211"/>
                  <a:pt x="145" y="211"/>
                  <a:pt x="144" y="211"/>
                </a:cubicBezTo>
                <a:cubicBezTo>
                  <a:pt x="144" y="212"/>
                  <a:pt x="144" y="212"/>
                  <a:pt x="144" y="213"/>
                </a:cubicBezTo>
                <a:cubicBezTo>
                  <a:pt x="144" y="213"/>
                  <a:pt x="144" y="214"/>
                  <a:pt x="144" y="214"/>
                </a:cubicBezTo>
                <a:cubicBezTo>
                  <a:pt x="142" y="215"/>
                  <a:pt x="141" y="215"/>
                  <a:pt x="140" y="214"/>
                </a:cubicBezTo>
                <a:cubicBezTo>
                  <a:pt x="140" y="215"/>
                  <a:pt x="140" y="216"/>
                  <a:pt x="140" y="216"/>
                </a:cubicBezTo>
                <a:cubicBezTo>
                  <a:pt x="140" y="217"/>
                  <a:pt x="141" y="218"/>
                  <a:pt x="141" y="218"/>
                </a:cubicBezTo>
                <a:cubicBezTo>
                  <a:pt x="140" y="219"/>
                  <a:pt x="140" y="220"/>
                  <a:pt x="139" y="221"/>
                </a:cubicBezTo>
                <a:cubicBezTo>
                  <a:pt x="139" y="221"/>
                  <a:pt x="139" y="221"/>
                  <a:pt x="138" y="221"/>
                </a:cubicBezTo>
                <a:cubicBezTo>
                  <a:pt x="137" y="222"/>
                  <a:pt x="137" y="222"/>
                  <a:pt x="137" y="223"/>
                </a:cubicBezTo>
                <a:cubicBezTo>
                  <a:pt x="136" y="223"/>
                  <a:pt x="137" y="224"/>
                  <a:pt x="138" y="225"/>
                </a:cubicBezTo>
                <a:cubicBezTo>
                  <a:pt x="138" y="225"/>
                  <a:pt x="139" y="225"/>
                  <a:pt x="139" y="226"/>
                </a:cubicBezTo>
                <a:cubicBezTo>
                  <a:pt x="139" y="226"/>
                  <a:pt x="139" y="227"/>
                  <a:pt x="138" y="227"/>
                </a:cubicBezTo>
                <a:cubicBezTo>
                  <a:pt x="138" y="228"/>
                  <a:pt x="137" y="228"/>
                  <a:pt x="137" y="229"/>
                </a:cubicBezTo>
                <a:cubicBezTo>
                  <a:pt x="136" y="230"/>
                  <a:pt x="136" y="230"/>
                  <a:pt x="135" y="230"/>
                </a:cubicBezTo>
                <a:cubicBezTo>
                  <a:pt x="134" y="231"/>
                  <a:pt x="135" y="234"/>
                  <a:pt x="135" y="235"/>
                </a:cubicBezTo>
                <a:cubicBezTo>
                  <a:pt x="135" y="235"/>
                  <a:pt x="135" y="236"/>
                  <a:pt x="136" y="236"/>
                </a:cubicBezTo>
                <a:cubicBezTo>
                  <a:pt x="136" y="237"/>
                  <a:pt x="137" y="237"/>
                  <a:pt x="138" y="238"/>
                </a:cubicBezTo>
                <a:cubicBezTo>
                  <a:pt x="139" y="239"/>
                  <a:pt x="140" y="238"/>
                  <a:pt x="142" y="239"/>
                </a:cubicBezTo>
                <a:cubicBezTo>
                  <a:pt x="140" y="239"/>
                  <a:pt x="139" y="240"/>
                  <a:pt x="137" y="240"/>
                </a:cubicBezTo>
                <a:cubicBezTo>
                  <a:pt x="136" y="241"/>
                  <a:pt x="136" y="241"/>
                  <a:pt x="135" y="240"/>
                </a:cubicBezTo>
                <a:cubicBezTo>
                  <a:pt x="133" y="239"/>
                  <a:pt x="131" y="238"/>
                  <a:pt x="129" y="238"/>
                </a:cubicBezTo>
                <a:cubicBezTo>
                  <a:pt x="128" y="237"/>
                  <a:pt x="128" y="236"/>
                  <a:pt x="128" y="236"/>
                </a:cubicBezTo>
                <a:cubicBezTo>
                  <a:pt x="127" y="234"/>
                  <a:pt x="125" y="231"/>
                  <a:pt x="126" y="229"/>
                </a:cubicBezTo>
                <a:cubicBezTo>
                  <a:pt x="126" y="226"/>
                  <a:pt x="127" y="222"/>
                  <a:pt x="127" y="219"/>
                </a:cubicBezTo>
                <a:cubicBezTo>
                  <a:pt x="127" y="216"/>
                  <a:pt x="128" y="212"/>
                  <a:pt x="128" y="209"/>
                </a:cubicBezTo>
                <a:cubicBezTo>
                  <a:pt x="129" y="205"/>
                  <a:pt x="130" y="201"/>
                  <a:pt x="131" y="197"/>
                </a:cubicBezTo>
                <a:cubicBezTo>
                  <a:pt x="131" y="194"/>
                  <a:pt x="132" y="192"/>
                  <a:pt x="132" y="189"/>
                </a:cubicBezTo>
                <a:cubicBezTo>
                  <a:pt x="133" y="188"/>
                  <a:pt x="133" y="187"/>
                  <a:pt x="133" y="186"/>
                </a:cubicBezTo>
                <a:cubicBezTo>
                  <a:pt x="133" y="185"/>
                  <a:pt x="133" y="184"/>
                  <a:pt x="133" y="183"/>
                </a:cubicBezTo>
                <a:cubicBezTo>
                  <a:pt x="133" y="182"/>
                  <a:pt x="133" y="181"/>
                  <a:pt x="132" y="180"/>
                </a:cubicBezTo>
                <a:cubicBezTo>
                  <a:pt x="132" y="180"/>
                  <a:pt x="131" y="179"/>
                  <a:pt x="130" y="179"/>
                </a:cubicBezTo>
                <a:cubicBezTo>
                  <a:pt x="129" y="178"/>
                  <a:pt x="128" y="178"/>
                  <a:pt x="127" y="177"/>
                </a:cubicBezTo>
                <a:cubicBezTo>
                  <a:pt x="126" y="176"/>
                  <a:pt x="126" y="176"/>
                  <a:pt x="125" y="174"/>
                </a:cubicBezTo>
                <a:cubicBezTo>
                  <a:pt x="124" y="172"/>
                  <a:pt x="122" y="170"/>
                  <a:pt x="121" y="168"/>
                </a:cubicBezTo>
                <a:cubicBezTo>
                  <a:pt x="120" y="166"/>
                  <a:pt x="119" y="164"/>
                  <a:pt x="118" y="162"/>
                </a:cubicBezTo>
                <a:cubicBezTo>
                  <a:pt x="117" y="161"/>
                  <a:pt x="118" y="159"/>
                  <a:pt x="119" y="158"/>
                </a:cubicBezTo>
                <a:cubicBezTo>
                  <a:pt x="119" y="157"/>
                  <a:pt x="119" y="156"/>
                  <a:pt x="119" y="156"/>
                </a:cubicBezTo>
                <a:cubicBezTo>
                  <a:pt x="120" y="155"/>
                  <a:pt x="120" y="154"/>
                  <a:pt x="121" y="153"/>
                </a:cubicBezTo>
                <a:cubicBezTo>
                  <a:pt x="122" y="152"/>
                  <a:pt x="124" y="151"/>
                  <a:pt x="123" y="149"/>
                </a:cubicBezTo>
                <a:cubicBezTo>
                  <a:pt x="123" y="148"/>
                  <a:pt x="123" y="148"/>
                  <a:pt x="123" y="148"/>
                </a:cubicBezTo>
                <a:cubicBezTo>
                  <a:pt x="123" y="147"/>
                  <a:pt x="123" y="147"/>
                  <a:pt x="123" y="146"/>
                </a:cubicBezTo>
                <a:cubicBezTo>
                  <a:pt x="123" y="146"/>
                  <a:pt x="122" y="145"/>
                  <a:pt x="122" y="145"/>
                </a:cubicBezTo>
                <a:cubicBezTo>
                  <a:pt x="122" y="144"/>
                  <a:pt x="122" y="144"/>
                  <a:pt x="121" y="143"/>
                </a:cubicBezTo>
                <a:cubicBezTo>
                  <a:pt x="121" y="143"/>
                  <a:pt x="121" y="143"/>
                  <a:pt x="120" y="143"/>
                </a:cubicBezTo>
                <a:cubicBezTo>
                  <a:pt x="120" y="144"/>
                  <a:pt x="119" y="144"/>
                  <a:pt x="119" y="144"/>
                </a:cubicBezTo>
                <a:cubicBezTo>
                  <a:pt x="119" y="144"/>
                  <a:pt x="119" y="145"/>
                  <a:pt x="120" y="145"/>
                </a:cubicBezTo>
                <a:cubicBezTo>
                  <a:pt x="119" y="146"/>
                  <a:pt x="119" y="146"/>
                  <a:pt x="118" y="145"/>
                </a:cubicBezTo>
                <a:cubicBezTo>
                  <a:pt x="118" y="145"/>
                  <a:pt x="117" y="144"/>
                  <a:pt x="116" y="144"/>
                </a:cubicBezTo>
                <a:cubicBezTo>
                  <a:pt x="116" y="144"/>
                  <a:pt x="116" y="144"/>
                  <a:pt x="116" y="144"/>
                </a:cubicBezTo>
                <a:cubicBezTo>
                  <a:pt x="115" y="144"/>
                  <a:pt x="115" y="144"/>
                  <a:pt x="115" y="144"/>
                </a:cubicBezTo>
                <a:cubicBezTo>
                  <a:pt x="114" y="143"/>
                  <a:pt x="113" y="143"/>
                  <a:pt x="112" y="142"/>
                </a:cubicBezTo>
                <a:cubicBezTo>
                  <a:pt x="112" y="141"/>
                  <a:pt x="112" y="141"/>
                  <a:pt x="111" y="140"/>
                </a:cubicBezTo>
                <a:cubicBezTo>
                  <a:pt x="110" y="139"/>
                  <a:pt x="109" y="138"/>
                  <a:pt x="108" y="137"/>
                </a:cubicBezTo>
                <a:cubicBezTo>
                  <a:pt x="106" y="137"/>
                  <a:pt x="104" y="137"/>
                  <a:pt x="103" y="136"/>
                </a:cubicBezTo>
                <a:cubicBezTo>
                  <a:pt x="102" y="135"/>
                  <a:pt x="101" y="134"/>
                  <a:pt x="100" y="133"/>
                </a:cubicBezTo>
                <a:cubicBezTo>
                  <a:pt x="100" y="133"/>
                  <a:pt x="99" y="133"/>
                  <a:pt x="98" y="133"/>
                </a:cubicBezTo>
                <a:cubicBezTo>
                  <a:pt x="96" y="134"/>
                  <a:pt x="95" y="133"/>
                  <a:pt x="93" y="132"/>
                </a:cubicBezTo>
                <a:cubicBezTo>
                  <a:pt x="92" y="132"/>
                  <a:pt x="90" y="131"/>
                  <a:pt x="89" y="131"/>
                </a:cubicBezTo>
                <a:cubicBezTo>
                  <a:pt x="89" y="131"/>
                  <a:pt x="88" y="131"/>
                  <a:pt x="88" y="130"/>
                </a:cubicBezTo>
                <a:cubicBezTo>
                  <a:pt x="87" y="129"/>
                  <a:pt x="86" y="129"/>
                  <a:pt x="85" y="128"/>
                </a:cubicBezTo>
                <a:cubicBezTo>
                  <a:pt x="84" y="127"/>
                  <a:pt x="85" y="127"/>
                  <a:pt x="85" y="126"/>
                </a:cubicBezTo>
                <a:cubicBezTo>
                  <a:pt x="85" y="125"/>
                  <a:pt x="84" y="124"/>
                  <a:pt x="84" y="123"/>
                </a:cubicBezTo>
                <a:cubicBezTo>
                  <a:pt x="83" y="123"/>
                  <a:pt x="83" y="122"/>
                  <a:pt x="82" y="122"/>
                </a:cubicBezTo>
                <a:cubicBezTo>
                  <a:pt x="81" y="121"/>
                  <a:pt x="81" y="120"/>
                  <a:pt x="80" y="120"/>
                </a:cubicBezTo>
                <a:cubicBezTo>
                  <a:pt x="79" y="119"/>
                  <a:pt x="80" y="119"/>
                  <a:pt x="80" y="119"/>
                </a:cubicBezTo>
                <a:cubicBezTo>
                  <a:pt x="80" y="118"/>
                  <a:pt x="79" y="118"/>
                  <a:pt x="79" y="118"/>
                </a:cubicBezTo>
                <a:cubicBezTo>
                  <a:pt x="78" y="117"/>
                  <a:pt x="78" y="116"/>
                  <a:pt x="77" y="116"/>
                </a:cubicBezTo>
                <a:cubicBezTo>
                  <a:pt x="76" y="115"/>
                  <a:pt x="76" y="115"/>
                  <a:pt x="75" y="114"/>
                </a:cubicBezTo>
                <a:cubicBezTo>
                  <a:pt x="75" y="114"/>
                  <a:pt x="75" y="112"/>
                  <a:pt x="75" y="112"/>
                </a:cubicBezTo>
                <a:cubicBezTo>
                  <a:pt x="74" y="111"/>
                  <a:pt x="73" y="111"/>
                  <a:pt x="72" y="111"/>
                </a:cubicBezTo>
                <a:cubicBezTo>
                  <a:pt x="72" y="111"/>
                  <a:pt x="73" y="113"/>
                  <a:pt x="73" y="114"/>
                </a:cubicBezTo>
                <a:cubicBezTo>
                  <a:pt x="74" y="115"/>
                  <a:pt x="75" y="115"/>
                  <a:pt x="75" y="117"/>
                </a:cubicBezTo>
                <a:cubicBezTo>
                  <a:pt x="76" y="117"/>
                  <a:pt x="76" y="118"/>
                  <a:pt x="76" y="118"/>
                </a:cubicBezTo>
                <a:cubicBezTo>
                  <a:pt x="77" y="118"/>
                  <a:pt x="77" y="119"/>
                  <a:pt x="77" y="119"/>
                </a:cubicBezTo>
                <a:cubicBezTo>
                  <a:pt x="77" y="120"/>
                  <a:pt x="78" y="121"/>
                  <a:pt x="78" y="121"/>
                </a:cubicBezTo>
                <a:cubicBezTo>
                  <a:pt x="78" y="122"/>
                  <a:pt x="78" y="121"/>
                  <a:pt x="79" y="122"/>
                </a:cubicBezTo>
                <a:cubicBezTo>
                  <a:pt x="79" y="122"/>
                  <a:pt x="80" y="122"/>
                  <a:pt x="80" y="123"/>
                </a:cubicBezTo>
                <a:cubicBezTo>
                  <a:pt x="79" y="124"/>
                  <a:pt x="79" y="124"/>
                  <a:pt x="79" y="123"/>
                </a:cubicBezTo>
                <a:cubicBezTo>
                  <a:pt x="78" y="122"/>
                  <a:pt x="77" y="122"/>
                  <a:pt x="76" y="121"/>
                </a:cubicBezTo>
                <a:cubicBezTo>
                  <a:pt x="76" y="121"/>
                  <a:pt x="76" y="120"/>
                  <a:pt x="76" y="119"/>
                </a:cubicBezTo>
                <a:cubicBezTo>
                  <a:pt x="76" y="119"/>
                  <a:pt x="75" y="118"/>
                  <a:pt x="74" y="118"/>
                </a:cubicBezTo>
                <a:cubicBezTo>
                  <a:pt x="74" y="118"/>
                  <a:pt x="74" y="118"/>
                  <a:pt x="73" y="118"/>
                </a:cubicBezTo>
                <a:cubicBezTo>
                  <a:pt x="73" y="117"/>
                  <a:pt x="72" y="117"/>
                  <a:pt x="72" y="117"/>
                </a:cubicBezTo>
                <a:cubicBezTo>
                  <a:pt x="72" y="117"/>
                  <a:pt x="74" y="116"/>
                  <a:pt x="73" y="115"/>
                </a:cubicBezTo>
                <a:cubicBezTo>
                  <a:pt x="72" y="115"/>
                  <a:pt x="72" y="114"/>
                  <a:pt x="71" y="114"/>
                </a:cubicBezTo>
                <a:cubicBezTo>
                  <a:pt x="71" y="113"/>
                  <a:pt x="70" y="113"/>
                  <a:pt x="70" y="112"/>
                </a:cubicBezTo>
                <a:cubicBezTo>
                  <a:pt x="70" y="111"/>
                  <a:pt x="69" y="110"/>
                  <a:pt x="69" y="109"/>
                </a:cubicBezTo>
                <a:cubicBezTo>
                  <a:pt x="68" y="108"/>
                  <a:pt x="67" y="107"/>
                  <a:pt x="66" y="106"/>
                </a:cubicBezTo>
                <a:cubicBezTo>
                  <a:pt x="65" y="106"/>
                  <a:pt x="64" y="106"/>
                  <a:pt x="64" y="105"/>
                </a:cubicBezTo>
                <a:cubicBezTo>
                  <a:pt x="63" y="104"/>
                  <a:pt x="63" y="103"/>
                  <a:pt x="62" y="103"/>
                </a:cubicBezTo>
                <a:cubicBezTo>
                  <a:pt x="62" y="101"/>
                  <a:pt x="60" y="100"/>
                  <a:pt x="60" y="99"/>
                </a:cubicBezTo>
                <a:cubicBezTo>
                  <a:pt x="59" y="97"/>
                  <a:pt x="59" y="96"/>
                  <a:pt x="59" y="93"/>
                </a:cubicBezTo>
                <a:cubicBezTo>
                  <a:pt x="59" y="92"/>
                  <a:pt x="59" y="90"/>
                  <a:pt x="60" y="88"/>
                </a:cubicBezTo>
                <a:cubicBezTo>
                  <a:pt x="60" y="87"/>
                  <a:pt x="59" y="86"/>
                  <a:pt x="59" y="84"/>
                </a:cubicBezTo>
                <a:cubicBezTo>
                  <a:pt x="60" y="84"/>
                  <a:pt x="61" y="84"/>
                  <a:pt x="62" y="85"/>
                </a:cubicBezTo>
                <a:cubicBezTo>
                  <a:pt x="62" y="83"/>
                  <a:pt x="62" y="83"/>
                  <a:pt x="61" y="82"/>
                </a:cubicBezTo>
                <a:cubicBezTo>
                  <a:pt x="60" y="81"/>
                  <a:pt x="59" y="81"/>
                  <a:pt x="59" y="80"/>
                </a:cubicBezTo>
                <a:cubicBezTo>
                  <a:pt x="58" y="80"/>
                  <a:pt x="57" y="80"/>
                  <a:pt x="56" y="80"/>
                </a:cubicBezTo>
                <a:cubicBezTo>
                  <a:pt x="55" y="79"/>
                  <a:pt x="54" y="79"/>
                  <a:pt x="54" y="78"/>
                </a:cubicBezTo>
                <a:cubicBezTo>
                  <a:pt x="53" y="76"/>
                  <a:pt x="51" y="75"/>
                  <a:pt x="51" y="74"/>
                </a:cubicBezTo>
                <a:cubicBezTo>
                  <a:pt x="51" y="72"/>
                  <a:pt x="51" y="72"/>
                  <a:pt x="49" y="71"/>
                </a:cubicBezTo>
                <a:cubicBezTo>
                  <a:pt x="49" y="71"/>
                  <a:pt x="48" y="73"/>
                  <a:pt x="48" y="72"/>
                </a:cubicBezTo>
                <a:cubicBezTo>
                  <a:pt x="47" y="71"/>
                  <a:pt x="47" y="70"/>
                  <a:pt x="46" y="70"/>
                </a:cubicBezTo>
                <a:cubicBezTo>
                  <a:pt x="45" y="69"/>
                  <a:pt x="45" y="69"/>
                  <a:pt x="44" y="68"/>
                </a:cubicBezTo>
                <a:cubicBezTo>
                  <a:pt x="44" y="67"/>
                  <a:pt x="43" y="66"/>
                  <a:pt x="42" y="65"/>
                </a:cubicBezTo>
                <a:cubicBezTo>
                  <a:pt x="42" y="65"/>
                  <a:pt x="41" y="65"/>
                  <a:pt x="40" y="64"/>
                </a:cubicBezTo>
                <a:cubicBezTo>
                  <a:pt x="38" y="63"/>
                  <a:pt x="37" y="62"/>
                  <a:pt x="35" y="62"/>
                </a:cubicBezTo>
                <a:cubicBezTo>
                  <a:pt x="34" y="62"/>
                  <a:pt x="33" y="62"/>
                  <a:pt x="32" y="62"/>
                </a:cubicBezTo>
                <a:cubicBezTo>
                  <a:pt x="32" y="62"/>
                  <a:pt x="31" y="61"/>
                  <a:pt x="30" y="61"/>
                </a:cubicBezTo>
                <a:cubicBezTo>
                  <a:pt x="29" y="60"/>
                  <a:pt x="29" y="60"/>
                  <a:pt x="27" y="60"/>
                </a:cubicBezTo>
                <a:cubicBezTo>
                  <a:pt x="26" y="60"/>
                  <a:pt x="26" y="60"/>
                  <a:pt x="26" y="61"/>
                </a:cubicBezTo>
                <a:cubicBezTo>
                  <a:pt x="27" y="62"/>
                  <a:pt x="23" y="63"/>
                  <a:pt x="22" y="64"/>
                </a:cubicBezTo>
                <a:cubicBezTo>
                  <a:pt x="22" y="63"/>
                  <a:pt x="22" y="63"/>
                  <a:pt x="22" y="63"/>
                </a:cubicBezTo>
                <a:cubicBezTo>
                  <a:pt x="22" y="63"/>
                  <a:pt x="22" y="61"/>
                  <a:pt x="22" y="61"/>
                </a:cubicBezTo>
                <a:cubicBezTo>
                  <a:pt x="23" y="60"/>
                  <a:pt x="24" y="60"/>
                  <a:pt x="25" y="60"/>
                </a:cubicBezTo>
                <a:cubicBezTo>
                  <a:pt x="25" y="60"/>
                  <a:pt x="25" y="60"/>
                  <a:pt x="24" y="59"/>
                </a:cubicBezTo>
                <a:cubicBezTo>
                  <a:pt x="25" y="59"/>
                  <a:pt x="25" y="59"/>
                  <a:pt x="25" y="59"/>
                </a:cubicBezTo>
                <a:cubicBezTo>
                  <a:pt x="23" y="59"/>
                  <a:pt x="23" y="59"/>
                  <a:pt x="21" y="61"/>
                </a:cubicBezTo>
                <a:cubicBezTo>
                  <a:pt x="20" y="61"/>
                  <a:pt x="19" y="62"/>
                  <a:pt x="18" y="64"/>
                </a:cubicBezTo>
                <a:cubicBezTo>
                  <a:pt x="19" y="64"/>
                  <a:pt x="19" y="64"/>
                  <a:pt x="20" y="64"/>
                </a:cubicBezTo>
                <a:cubicBezTo>
                  <a:pt x="18" y="66"/>
                  <a:pt x="17" y="66"/>
                  <a:pt x="16" y="68"/>
                </a:cubicBezTo>
                <a:cubicBezTo>
                  <a:pt x="15" y="68"/>
                  <a:pt x="12" y="69"/>
                  <a:pt x="12" y="70"/>
                </a:cubicBezTo>
                <a:cubicBezTo>
                  <a:pt x="12" y="71"/>
                  <a:pt x="9" y="71"/>
                  <a:pt x="8" y="72"/>
                </a:cubicBezTo>
                <a:cubicBezTo>
                  <a:pt x="7" y="72"/>
                  <a:pt x="7" y="72"/>
                  <a:pt x="7" y="72"/>
                </a:cubicBezTo>
                <a:cubicBezTo>
                  <a:pt x="6" y="72"/>
                  <a:pt x="6" y="72"/>
                  <a:pt x="6" y="72"/>
                </a:cubicBezTo>
                <a:cubicBezTo>
                  <a:pt x="5" y="73"/>
                  <a:pt x="5" y="73"/>
                  <a:pt x="4" y="73"/>
                </a:cubicBezTo>
                <a:cubicBezTo>
                  <a:pt x="4" y="72"/>
                  <a:pt x="5" y="72"/>
                  <a:pt x="6" y="71"/>
                </a:cubicBezTo>
                <a:cubicBezTo>
                  <a:pt x="7" y="71"/>
                  <a:pt x="9" y="69"/>
                  <a:pt x="10" y="70"/>
                </a:cubicBezTo>
                <a:cubicBezTo>
                  <a:pt x="10" y="69"/>
                  <a:pt x="12" y="68"/>
                  <a:pt x="12" y="68"/>
                </a:cubicBezTo>
                <a:cubicBezTo>
                  <a:pt x="12" y="68"/>
                  <a:pt x="14" y="67"/>
                  <a:pt x="14" y="66"/>
                </a:cubicBezTo>
                <a:cubicBezTo>
                  <a:pt x="14" y="66"/>
                  <a:pt x="14" y="65"/>
                  <a:pt x="14" y="65"/>
                </a:cubicBezTo>
                <a:cubicBezTo>
                  <a:pt x="15" y="65"/>
                  <a:pt x="15" y="64"/>
                  <a:pt x="15" y="64"/>
                </a:cubicBezTo>
                <a:cubicBezTo>
                  <a:pt x="14" y="65"/>
                  <a:pt x="13" y="65"/>
                  <a:pt x="11" y="65"/>
                </a:cubicBezTo>
                <a:cubicBezTo>
                  <a:pt x="11" y="64"/>
                  <a:pt x="10" y="64"/>
                  <a:pt x="10" y="64"/>
                </a:cubicBezTo>
                <a:cubicBezTo>
                  <a:pt x="9" y="64"/>
                  <a:pt x="9" y="64"/>
                  <a:pt x="8" y="65"/>
                </a:cubicBezTo>
                <a:cubicBezTo>
                  <a:pt x="8" y="63"/>
                  <a:pt x="8" y="62"/>
                  <a:pt x="8" y="61"/>
                </a:cubicBezTo>
                <a:cubicBezTo>
                  <a:pt x="7" y="62"/>
                  <a:pt x="6" y="63"/>
                  <a:pt x="6" y="62"/>
                </a:cubicBezTo>
                <a:cubicBezTo>
                  <a:pt x="5" y="62"/>
                  <a:pt x="4" y="61"/>
                  <a:pt x="4" y="61"/>
                </a:cubicBezTo>
                <a:cubicBezTo>
                  <a:pt x="3" y="60"/>
                  <a:pt x="3" y="59"/>
                  <a:pt x="3" y="58"/>
                </a:cubicBezTo>
                <a:cubicBezTo>
                  <a:pt x="3" y="58"/>
                  <a:pt x="3" y="57"/>
                  <a:pt x="4" y="57"/>
                </a:cubicBezTo>
                <a:cubicBezTo>
                  <a:pt x="4" y="56"/>
                  <a:pt x="4" y="55"/>
                  <a:pt x="5" y="56"/>
                </a:cubicBezTo>
                <a:cubicBezTo>
                  <a:pt x="6" y="56"/>
                  <a:pt x="7" y="55"/>
                  <a:pt x="7" y="55"/>
                </a:cubicBezTo>
                <a:cubicBezTo>
                  <a:pt x="8" y="54"/>
                  <a:pt x="9" y="55"/>
                  <a:pt x="9" y="54"/>
                </a:cubicBezTo>
                <a:cubicBezTo>
                  <a:pt x="10" y="53"/>
                  <a:pt x="9" y="53"/>
                  <a:pt x="9" y="52"/>
                </a:cubicBezTo>
                <a:cubicBezTo>
                  <a:pt x="9" y="52"/>
                  <a:pt x="9" y="52"/>
                  <a:pt x="9" y="52"/>
                </a:cubicBezTo>
                <a:cubicBezTo>
                  <a:pt x="9" y="51"/>
                  <a:pt x="8" y="52"/>
                  <a:pt x="8" y="52"/>
                </a:cubicBezTo>
                <a:cubicBezTo>
                  <a:pt x="7" y="53"/>
                  <a:pt x="7" y="52"/>
                  <a:pt x="6" y="52"/>
                </a:cubicBezTo>
                <a:cubicBezTo>
                  <a:pt x="4" y="52"/>
                  <a:pt x="2" y="53"/>
                  <a:pt x="1" y="51"/>
                </a:cubicBezTo>
                <a:cubicBezTo>
                  <a:pt x="2" y="51"/>
                  <a:pt x="2" y="51"/>
                  <a:pt x="2" y="51"/>
                </a:cubicBezTo>
                <a:cubicBezTo>
                  <a:pt x="1" y="51"/>
                  <a:pt x="0" y="51"/>
                  <a:pt x="0" y="50"/>
                </a:cubicBezTo>
                <a:cubicBezTo>
                  <a:pt x="1" y="49"/>
                  <a:pt x="2" y="49"/>
                  <a:pt x="3" y="49"/>
                </a:cubicBezTo>
                <a:cubicBezTo>
                  <a:pt x="3" y="49"/>
                  <a:pt x="3" y="49"/>
                  <a:pt x="3" y="48"/>
                </a:cubicBezTo>
                <a:cubicBezTo>
                  <a:pt x="4" y="48"/>
                  <a:pt x="4" y="48"/>
                  <a:pt x="5" y="48"/>
                </a:cubicBezTo>
                <a:cubicBezTo>
                  <a:pt x="5" y="49"/>
                  <a:pt x="6" y="49"/>
                  <a:pt x="7" y="49"/>
                </a:cubicBezTo>
                <a:cubicBezTo>
                  <a:pt x="8" y="49"/>
                  <a:pt x="8" y="49"/>
                  <a:pt x="9" y="48"/>
                </a:cubicBezTo>
                <a:cubicBezTo>
                  <a:pt x="9" y="48"/>
                  <a:pt x="8" y="48"/>
                  <a:pt x="8" y="48"/>
                </a:cubicBezTo>
                <a:cubicBezTo>
                  <a:pt x="8" y="48"/>
                  <a:pt x="8" y="48"/>
                  <a:pt x="8" y="48"/>
                </a:cubicBezTo>
                <a:cubicBezTo>
                  <a:pt x="8" y="48"/>
                  <a:pt x="8" y="47"/>
                  <a:pt x="8" y="47"/>
                </a:cubicBezTo>
                <a:cubicBezTo>
                  <a:pt x="7" y="47"/>
                  <a:pt x="7" y="47"/>
                  <a:pt x="6" y="46"/>
                </a:cubicBezTo>
                <a:cubicBezTo>
                  <a:pt x="5" y="46"/>
                  <a:pt x="5" y="45"/>
                  <a:pt x="4" y="45"/>
                </a:cubicBezTo>
                <a:cubicBezTo>
                  <a:pt x="4" y="45"/>
                  <a:pt x="2" y="44"/>
                  <a:pt x="2" y="44"/>
                </a:cubicBezTo>
                <a:cubicBezTo>
                  <a:pt x="2" y="44"/>
                  <a:pt x="2" y="43"/>
                  <a:pt x="2" y="42"/>
                </a:cubicBezTo>
                <a:cubicBezTo>
                  <a:pt x="2" y="42"/>
                  <a:pt x="3" y="42"/>
                  <a:pt x="3" y="42"/>
                </a:cubicBezTo>
                <a:cubicBezTo>
                  <a:pt x="4" y="42"/>
                  <a:pt x="5" y="43"/>
                  <a:pt x="5" y="42"/>
                </a:cubicBezTo>
                <a:cubicBezTo>
                  <a:pt x="6" y="41"/>
                  <a:pt x="6" y="40"/>
                  <a:pt x="7" y="40"/>
                </a:cubicBezTo>
                <a:cubicBezTo>
                  <a:pt x="8" y="39"/>
                  <a:pt x="10" y="38"/>
                  <a:pt x="11" y="38"/>
                </a:cubicBezTo>
                <a:cubicBezTo>
                  <a:pt x="12" y="38"/>
                  <a:pt x="13" y="38"/>
                  <a:pt x="14" y="37"/>
                </a:cubicBezTo>
                <a:cubicBezTo>
                  <a:pt x="15" y="36"/>
                  <a:pt x="15" y="36"/>
                  <a:pt x="16" y="37"/>
                </a:cubicBezTo>
                <a:cubicBezTo>
                  <a:pt x="18" y="37"/>
                  <a:pt x="21" y="37"/>
                  <a:pt x="21" y="38"/>
                </a:cubicBezTo>
                <a:cubicBezTo>
                  <a:pt x="22" y="39"/>
                  <a:pt x="25" y="39"/>
                  <a:pt x="26" y="39"/>
                </a:cubicBezTo>
                <a:cubicBezTo>
                  <a:pt x="28" y="39"/>
                  <a:pt x="29" y="39"/>
                  <a:pt x="31" y="40"/>
                </a:cubicBezTo>
                <a:cubicBezTo>
                  <a:pt x="33" y="40"/>
                  <a:pt x="36" y="40"/>
                  <a:pt x="38" y="41"/>
                </a:cubicBezTo>
                <a:cubicBezTo>
                  <a:pt x="40" y="41"/>
                  <a:pt x="41" y="42"/>
                  <a:pt x="43" y="42"/>
                </a:cubicBezTo>
                <a:cubicBezTo>
                  <a:pt x="43" y="43"/>
                  <a:pt x="45" y="41"/>
                  <a:pt x="45" y="40"/>
                </a:cubicBezTo>
                <a:cubicBezTo>
                  <a:pt x="45" y="40"/>
                  <a:pt x="46" y="41"/>
                  <a:pt x="47" y="41"/>
                </a:cubicBezTo>
                <a:cubicBezTo>
                  <a:pt x="48" y="41"/>
                  <a:pt x="52" y="39"/>
                  <a:pt x="52" y="39"/>
                </a:cubicBezTo>
                <a:cubicBezTo>
                  <a:pt x="51" y="40"/>
                  <a:pt x="49" y="41"/>
                  <a:pt x="48" y="41"/>
                </a:cubicBezTo>
                <a:cubicBezTo>
                  <a:pt x="49" y="42"/>
                  <a:pt x="53" y="39"/>
                  <a:pt x="53" y="40"/>
                </a:cubicBezTo>
                <a:cubicBezTo>
                  <a:pt x="53" y="40"/>
                  <a:pt x="54" y="40"/>
                  <a:pt x="54" y="39"/>
                </a:cubicBezTo>
                <a:cubicBezTo>
                  <a:pt x="55" y="39"/>
                  <a:pt x="54" y="39"/>
                  <a:pt x="54" y="38"/>
                </a:cubicBezTo>
                <a:cubicBezTo>
                  <a:pt x="55" y="39"/>
                  <a:pt x="56" y="40"/>
                  <a:pt x="58" y="41"/>
                </a:cubicBezTo>
                <a:cubicBezTo>
                  <a:pt x="58" y="40"/>
                  <a:pt x="58" y="40"/>
                  <a:pt x="59" y="39"/>
                </a:cubicBezTo>
                <a:cubicBezTo>
                  <a:pt x="60" y="40"/>
                  <a:pt x="59" y="40"/>
                  <a:pt x="59" y="40"/>
                </a:cubicBezTo>
                <a:cubicBezTo>
                  <a:pt x="60" y="41"/>
                  <a:pt x="59" y="41"/>
                  <a:pt x="59" y="41"/>
                </a:cubicBezTo>
                <a:cubicBezTo>
                  <a:pt x="60" y="41"/>
                  <a:pt x="60" y="41"/>
                  <a:pt x="61" y="41"/>
                </a:cubicBezTo>
                <a:cubicBezTo>
                  <a:pt x="61" y="41"/>
                  <a:pt x="61" y="40"/>
                  <a:pt x="61" y="40"/>
                </a:cubicBezTo>
                <a:cubicBezTo>
                  <a:pt x="61" y="40"/>
                  <a:pt x="61" y="40"/>
                  <a:pt x="62" y="40"/>
                </a:cubicBezTo>
                <a:cubicBezTo>
                  <a:pt x="63" y="40"/>
                  <a:pt x="64" y="41"/>
                  <a:pt x="65" y="41"/>
                </a:cubicBezTo>
                <a:cubicBezTo>
                  <a:pt x="67" y="42"/>
                  <a:pt x="69" y="42"/>
                  <a:pt x="70" y="43"/>
                </a:cubicBezTo>
                <a:cubicBezTo>
                  <a:pt x="70" y="42"/>
                  <a:pt x="70" y="42"/>
                  <a:pt x="70" y="42"/>
                </a:cubicBezTo>
                <a:cubicBezTo>
                  <a:pt x="71" y="42"/>
                  <a:pt x="72" y="43"/>
                  <a:pt x="73" y="43"/>
                </a:cubicBezTo>
                <a:cubicBezTo>
                  <a:pt x="74" y="44"/>
                  <a:pt x="72" y="45"/>
                  <a:pt x="71" y="45"/>
                </a:cubicBezTo>
                <a:cubicBezTo>
                  <a:pt x="72" y="45"/>
                  <a:pt x="73" y="45"/>
                  <a:pt x="74" y="45"/>
                </a:cubicBezTo>
                <a:cubicBezTo>
                  <a:pt x="75" y="45"/>
                  <a:pt x="77" y="45"/>
                  <a:pt x="78" y="45"/>
                </a:cubicBezTo>
                <a:cubicBezTo>
                  <a:pt x="79" y="45"/>
                  <a:pt x="80" y="45"/>
                  <a:pt x="80" y="45"/>
                </a:cubicBezTo>
                <a:cubicBezTo>
                  <a:pt x="81" y="46"/>
                  <a:pt x="81" y="47"/>
                  <a:pt x="82" y="48"/>
                </a:cubicBezTo>
                <a:cubicBezTo>
                  <a:pt x="82" y="47"/>
                  <a:pt x="82" y="47"/>
                  <a:pt x="82" y="47"/>
                </a:cubicBezTo>
                <a:cubicBezTo>
                  <a:pt x="82" y="47"/>
                  <a:pt x="82" y="46"/>
                  <a:pt x="82" y="46"/>
                </a:cubicBezTo>
                <a:cubicBezTo>
                  <a:pt x="82" y="45"/>
                  <a:pt x="81" y="45"/>
                  <a:pt x="82" y="45"/>
                </a:cubicBezTo>
                <a:cubicBezTo>
                  <a:pt x="82" y="44"/>
                  <a:pt x="85" y="44"/>
                  <a:pt x="84" y="43"/>
                </a:cubicBezTo>
                <a:cubicBezTo>
                  <a:pt x="83" y="44"/>
                  <a:pt x="82" y="44"/>
                  <a:pt x="81" y="44"/>
                </a:cubicBezTo>
                <a:cubicBezTo>
                  <a:pt x="81" y="43"/>
                  <a:pt x="81" y="43"/>
                  <a:pt x="83" y="43"/>
                </a:cubicBezTo>
                <a:cubicBezTo>
                  <a:pt x="84" y="42"/>
                  <a:pt x="84" y="42"/>
                  <a:pt x="85" y="43"/>
                </a:cubicBezTo>
                <a:cubicBezTo>
                  <a:pt x="85" y="43"/>
                  <a:pt x="85" y="43"/>
                  <a:pt x="86" y="44"/>
                </a:cubicBezTo>
                <a:cubicBezTo>
                  <a:pt x="86" y="44"/>
                  <a:pt x="86" y="44"/>
                  <a:pt x="86" y="44"/>
                </a:cubicBezTo>
                <a:cubicBezTo>
                  <a:pt x="87" y="44"/>
                  <a:pt x="88" y="45"/>
                  <a:pt x="89" y="45"/>
                </a:cubicBezTo>
                <a:cubicBezTo>
                  <a:pt x="90" y="45"/>
                  <a:pt x="94" y="46"/>
                  <a:pt x="94" y="45"/>
                </a:cubicBezTo>
                <a:cubicBezTo>
                  <a:pt x="94" y="44"/>
                  <a:pt x="94" y="44"/>
                  <a:pt x="95" y="44"/>
                </a:cubicBezTo>
                <a:cubicBezTo>
                  <a:pt x="96" y="44"/>
                  <a:pt x="97" y="44"/>
                  <a:pt x="98" y="44"/>
                </a:cubicBezTo>
                <a:cubicBezTo>
                  <a:pt x="98" y="44"/>
                  <a:pt x="97" y="45"/>
                  <a:pt x="97" y="46"/>
                </a:cubicBezTo>
                <a:cubicBezTo>
                  <a:pt x="97" y="46"/>
                  <a:pt x="98" y="47"/>
                  <a:pt x="99" y="47"/>
                </a:cubicBezTo>
                <a:cubicBezTo>
                  <a:pt x="98" y="46"/>
                  <a:pt x="98" y="45"/>
                  <a:pt x="99" y="44"/>
                </a:cubicBezTo>
                <a:cubicBezTo>
                  <a:pt x="100" y="44"/>
                  <a:pt x="100" y="44"/>
                  <a:pt x="101" y="43"/>
                </a:cubicBezTo>
                <a:cubicBezTo>
                  <a:pt x="101" y="43"/>
                  <a:pt x="101" y="43"/>
                  <a:pt x="101" y="42"/>
                </a:cubicBezTo>
                <a:cubicBezTo>
                  <a:pt x="101" y="42"/>
                  <a:pt x="100" y="43"/>
                  <a:pt x="100" y="43"/>
                </a:cubicBezTo>
                <a:cubicBezTo>
                  <a:pt x="100" y="42"/>
                  <a:pt x="100" y="41"/>
                  <a:pt x="101" y="41"/>
                </a:cubicBezTo>
                <a:cubicBezTo>
                  <a:pt x="101" y="40"/>
                  <a:pt x="100" y="41"/>
                  <a:pt x="100" y="41"/>
                </a:cubicBezTo>
                <a:cubicBezTo>
                  <a:pt x="99" y="41"/>
                  <a:pt x="98" y="40"/>
                  <a:pt x="98" y="40"/>
                </a:cubicBezTo>
                <a:cubicBezTo>
                  <a:pt x="97" y="39"/>
                  <a:pt x="97" y="38"/>
                  <a:pt x="97" y="37"/>
                </a:cubicBezTo>
                <a:cubicBezTo>
                  <a:pt x="97" y="36"/>
                  <a:pt x="98" y="36"/>
                  <a:pt x="99" y="37"/>
                </a:cubicBezTo>
                <a:cubicBezTo>
                  <a:pt x="99" y="36"/>
                  <a:pt x="98" y="36"/>
                  <a:pt x="98" y="36"/>
                </a:cubicBezTo>
                <a:cubicBezTo>
                  <a:pt x="99" y="35"/>
                  <a:pt x="99" y="35"/>
                  <a:pt x="99" y="35"/>
                </a:cubicBezTo>
                <a:cubicBezTo>
                  <a:pt x="99" y="34"/>
                  <a:pt x="99" y="33"/>
                  <a:pt x="98" y="33"/>
                </a:cubicBezTo>
                <a:cubicBezTo>
                  <a:pt x="98" y="32"/>
                  <a:pt x="98" y="31"/>
                  <a:pt x="98" y="31"/>
                </a:cubicBezTo>
                <a:cubicBezTo>
                  <a:pt x="98" y="30"/>
                  <a:pt x="99" y="30"/>
                  <a:pt x="100" y="30"/>
                </a:cubicBezTo>
                <a:cubicBezTo>
                  <a:pt x="98" y="29"/>
                  <a:pt x="101" y="29"/>
                  <a:pt x="102" y="29"/>
                </a:cubicBezTo>
                <a:cubicBezTo>
                  <a:pt x="103" y="29"/>
                  <a:pt x="104" y="29"/>
                  <a:pt x="106" y="30"/>
                </a:cubicBezTo>
                <a:cubicBezTo>
                  <a:pt x="105" y="31"/>
                  <a:pt x="104" y="32"/>
                  <a:pt x="103" y="33"/>
                </a:cubicBezTo>
                <a:cubicBezTo>
                  <a:pt x="103" y="33"/>
                  <a:pt x="101" y="33"/>
                  <a:pt x="100" y="33"/>
                </a:cubicBezTo>
                <a:cubicBezTo>
                  <a:pt x="103" y="33"/>
                  <a:pt x="100" y="35"/>
                  <a:pt x="100" y="35"/>
                </a:cubicBezTo>
                <a:cubicBezTo>
                  <a:pt x="101" y="35"/>
                  <a:pt x="102" y="36"/>
                  <a:pt x="102" y="37"/>
                </a:cubicBezTo>
                <a:cubicBezTo>
                  <a:pt x="102" y="38"/>
                  <a:pt x="103" y="39"/>
                  <a:pt x="104" y="39"/>
                </a:cubicBezTo>
                <a:cubicBezTo>
                  <a:pt x="103" y="40"/>
                  <a:pt x="103" y="40"/>
                  <a:pt x="102" y="40"/>
                </a:cubicBezTo>
                <a:cubicBezTo>
                  <a:pt x="103" y="41"/>
                  <a:pt x="103" y="41"/>
                  <a:pt x="104" y="41"/>
                </a:cubicBezTo>
                <a:cubicBezTo>
                  <a:pt x="104" y="40"/>
                  <a:pt x="105" y="41"/>
                  <a:pt x="105" y="41"/>
                </a:cubicBezTo>
                <a:cubicBezTo>
                  <a:pt x="105" y="41"/>
                  <a:pt x="105" y="41"/>
                  <a:pt x="105" y="42"/>
                </a:cubicBezTo>
                <a:cubicBezTo>
                  <a:pt x="105" y="42"/>
                  <a:pt x="106" y="42"/>
                  <a:pt x="105" y="43"/>
                </a:cubicBezTo>
                <a:cubicBezTo>
                  <a:pt x="105" y="44"/>
                  <a:pt x="105" y="44"/>
                  <a:pt x="106" y="44"/>
                </a:cubicBezTo>
                <a:cubicBezTo>
                  <a:pt x="106" y="44"/>
                  <a:pt x="106" y="43"/>
                  <a:pt x="106" y="43"/>
                </a:cubicBezTo>
                <a:cubicBezTo>
                  <a:pt x="106" y="42"/>
                  <a:pt x="107" y="41"/>
                  <a:pt x="107" y="42"/>
                </a:cubicBezTo>
                <a:cubicBezTo>
                  <a:pt x="108" y="42"/>
                  <a:pt x="109" y="42"/>
                  <a:pt x="109" y="42"/>
                </a:cubicBezTo>
                <a:cubicBezTo>
                  <a:pt x="109" y="43"/>
                  <a:pt x="109" y="44"/>
                  <a:pt x="109" y="44"/>
                </a:cubicBezTo>
                <a:cubicBezTo>
                  <a:pt x="109" y="44"/>
                  <a:pt x="108" y="44"/>
                  <a:pt x="108" y="44"/>
                </a:cubicBezTo>
                <a:cubicBezTo>
                  <a:pt x="107" y="44"/>
                  <a:pt x="111" y="48"/>
                  <a:pt x="111" y="46"/>
                </a:cubicBezTo>
                <a:cubicBezTo>
                  <a:pt x="111" y="45"/>
                  <a:pt x="111" y="45"/>
                  <a:pt x="111" y="45"/>
                </a:cubicBezTo>
                <a:cubicBezTo>
                  <a:pt x="111" y="45"/>
                  <a:pt x="112" y="44"/>
                  <a:pt x="112" y="44"/>
                </a:cubicBezTo>
                <a:cubicBezTo>
                  <a:pt x="112" y="43"/>
                  <a:pt x="112" y="43"/>
                  <a:pt x="113" y="42"/>
                </a:cubicBezTo>
                <a:cubicBezTo>
                  <a:pt x="113" y="42"/>
                  <a:pt x="112" y="41"/>
                  <a:pt x="112" y="41"/>
                </a:cubicBezTo>
                <a:cubicBezTo>
                  <a:pt x="112" y="40"/>
                  <a:pt x="113" y="40"/>
                  <a:pt x="114" y="40"/>
                </a:cubicBezTo>
                <a:cubicBezTo>
                  <a:pt x="114" y="40"/>
                  <a:pt x="116" y="40"/>
                  <a:pt x="116" y="41"/>
                </a:cubicBezTo>
                <a:cubicBezTo>
                  <a:pt x="117" y="41"/>
                  <a:pt x="117" y="41"/>
                  <a:pt x="118" y="42"/>
                </a:cubicBezTo>
                <a:cubicBezTo>
                  <a:pt x="117" y="42"/>
                  <a:pt x="118" y="43"/>
                  <a:pt x="118" y="43"/>
                </a:cubicBezTo>
                <a:cubicBezTo>
                  <a:pt x="117" y="43"/>
                  <a:pt x="116" y="43"/>
                  <a:pt x="116" y="43"/>
                </a:cubicBezTo>
                <a:cubicBezTo>
                  <a:pt x="116" y="44"/>
                  <a:pt x="117" y="45"/>
                  <a:pt x="117" y="45"/>
                </a:cubicBezTo>
                <a:cubicBezTo>
                  <a:pt x="118" y="46"/>
                  <a:pt x="118" y="46"/>
                  <a:pt x="117" y="47"/>
                </a:cubicBezTo>
                <a:cubicBezTo>
                  <a:pt x="117" y="47"/>
                  <a:pt x="116" y="48"/>
                  <a:pt x="115" y="48"/>
                </a:cubicBezTo>
                <a:cubicBezTo>
                  <a:pt x="115" y="48"/>
                  <a:pt x="114" y="48"/>
                  <a:pt x="114" y="47"/>
                </a:cubicBezTo>
                <a:cubicBezTo>
                  <a:pt x="114" y="48"/>
                  <a:pt x="114" y="48"/>
                  <a:pt x="115" y="49"/>
                </a:cubicBezTo>
                <a:cubicBezTo>
                  <a:pt x="114" y="49"/>
                  <a:pt x="114" y="48"/>
                  <a:pt x="113" y="48"/>
                </a:cubicBezTo>
                <a:cubicBezTo>
                  <a:pt x="114" y="48"/>
                  <a:pt x="114" y="49"/>
                  <a:pt x="114" y="49"/>
                </a:cubicBezTo>
                <a:cubicBezTo>
                  <a:pt x="113" y="49"/>
                  <a:pt x="113" y="49"/>
                  <a:pt x="112" y="48"/>
                </a:cubicBezTo>
                <a:cubicBezTo>
                  <a:pt x="112" y="48"/>
                  <a:pt x="112" y="48"/>
                  <a:pt x="112" y="48"/>
                </a:cubicBezTo>
                <a:cubicBezTo>
                  <a:pt x="112" y="48"/>
                  <a:pt x="111" y="48"/>
                  <a:pt x="110" y="48"/>
                </a:cubicBezTo>
                <a:cubicBezTo>
                  <a:pt x="111" y="48"/>
                  <a:pt x="111" y="49"/>
                  <a:pt x="112" y="49"/>
                </a:cubicBezTo>
                <a:cubicBezTo>
                  <a:pt x="111" y="49"/>
                  <a:pt x="111" y="50"/>
                  <a:pt x="110" y="50"/>
                </a:cubicBezTo>
                <a:cubicBezTo>
                  <a:pt x="109" y="51"/>
                  <a:pt x="109" y="50"/>
                  <a:pt x="108" y="50"/>
                </a:cubicBezTo>
                <a:cubicBezTo>
                  <a:pt x="107" y="49"/>
                  <a:pt x="106" y="49"/>
                  <a:pt x="104" y="49"/>
                </a:cubicBezTo>
                <a:cubicBezTo>
                  <a:pt x="105" y="50"/>
                  <a:pt x="106" y="50"/>
                  <a:pt x="107" y="51"/>
                </a:cubicBezTo>
                <a:cubicBezTo>
                  <a:pt x="108" y="51"/>
                  <a:pt x="109" y="51"/>
                  <a:pt x="110" y="51"/>
                </a:cubicBezTo>
                <a:cubicBezTo>
                  <a:pt x="110" y="52"/>
                  <a:pt x="109" y="53"/>
                  <a:pt x="109" y="53"/>
                </a:cubicBezTo>
                <a:cubicBezTo>
                  <a:pt x="108" y="53"/>
                  <a:pt x="108" y="54"/>
                  <a:pt x="108" y="54"/>
                </a:cubicBezTo>
                <a:cubicBezTo>
                  <a:pt x="107" y="54"/>
                  <a:pt x="107" y="53"/>
                  <a:pt x="106" y="54"/>
                </a:cubicBezTo>
                <a:cubicBezTo>
                  <a:pt x="105" y="54"/>
                  <a:pt x="105" y="54"/>
                  <a:pt x="104" y="54"/>
                </a:cubicBezTo>
                <a:cubicBezTo>
                  <a:pt x="103" y="54"/>
                  <a:pt x="102" y="54"/>
                  <a:pt x="101" y="53"/>
                </a:cubicBezTo>
                <a:cubicBezTo>
                  <a:pt x="102" y="54"/>
                  <a:pt x="102" y="54"/>
                  <a:pt x="103" y="54"/>
                </a:cubicBezTo>
                <a:cubicBezTo>
                  <a:pt x="103" y="54"/>
                  <a:pt x="103" y="54"/>
                  <a:pt x="103" y="54"/>
                </a:cubicBezTo>
                <a:cubicBezTo>
                  <a:pt x="104" y="54"/>
                  <a:pt x="104" y="54"/>
                  <a:pt x="104" y="55"/>
                </a:cubicBezTo>
                <a:cubicBezTo>
                  <a:pt x="105" y="55"/>
                  <a:pt x="106" y="55"/>
                  <a:pt x="105" y="56"/>
                </a:cubicBezTo>
                <a:cubicBezTo>
                  <a:pt x="104" y="56"/>
                  <a:pt x="104" y="56"/>
                  <a:pt x="103" y="56"/>
                </a:cubicBezTo>
                <a:cubicBezTo>
                  <a:pt x="103" y="56"/>
                  <a:pt x="102" y="57"/>
                  <a:pt x="102" y="57"/>
                </a:cubicBezTo>
                <a:cubicBezTo>
                  <a:pt x="101" y="58"/>
                  <a:pt x="100" y="59"/>
                  <a:pt x="100" y="60"/>
                </a:cubicBezTo>
                <a:cubicBezTo>
                  <a:pt x="100" y="61"/>
                  <a:pt x="100" y="63"/>
                  <a:pt x="99" y="64"/>
                </a:cubicBezTo>
                <a:cubicBezTo>
                  <a:pt x="100" y="64"/>
                  <a:pt x="101" y="64"/>
                  <a:pt x="101" y="65"/>
                </a:cubicBezTo>
                <a:cubicBezTo>
                  <a:pt x="102" y="65"/>
                  <a:pt x="102" y="66"/>
                  <a:pt x="102" y="67"/>
                </a:cubicBezTo>
                <a:cubicBezTo>
                  <a:pt x="103" y="68"/>
                  <a:pt x="103" y="68"/>
                  <a:pt x="104" y="68"/>
                </a:cubicBezTo>
                <a:cubicBezTo>
                  <a:pt x="105" y="67"/>
                  <a:pt x="106" y="68"/>
                  <a:pt x="106" y="68"/>
                </a:cubicBezTo>
                <a:cubicBezTo>
                  <a:pt x="108" y="68"/>
                  <a:pt x="109" y="69"/>
                  <a:pt x="110" y="70"/>
                </a:cubicBezTo>
                <a:cubicBezTo>
                  <a:pt x="111" y="70"/>
                  <a:pt x="112" y="71"/>
                  <a:pt x="112" y="71"/>
                </a:cubicBezTo>
                <a:cubicBezTo>
                  <a:pt x="113" y="71"/>
                  <a:pt x="114" y="71"/>
                  <a:pt x="115" y="71"/>
                </a:cubicBezTo>
                <a:cubicBezTo>
                  <a:pt x="115" y="71"/>
                  <a:pt x="117" y="71"/>
                  <a:pt x="117" y="72"/>
                </a:cubicBezTo>
                <a:cubicBezTo>
                  <a:pt x="117" y="73"/>
                  <a:pt x="117" y="74"/>
                  <a:pt x="117" y="75"/>
                </a:cubicBezTo>
                <a:cubicBezTo>
                  <a:pt x="117" y="76"/>
                  <a:pt x="118" y="77"/>
                  <a:pt x="119" y="79"/>
                </a:cubicBezTo>
                <a:cubicBezTo>
                  <a:pt x="120" y="80"/>
                  <a:pt x="122" y="78"/>
                  <a:pt x="122" y="77"/>
                </a:cubicBezTo>
                <a:cubicBezTo>
                  <a:pt x="122" y="76"/>
                  <a:pt x="121" y="75"/>
                  <a:pt x="121" y="74"/>
                </a:cubicBezTo>
                <a:cubicBezTo>
                  <a:pt x="121" y="73"/>
                  <a:pt x="120" y="73"/>
                  <a:pt x="120" y="72"/>
                </a:cubicBezTo>
                <a:cubicBezTo>
                  <a:pt x="121" y="72"/>
                  <a:pt x="123" y="71"/>
                  <a:pt x="124" y="70"/>
                </a:cubicBezTo>
                <a:cubicBezTo>
                  <a:pt x="124" y="69"/>
                  <a:pt x="125" y="67"/>
                  <a:pt x="124" y="66"/>
                </a:cubicBezTo>
                <a:cubicBezTo>
                  <a:pt x="123" y="66"/>
                  <a:pt x="123" y="65"/>
                  <a:pt x="122" y="65"/>
                </a:cubicBezTo>
                <a:cubicBezTo>
                  <a:pt x="122" y="64"/>
                  <a:pt x="121" y="64"/>
                  <a:pt x="122" y="63"/>
                </a:cubicBezTo>
                <a:cubicBezTo>
                  <a:pt x="123" y="63"/>
                  <a:pt x="123" y="63"/>
                  <a:pt x="123" y="62"/>
                </a:cubicBezTo>
                <a:cubicBezTo>
                  <a:pt x="123" y="61"/>
                  <a:pt x="122" y="61"/>
                  <a:pt x="122" y="60"/>
                </a:cubicBezTo>
                <a:cubicBezTo>
                  <a:pt x="123" y="59"/>
                  <a:pt x="123" y="59"/>
                  <a:pt x="122" y="58"/>
                </a:cubicBezTo>
                <a:cubicBezTo>
                  <a:pt x="122" y="57"/>
                  <a:pt x="123" y="57"/>
                  <a:pt x="123" y="57"/>
                </a:cubicBezTo>
                <a:cubicBezTo>
                  <a:pt x="125" y="56"/>
                  <a:pt x="126" y="58"/>
                  <a:pt x="127" y="57"/>
                </a:cubicBezTo>
                <a:cubicBezTo>
                  <a:pt x="128" y="57"/>
                  <a:pt x="129" y="57"/>
                  <a:pt x="129" y="58"/>
                </a:cubicBezTo>
                <a:cubicBezTo>
                  <a:pt x="130" y="58"/>
                  <a:pt x="131" y="58"/>
                  <a:pt x="131" y="59"/>
                </a:cubicBezTo>
                <a:cubicBezTo>
                  <a:pt x="131" y="59"/>
                  <a:pt x="131" y="60"/>
                  <a:pt x="132" y="60"/>
                </a:cubicBezTo>
                <a:cubicBezTo>
                  <a:pt x="133" y="60"/>
                  <a:pt x="133" y="60"/>
                  <a:pt x="134" y="60"/>
                </a:cubicBezTo>
                <a:cubicBezTo>
                  <a:pt x="134" y="61"/>
                  <a:pt x="134" y="61"/>
                  <a:pt x="134" y="62"/>
                </a:cubicBezTo>
                <a:cubicBezTo>
                  <a:pt x="134" y="62"/>
                  <a:pt x="134" y="63"/>
                  <a:pt x="134" y="63"/>
                </a:cubicBezTo>
                <a:cubicBezTo>
                  <a:pt x="134" y="63"/>
                  <a:pt x="134" y="63"/>
                  <a:pt x="134" y="63"/>
                </a:cubicBezTo>
                <a:cubicBezTo>
                  <a:pt x="134" y="64"/>
                  <a:pt x="133" y="64"/>
                  <a:pt x="133" y="65"/>
                </a:cubicBezTo>
                <a:cubicBezTo>
                  <a:pt x="134" y="62"/>
                  <a:pt x="137" y="68"/>
                  <a:pt x="138" y="64"/>
                </a:cubicBezTo>
                <a:cubicBezTo>
                  <a:pt x="138" y="64"/>
                  <a:pt x="139" y="64"/>
                  <a:pt x="139" y="65"/>
                </a:cubicBezTo>
                <a:cubicBezTo>
                  <a:pt x="139" y="64"/>
                  <a:pt x="140" y="63"/>
                  <a:pt x="139" y="63"/>
                </a:cubicBezTo>
                <a:cubicBezTo>
                  <a:pt x="139" y="62"/>
                  <a:pt x="140" y="61"/>
                  <a:pt x="141" y="61"/>
                </a:cubicBezTo>
                <a:cubicBezTo>
                  <a:pt x="141" y="61"/>
                  <a:pt x="141" y="62"/>
                  <a:pt x="141" y="62"/>
                </a:cubicBezTo>
                <a:cubicBezTo>
                  <a:pt x="142" y="62"/>
                  <a:pt x="143" y="65"/>
                  <a:pt x="144" y="66"/>
                </a:cubicBezTo>
                <a:cubicBezTo>
                  <a:pt x="144" y="66"/>
                  <a:pt x="145" y="67"/>
                  <a:pt x="145" y="68"/>
                </a:cubicBezTo>
                <a:cubicBezTo>
                  <a:pt x="145" y="68"/>
                  <a:pt x="144" y="69"/>
                  <a:pt x="144" y="69"/>
                </a:cubicBezTo>
                <a:cubicBezTo>
                  <a:pt x="144" y="69"/>
                  <a:pt x="145" y="70"/>
                  <a:pt x="145" y="70"/>
                </a:cubicBezTo>
                <a:cubicBezTo>
                  <a:pt x="146" y="70"/>
                  <a:pt x="146" y="70"/>
                  <a:pt x="146" y="70"/>
                </a:cubicBezTo>
                <a:cubicBezTo>
                  <a:pt x="147" y="71"/>
                  <a:pt x="146" y="71"/>
                  <a:pt x="147" y="71"/>
                </a:cubicBezTo>
                <a:cubicBezTo>
                  <a:pt x="148" y="71"/>
                  <a:pt x="148" y="71"/>
                  <a:pt x="149" y="72"/>
                </a:cubicBezTo>
                <a:cubicBezTo>
                  <a:pt x="150" y="72"/>
                  <a:pt x="151" y="73"/>
                  <a:pt x="150" y="73"/>
                </a:cubicBezTo>
                <a:cubicBezTo>
                  <a:pt x="149" y="73"/>
                  <a:pt x="148" y="73"/>
                  <a:pt x="147" y="74"/>
                </a:cubicBezTo>
                <a:cubicBezTo>
                  <a:pt x="148" y="74"/>
                  <a:pt x="149" y="73"/>
                  <a:pt x="149" y="73"/>
                </a:cubicBezTo>
                <a:cubicBezTo>
                  <a:pt x="149" y="74"/>
                  <a:pt x="148" y="74"/>
                  <a:pt x="147" y="74"/>
                </a:cubicBezTo>
                <a:cubicBezTo>
                  <a:pt x="146" y="74"/>
                  <a:pt x="147" y="75"/>
                  <a:pt x="147" y="75"/>
                </a:cubicBezTo>
                <a:cubicBezTo>
                  <a:pt x="147" y="75"/>
                  <a:pt x="147" y="74"/>
                  <a:pt x="148" y="74"/>
                </a:cubicBezTo>
                <a:cubicBezTo>
                  <a:pt x="148" y="74"/>
                  <a:pt x="148" y="74"/>
                  <a:pt x="148" y="74"/>
                </a:cubicBezTo>
                <a:cubicBezTo>
                  <a:pt x="149" y="74"/>
                  <a:pt x="149" y="74"/>
                  <a:pt x="150" y="74"/>
                </a:cubicBezTo>
                <a:cubicBezTo>
                  <a:pt x="150" y="73"/>
                  <a:pt x="149" y="73"/>
                  <a:pt x="149" y="73"/>
                </a:cubicBezTo>
                <a:cubicBezTo>
                  <a:pt x="150" y="73"/>
                  <a:pt x="151" y="73"/>
                  <a:pt x="151" y="74"/>
                </a:cubicBezTo>
                <a:cubicBezTo>
                  <a:pt x="151" y="74"/>
                  <a:pt x="150" y="74"/>
                  <a:pt x="151" y="75"/>
                </a:cubicBezTo>
                <a:cubicBezTo>
                  <a:pt x="151" y="74"/>
                  <a:pt x="152" y="74"/>
                  <a:pt x="152" y="75"/>
                </a:cubicBezTo>
                <a:cubicBezTo>
                  <a:pt x="153" y="75"/>
                  <a:pt x="153" y="76"/>
                  <a:pt x="152" y="76"/>
                </a:cubicBezTo>
                <a:cubicBezTo>
                  <a:pt x="152" y="77"/>
                  <a:pt x="153" y="77"/>
                  <a:pt x="152" y="78"/>
                </a:cubicBezTo>
                <a:cubicBezTo>
                  <a:pt x="152" y="78"/>
                  <a:pt x="151" y="78"/>
                  <a:pt x="151" y="78"/>
                </a:cubicBezTo>
                <a:cubicBezTo>
                  <a:pt x="150" y="79"/>
                  <a:pt x="150" y="78"/>
                  <a:pt x="149" y="79"/>
                </a:cubicBezTo>
                <a:cubicBezTo>
                  <a:pt x="148" y="79"/>
                  <a:pt x="148" y="79"/>
                  <a:pt x="148" y="80"/>
                </a:cubicBezTo>
                <a:cubicBezTo>
                  <a:pt x="147" y="81"/>
                  <a:pt x="146" y="81"/>
                  <a:pt x="144" y="81"/>
                </a:cubicBezTo>
                <a:cubicBezTo>
                  <a:pt x="143" y="81"/>
                  <a:pt x="142" y="80"/>
                  <a:pt x="140" y="81"/>
                </a:cubicBezTo>
                <a:cubicBezTo>
                  <a:pt x="139" y="81"/>
                  <a:pt x="137" y="80"/>
                  <a:pt x="137" y="82"/>
                </a:cubicBezTo>
                <a:cubicBezTo>
                  <a:pt x="137" y="82"/>
                  <a:pt x="136" y="82"/>
                  <a:pt x="135" y="83"/>
                </a:cubicBezTo>
                <a:cubicBezTo>
                  <a:pt x="135" y="83"/>
                  <a:pt x="134" y="84"/>
                  <a:pt x="134" y="84"/>
                </a:cubicBezTo>
                <a:cubicBezTo>
                  <a:pt x="133" y="85"/>
                  <a:pt x="133" y="86"/>
                  <a:pt x="132" y="87"/>
                </a:cubicBezTo>
                <a:cubicBezTo>
                  <a:pt x="133" y="86"/>
                  <a:pt x="134" y="84"/>
                  <a:pt x="136" y="83"/>
                </a:cubicBezTo>
                <a:cubicBezTo>
                  <a:pt x="137" y="83"/>
                  <a:pt x="140" y="81"/>
                  <a:pt x="141" y="83"/>
                </a:cubicBezTo>
                <a:cubicBezTo>
                  <a:pt x="141" y="83"/>
                  <a:pt x="141" y="83"/>
                  <a:pt x="141" y="83"/>
                </a:cubicBezTo>
                <a:cubicBezTo>
                  <a:pt x="142" y="84"/>
                  <a:pt x="140" y="84"/>
                  <a:pt x="140" y="84"/>
                </a:cubicBezTo>
                <a:cubicBezTo>
                  <a:pt x="139" y="85"/>
                  <a:pt x="139" y="84"/>
                  <a:pt x="138" y="84"/>
                </a:cubicBezTo>
                <a:cubicBezTo>
                  <a:pt x="139" y="84"/>
                  <a:pt x="139" y="85"/>
                  <a:pt x="139" y="85"/>
                </a:cubicBezTo>
                <a:cubicBezTo>
                  <a:pt x="140" y="85"/>
                  <a:pt x="140" y="85"/>
                  <a:pt x="140" y="85"/>
                </a:cubicBezTo>
                <a:cubicBezTo>
                  <a:pt x="140" y="85"/>
                  <a:pt x="140" y="86"/>
                  <a:pt x="140" y="86"/>
                </a:cubicBezTo>
                <a:cubicBezTo>
                  <a:pt x="140" y="86"/>
                  <a:pt x="140" y="86"/>
                  <a:pt x="140" y="86"/>
                </a:cubicBezTo>
                <a:cubicBezTo>
                  <a:pt x="140" y="87"/>
                  <a:pt x="141" y="88"/>
                  <a:pt x="142" y="88"/>
                </a:cubicBezTo>
                <a:cubicBezTo>
                  <a:pt x="142" y="88"/>
                  <a:pt x="142" y="88"/>
                  <a:pt x="141" y="88"/>
                </a:cubicBezTo>
                <a:cubicBezTo>
                  <a:pt x="142" y="88"/>
                  <a:pt x="143" y="89"/>
                  <a:pt x="144" y="88"/>
                </a:cubicBezTo>
                <a:cubicBezTo>
                  <a:pt x="144" y="88"/>
                  <a:pt x="144" y="88"/>
                  <a:pt x="144" y="89"/>
                </a:cubicBezTo>
                <a:cubicBezTo>
                  <a:pt x="145" y="89"/>
                  <a:pt x="145" y="88"/>
                  <a:pt x="145" y="88"/>
                </a:cubicBezTo>
                <a:cubicBezTo>
                  <a:pt x="144" y="88"/>
                  <a:pt x="146" y="87"/>
                  <a:pt x="146" y="86"/>
                </a:cubicBezTo>
                <a:cubicBezTo>
                  <a:pt x="147" y="86"/>
                  <a:pt x="146" y="87"/>
                  <a:pt x="146" y="88"/>
                </a:cubicBezTo>
                <a:cubicBezTo>
                  <a:pt x="147" y="87"/>
                  <a:pt x="148" y="88"/>
                  <a:pt x="147" y="88"/>
                </a:cubicBezTo>
                <a:cubicBezTo>
                  <a:pt x="146" y="88"/>
                  <a:pt x="146" y="89"/>
                  <a:pt x="145" y="89"/>
                </a:cubicBezTo>
                <a:cubicBezTo>
                  <a:pt x="145" y="89"/>
                  <a:pt x="145" y="89"/>
                  <a:pt x="146" y="89"/>
                </a:cubicBezTo>
                <a:cubicBezTo>
                  <a:pt x="145" y="89"/>
                  <a:pt x="144" y="90"/>
                  <a:pt x="143" y="90"/>
                </a:cubicBezTo>
                <a:cubicBezTo>
                  <a:pt x="143" y="90"/>
                  <a:pt x="142" y="90"/>
                  <a:pt x="142" y="90"/>
                </a:cubicBezTo>
                <a:cubicBezTo>
                  <a:pt x="142" y="91"/>
                  <a:pt x="142" y="90"/>
                  <a:pt x="141" y="90"/>
                </a:cubicBezTo>
                <a:cubicBezTo>
                  <a:pt x="141" y="91"/>
                  <a:pt x="140" y="91"/>
                  <a:pt x="140" y="92"/>
                </a:cubicBezTo>
                <a:cubicBezTo>
                  <a:pt x="139" y="92"/>
                  <a:pt x="139" y="92"/>
                  <a:pt x="139" y="92"/>
                </a:cubicBezTo>
                <a:cubicBezTo>
                  <a:pt x="138" y="91"/>
                  <a:pt x="140" y="90"/>
                  <a:pt x="141" y="89"/>
                </a:cubicBezTo>
                <a:cubicBezTo>
                  <a:pt x="141" y="89"/>
                  <a:pt x="141" y="89"/>
                  <a:pt x="141" y="89"/>
                </a:cubicBezTo>
                <a:cubicBezTo>
                  <a:pt x="142" y="90"/>
                  <a:pt x="142" y="89"/>
                  <a:pt x="142" y="89"/>
                </a:cubicBezTo>
                <a:cubicBezTo>
                  <a:pt x="142" y="89"/>
                  <a:pt x="141" y="89"/>
                  <a:pt x="141" y="89"/>
                </a:cubicBezTo>
                <a:cubicBezTo>
                  <a:pt x="141" y="89"/>
                  <a:pt x="141" y="88"/>
                  <a:pt x="141" y="88"/>
                </a:cubicBezTo>
                <a:cubicBezTo>
                  <a:pt x="140" y="88"/>
                  <a:pt x="140" y="89"/>
                  <a:pt x="139" y="89"/>
                </a:cubicBezTo>
                <a:cubicBezTo>
                  <a:pt x="139" y="89"/>
                  <a:pt x="139" y="89"/>
                  <a:pt x="138" y="89"/>
                </a:cubicBezTo>
                <a:cubicBezTo>
                  <a:pt x="138" y="90"/>
                  <a:pt x="138" y="89"/>
                  <a:pt x="137" y="89"/>
                </a:cubicBezTo>
                <a:cubicBezTo>
                  <a:pt x="138" y="91"/>
                  <a:pt x="135" y="90"/>
                  <a:pt x="135" y="91"/>
                </a:cubicBezTo>
                <a:cubicBezTo>
                  <a:pt x="135" y="91"/>
                  <a:pt x="135" y="91"/>
                  <a:pt x="135" y="90"/>
                </a:cubicBezTo>
                <a:cubicBezTo>
                  <a:pt x="135" y="91"/>
                  <a:pt x="134" y="91"/>
                  <a:pt x="134" y="91"/>
                </a:cubicBezTo>
                <a:cubicBezTo>
                  <a:pt x="133" y="92"/>
                  <a:pt x="133" y="92"/>
                  <a:pt x="133" y="92"/>
                </a:cubicBezTo>
                <a:cubicBezTo>
                  <a:pt x="133" y="93"/>
                  <a:pt x="131" y="95"/>
                  <a:pt x="133" y="95"/>
                </a:cubicBezTo>
                <a:cubicBezTo>
                  <a:pt x="133" y="95"/>
                  <a:pt x="133" y="95"/>
                  <a:pt x="133" y="95"/>
                </a:cubicBezTo>
                <a:cubicBezTo>
                  <a:pt x="133" y="95"/>
                  <a:pt x="133" y="95"/>
                  <a:pt x="133" y="95"/>
                </a:cubicBezTo>
                <a:cubicBezTo>
                  <a:pt x="133" y="95"/>
                  <a:pt x="132" y="95"/>
                  <a:pt x="132" y="95"/>
                </a:cubicBezTo>
                <a:cubicBezTo>
                  <a:pt x="131" y="95"/>
                  <a:pt x="131" y="96"/>
                  <a:pt x="131" y="96"/>
                </a:cubicBezTo>
                <a:cubicBezTo>
                  <a:pt x="130" y="96"/>
                  <a:pt x="129" y="96"/>
                  <a:pt x="128" y="96"/>
                </a:cubicBezTo>
                <a:cubicBezTo>
                  <a:pt x="129" y="96"/>
                  <a:pt x="129" y="96"/>
                  <a:pt x="130" y="96"/>
                </a:cubicBezTo>
                <a:cubicBezTo>
                  <a:pt x="130" y="96"/>
                  <a:pt x="130" y="96"/>
                  <a:pt x="130" y="96"/>
                </a:cubicBezTo>
                <a:cubicBezTo>
                  <a:pt x="130" y="96"/>
                  <a:pt x="130" y="96"/>
                  <a:pt x="131" y="96"/>
                </a:cubicBezTo>
                <a:cubicBezTo>
                  <a:pt x="130" y="96"/>
                  <a:pt x="130" y="97"/>
                  <a:pt x="129" y="97"/>
                </a:cubicBezTo>
                <a:cubicBezTo>
                  <a:pt x="129" y="97"/>
                  <a:pt x="128" y="97"/>
                  <a:pt x="127" y="97"/>
                </a:cubicBezTo>
                <a:cubicBezTo>
                  <a:pt x="129" y="97"/>
                  <a:pt x="127" y="99"/>
                  <a:pt x="127" y="100"/>
                </a:cubicBezTo>
                <a:cubicBezTo>
                  <a:pt x="127" y="99"/>
                  <a:pt x="126" y="99"/>
                  <a:pt x="126" y="98"/>
                </a:cubicBezTo>
                <a:cubicBezTo>
                  <a:pt x="126" y="99"/>
                  <a:pt x="127" y="100"/>
                  <a:pt x="126" y="100"/>
                </a:cubicBezTo>
                <a:cubicBezTo>
                  <a:pt x="126" y="101"/>
                  <a:pt x="125" y="102"/>
                  <a:pt x="125" y="102"/>
                </a:cubicBezTo>
                <a:cubicBezTo>
                  <a:pt x="125" y="102"/>
                  <a:pt x="125" y="102"/>
                  <a:pt x="125" y="102"/>
                </a:cubicBezTo>
                <a:cubicBezTo>
                  <a:pt x="125" y="102"/>
                  <a:pt x="125" y="101"/>
                  <a:pt x="126" y="101"/>
                </a:cubicBezTo>
                <a:cubicBezTo>
                  <a:pt x="125" y="101"/>
                  <a:pt x="125" y="100"/>
                  <a:pt x="125" y="100"/>
                </a:cubicBezTo>
                <a:cubicBezTo>
                  <a:pt x="125" y="100"/>
                  <a:pt x="125" y="100"/>
                  <a:pt x="125" y="99"/>
                </a:cubicBezTo>
                <a:cubicBezTo>
                  <a:pt x="125" y="99"/>
                  <a:pt x="125" y="98"/>
                  <a:pt x="125" y="99"/>
                </a:cubicBezTo>
                <a:cubicBezTo>
                  <a:pt x="124" y="99"/>
                  <a:pt x="124" y="100"/>
                  <a:pt x="125" y="101"/>
                </a:cubicBezTo>
                <a:cubicBezTo>
                  <a:pt x="124" y="101"/>
                  <a:pt x="124" y="100"/>
                  <a:pt x="124" y="100"/>
                </a:cubicBezTo>
                <a:cubicBezTo>
                  <a:pt x="124" y="101"/>
                  <a:pt x="125" y="101"/>
                  <a:pt x="125" y="101"/>
                </a:cubicBezTo>
                <a:cubicBezTo>
                  <a:pt x="125" y="101"/>
                  <a:pt x="125" y="102"/>
                  <a:pt x="125" y="102"/>
                </a:cubicBezTo>
                <a:cubicBezTo>
                  <a:pt x="125" y="103"/>
                  <a:pt x="125" y="103"/>
                  <a:pt x="125" y="103"/>
                </a:cubicBezTo>
                <a:cubicBezTo>
                  <a:pt x="125" y="104"/>
                  <a:pt x="125" y="104"/>
                  <a:pt x="124" y="104"/>
                </a:cubicBezTo>
                <a:cubicBezTo>
                  <a:pt x="125" y="104"/>
                  <a:pt x="125" y="104"/>
                  <a:pt x="125" y="105"/>
                </a:cubicBezTo>
                <a:cubicBezTo>
                  <a:pt x="125" y="105"/>
                  <a:pt x="124" y="105"/>
                  <a:pt x="124" y="105"/>
                </a:cubicBezTo>
                <a:cubicBezTo>
                  <a:pt x="124" y="105"/>
                  <a:pt x="124" y="105"/>
                  <a:pt x="124" y="105"/>
                </a:cubicBezTo>
                <a:cubicBezTo>
                  <a:pt x="124" y="105"/>
                  <a:pt x="124" y="106"/>
                  <a:pt x="124" y="106"/>
                </a:cubicBezTo>
                <a:cubicBezTo>
                  <a:pt x="124" y="106"/>
                  <a:pt x="124" y="106"/>
                  <a:pt x="125" y="106"/>
                </a:cubicBezTo>
                <a:cubicBezTo>
                  <a:pt x="125" y="106"/>
                  <a:pt x="124" y="106"/>
                  <a:pt x="124" y="106"/>
                </a:cubicBezTo>
                <a:cubicBezTo>
                  <a:pt x="124" y="106"/>
                  <a:pt x="123" y="106"/>
                  <a:pt x="123" y="106"/>
                </a:cubicBezTo>
                <a:cubicBezTo>
                  <a:pt x="123" y="106"/>
                  <a:pt x="123" y="107"/>
                  <a:pt x="122" y="107"/>
                </a:cubicBezTo>
                <a:cubicBezTo>
                  <a:pt x="122" y="108"/>
                  <a:pt x="121" y="107"/>
                  <a:pt x="121" y="108"/>
                </a:cubicBezTo>
                <a:cubicBezTo>
                  <a:pt x="121" y="108"/>
                  <a:pt x="121" y="109"/>
                  <a:pt x="120" y="109"/>
                </a:cubicBezTo>
                <a:cubicBezTo>
                  <a:pt x="119" y="110"/>
                  <a:pt x="119" y="110"/>
                  <a:pt x="118" y="111"/>
                </a:cubicBezTo>
                <a:cubicBezTo>
                  <a:pt x="117" y="112"/>
                  <a:pt x="118" y="113"/>
                  <a:pt x="118" y="114"/>
                </a:cubicBezTo>
                <a:cubicBezTo>
                  <a:pt x="119" y="115"/>
                  <a:pt x="119" y="116"/>
                  <a:pt x="119" y="117"/>
                </a:cubicBezTo>
                <a:cubicBezTo>
                  <a:pt x="120" y="118"/>
                  <a:pt x="120" y="119"/>
                  <a:pt x="119" y="120"/>
                </a:cubicBezTo>
                <a:cubicBezTo>
                  <a:pt x="119" y="120"/>
                  <a:pt x="119" y="121"/>
                  <a:pt x="118" y="120"/>
                </a:cubicBezTo>
                <a:cubicBezTo>
                  <a:pt x="118" y="120"/>
                  <a:pt x="117" y="119"/>
                  <a:pt x="117" y="119"/>
                </a:cubicBezTo>
                <a:cubicBezTo>
                  <a:pt x="117" y="119"/>
                  <a:pt x="117" y="118"/>
                  <a:pt x="117" y="118"/>
                </a:cubicBezTo>
                <a:cubicBezTo>
                  <a:pt x="116" y="117"/>
                  <a:pt x="116" y="117"/>
                  <a:pt x="116" y="116"/>
                </a:cubicBezTo>
                <a:cubicBezTo>
                  <a:pt x="116" y="117"/>
                  <a:pt x="116" y="117"/>
                  <a:pt x="116" y="117"/>
                </a:cubicBezTo>
                <a:cubicBezTo>
                  <a:pt x="116" y="116"/>
                  <a:pt x="116" y="115"/>
                  <a:pt x="116" y="114"/>
                </a:cubicBezTo>
                <a:cubicBezTo>
                  <a:pt x="115" y="114"/>
                  <a:pt x="115" y="113"/>
                  <a:pt x="114" y="113"/>
                </a:cubicBezTo>
                <a:cubicBezTo>
                  <a:pt x="113" y="113"/>
                  <a:pt x="113" y="114"/>
                  <a:pt x="112" y="113"/>
                </a:cubicBezTo>
                <a:cubicBezTo>
                  <a:pt x="112" y="113"/>
                  <a:pt x="111" y="113"/>
                  <a:pt x="111" y="113"/>
                </a:cubicBezTo>
                <a:cubicBezTo>
                  <a:pt x="110" y="113"/>
                  <a:pt x="109" y="113"/>
                  <a:pt x="109" y="112"/>
                </a:cubicBezTo>
                <a:cubicBezTo>
                  <a:pt x="109" y="113"/>
                  <a:pt x="106" y="113"/>
                  <a:pt x="105" y="113"/>
                </a:cubicBezTo>
                <a:cubicBezTo>
                  <a:pt x="106" y="113"/>
                  <a:pt x="108" y="113"/>
                  <a:pt x="106" y="114"/>
                </a:cubicBezTo>
                <a:cubicBezTo>
                  <a:pt x="107" y="114"/>
                  <a:pt x="107" y="114"/>
                  <a:pt x="107" y="114"/>
                </a:cubicBezTo>
                <a:cubicBezTo>
                  <a:pt x="107" y="115"/>
                  <a:pt x="107" y="115"/>
                  <a:pt x="107" y="115"/>
                </a:cubicBezTo>
                <a:cubicBezTo>
                  <a:pt x="107" y="114"/>
                  <a:pt x="106" y="114"/>
                  <a:pt x="106" y="114"/>
                </a:cubicBezTo>
                <a:cubicBezTo>
                  <a:pt x="106" y="114"/>
                  <a:pt x="106" y="114"/>
                  <a:pt x="106" y="115"/>
                </a:cubicBezTo>
                <a:cubicBezTo>
                  <a:pt x="105" y="114"/>
                  <a:pt x="105" y="115"/>
                  <a:pt x="105" y="114"/>
                </a:cubicBezTo>
                <a:cubicBezTo>
                  <a:pt x="104" y="114"/>
                  <a:pt x="104" y="114"/>
                  <a:pt x="103" y="114"/>
                </a:cubicBezTo>
                <a:cubicBezTo>
                  <a:pt x="103" y="114"/>
                  <a:pt x="102" y="114"/>
                  <a:pt x="102" y="113"/>
                </a:cubicBezTo>
                <a:cubicBezTo>
                  <a:pt x="101" y="113"/>
                  <a:pt x="100" y="114"/>
                  <a:pt x="99" y="114"/>
                </a:cubicBezTo>
                <a:cubicBezTo>
                  <a:pt x="98" y="115"/>
                  <a:pt x="96" y="116"/>
                  <a:pt x="96" y="118"/>
                </a:cubicBezTo>
                <a:cubicBezTo>
                  <a:pt x="96" y="118"/>
                  <a:pt x="96" y="119"/>
                  <a:pt x="96" y="119"/>
                </a:cubicBezTo>
                <a:cubicBezTo>
                  <a:pt x="96" y="119"/>
                  <a:pt x="96" y="120"/>
                  <a:pt x="96" y="120"/>
                </a:cubicBezTo>
                <a:cubicBezTo>
                  <a:pt x="96" y="121"/>
                  <a:pt x="95" y="122"/>
                  <a:pt x="95" y="123"/>
                </a:cubicBezTo>
                <a:cubicBezTo>
                  <a:pt x="95" y="125"/>
                  <a:pt x="96" y="126"/>
                  <a:pt x="97" y="128"/>
                </a:cubicBezTo>
                <a:cubicBezTo>
                  <a:pt x="98" y="129"/>
                  <a:pt x="98" y="130"/>
                  <a:pt x="99" y="130"/>
                </a:cubicBezTo>
                <a:cubicBezTo>
                  <a:pt x="99" y="130"/>
                  <a:pt x="100" y="131"/>
                  <a:pt x="100" y="130"/>
                </a:cubicBezTo>
                <a:cubicBezTo>
                  <a:pt x="101" y="130"/>
                  <a:pt x="101" y="130"/>
                  <a:pt x="102" y="130"/>
                </a:cubicBezTo>
                <a:cubicBezTo>
                  <a:pt x="102" y="130"/>
                  <a:pt x="102" y="130"/>
                  <a:pt x="103" y="130"/>
                </a:cubicBezTo>
                <a:cubicBezTo>
                  <a:pt x="103" y="130"/>
                  <a:pt x="104" y="130"/>
                  <a:pt x="104" y="130"/>
                </a:cubicBezTo>
                <a:cubicBezTo>
                  <a:pt x="104" y="130"/>
                  <a:pt x="104" y="130"/>
                  <a:pt x="104" y="130"/>
                </a:cubicBezTo>
                <a:cubicBezTo>
                  <a:pt x="104" y="130"/>
                  <a:pt x="104" y="129"/>
                  <a:pt x="104" y="129"/>
                </a:cubicBezTo>
                <a:cubicBezTo>
                  <a:pt x="105" y="129"/>
                  <a:pt x="105" y="129"/>
                  <a:pt x="105" y="128"/>
                </a:cubicBezTo>
                <a:cubicBezTo>
                  <a:pt x="105" y="127"/>
                  <a:pt x="105" y="126"/>
                  <a:pt x="106" y="126"/>
                </a:cubicBezTo>
                <a:cubicBezTo>
                  <a:pt x="107" y="126"/>
                  <a:pt x="108" y="125"/>
                  <a:pt x="109" y="126"/>
                </a:cubicBezTo>
                <a:cubicBezTo>
                  <a:pt x="109" y="126"/>
                  <a:pt x="111" y="125"/>
                  <a:pt x="110" y="126"/>
                </a:cubicBezTo>
                <a:cubicBezTo>
                  <a:pt x="110" y="127"/>
                  <a:pt x="109" y="128"/>
                  <a:pt x="109" y="128"/>
                </a:cubicBezTo>
                <a:cubicBezTo>
                  <a:pt x="109" y="128"/>
                  <a:pt x="109" y="128"/>
                  <a:pt x="110" y="128"/>
                </a:cubicBezTo>
                <a:cubicBezTo>
                  <a:pt x="109" y="129"/>
                  <a:pt x="109" y="129"/>
                  <a:pt x="109" y="129"/>
                </a:cubicBezTo>
                <a:cubicBezTo>
                  <a:pt x="109" y="129"/>
                  <a:pt x="109" y="129"/>
                  <a:pt x="109" y="129"/>
                </a:cubicBezTo>
                <a:cubicBezTo>
                  <a:pt x="109" y="129"/>
                  <a:pt x="109" y="129"/>
                  <a:pt x="109" y="129"/>
                </a:cubicBezTo>
                <a:cubicBezTo>
                  <a:pt x="109" y="129"/>
                  <a:pt x="109" y="130"/>
                  <a:pt x="109" y="130"/>
                </a:cubicBezTo>
                <a:cubicBezTo>
                  <a:pt x="109" y="130"/>
                  <a:pt x="109" y="130"/>
                  <a:pt x="109" y="129"/>
                </a:cubicBezTo>
                <a:cubicBezTo>
                  <a:pt x="109" y="130"/>
                  <a:pt x="108" y="130"/>
                  <a:pt x="108" y="130"/>
                </a:cubicBezTo>
                <a:cubicBezTo>
                  <a:pt x="109" y="130"/>
                  <a:pt x="108" y="131"/>
                  <a:pt x="108" y="132"/>
                </a:cubicBezTo>
                <a:cubicBezTo>
                  <a:pt x="109" y="132"/>
                  <a:pt x="108" y="133"/>
                  <a:pt x="107" y="134"/>
                </a:cubicBezTo>
                <a:cubicBezTo>
                  <a:pt x="109" y="134"/>
                  <a:pt x="110" y="134"/>
                  <a:pt x="111" y="134"/>
                </a:cubicBezTo>
                <a:cubicBezTo>
                  <a:pt x="111" y="134"/>
                  <a:pt x="112" y="133"/>
                  <a:pt x="112" y="134"/>
                </a:cubicBezTo>
                <a:cubicBezTo>
                  <a:pt x="113" y="134"/>
                  <a:pt x="113" y="134"/>
                  <a:pt x="114" y="134"/>
                </a:cubicBezTo>
                <a:cubicBezTo>
                  <a:pt x="115" y="134"/>
                  <a:pt x="115" y="135"/>
                  <a:pt x="115" y="136"/>
                </a:cubicBezTo>
                <a:cubicBezTo>
                  <a:pt x="115" y="137"/>
                  <a:pt x="115" y="137"/>
                  <a:pt x="115" y="138"/>
                </a:cubicBezTo>
                <a:cubicBezTo>
                  <a:pt x="115" y="138"/>
                  <a:pt x="114" y="139"/>
                  <a:pt x="114" y="139"/>
                </a:cubicBezTo>
                <a:cubicBezTo>
                  <a:pt x="114" y="141"/>
                  <a:pt x="117" y="144"/>
                  <a:pt x="118" y="143"/>
                </a:cubicBezTo>
                <a:cubicBezTo>
                  <a:pt x="120" y="143"/>
                  <a:pt x="120" y="142"/>
                  <a:pt x="121" y="143"/>
                </a:cubicBezTo>
                <a:cubicBezTo>
                  <a:pt x="123" y="143"/>
                  <a:pt x="123" y="144"/>
                  <a:pt x="124" y="144"/>
                </a:cubicBezTo>
                <a:cubicBezTo>
                  <a:pt x="124" y="143"/>
                  <a:pt x="126" y="141"/>
                  <a:pt x="126" y="140"/>
                </a:cubicBezTo>
                <a:cubicBezTo>
                  <a:pt x="127" y="140"/>
                  <a:pt x="128" y="140"/>
                  <a:pt x="128" y="140"/>
                </a:cubicBezTo>
                <a:cubicBezTo>
                  <a:pt x="129" y="139"/>
                  <a:pt x="130" y="139"/>
                  <a:pt x="131" y="139"/>
                </a:cubicBezTo>
                <a:cubicBezTo>
                  <a:pt x="132" y="138"/>
                  <a:pt x="134" y="139"/>
                  <a:pt x="135" y="139"/>
                </a:cubicBezTo>
                <a:cubicBezTo>
                  <a:pt x="137" y="140"/>
                  <a:pt x="139" y="140"/>
                  <a:pt x="142" y="141"/>
                </a:cubicBezTo>
                <a:cubicBezTo>
                  <a:pt x="143" y="141"/>
                  <a:pt x="144" y="141"/>
                  <a:pt x="145" y="142"/>
                </a:cubicBezTo>
                <a:cubicBezTo>
                  <a:pt x="147" y="143"/>
                  <a:pt x="149" y="145"/>
                  <a:pt x="150" y="147"/>
                </a:cubicBezTo>
                <a:cubicBezTo>
                  <a:pt x="152" y="148"/>
                  <a:pt x="154" y="148"/>
                  <a:pt x="156" y="148"/>
                </a:cubicBezTo>
                <a:cubicBezTo>
                  <a:pt x="157" y="148"/>
                  <a:pt x="158" y="150"/>
                  <a:pt x="159" y="151"/>
                </a:cubicBezTo>
                <a:cubicBezTo>
                  <a:pt x="160" y="152"/>
                  <a:pt x="161" y="153"/>
                  <a:pt x="161" y="154"/>
                </a:cubicBezTo>
                <a:cubicBezTo>
                  <a:pt x="162" y="155"/>
                  <a:pt x="162" y="156"/>
                  <a:pt x="162" y="156"/>
                </a:cubicBezTo>
                <a:cubicBezTo>
                  <a:pt x="164" y="156"/>
                  <a:pt x="166" y="157"/>
                  <a:pt x="168" y="157"/>
                </a:cubicBezTo>
                <a:cubicBezTo>
                  <a:pt x="170" y="158"/>
                  <a:pt x="172" y="159"/>
                  <a:pt x="174" y="159"/>
                </a:cubicBezTo>
                <a:cubicBezTo>
                  <a:pt x="175" y="160"/>
                  <a:pt x="177" y="161"/>
                  <a:pt x="178" y="162"/>
                </a:cubicBezTo>
                <a:cubicBezTo>
                  <a:pt x="178" y="162"/>
                  <a:pt x="180" y="162"/>
                  <a:pt x="180" y="162"/>
                </a:cubicBezTo>
                <a:cubicBezTo>
                  <a:pt x="180" y="163"/>
                  <a:pt x="181" y="164"/>
                  <a:pt x="181" y="165"/>
                </a:cubicBezTo>
                <a:close/>
                <a:moveTo>
                  <a:pt x="121" y="93"/>
                </a:moveTo>
                <a:cubicBezTo>
                  <a:pt x="121" y="93"/>
                  <a:pt x="119" y="94"/>
                  <a:pt x="118" y="94"/>
                </a:cubicBezTo>
                <a:cubicBezTo>
                  <a:pt x="118" y="94"/>
                  <a:pt x="118" y="94"/>
                  <a:pt x="117" y="94"/>
                </a:cubicBezTo>
                <a:cubicBezTo>
                  <a:pt x="117" y="94"/>
                  <a:pt x="116" y="95"/>
                  <a:pt x="116" y="95"/>
                </a:cubicBezTo>
                <a:cubicBezTo>
                  <a:pt x="116" y="94"/>
                  <a:pt x="116" y="94"/>
                  <a:pt x="116" y="94"/>
                </a:cubicBezTo>
                <a:cubicBezTo>
                  <a:pt x="116" y="94"/>
                  <a:pt x="116" y="94"/>
                  <a:pt x="116" y="93"/>
                </a:cubicBezTo>
                <a:cubicBezTo>
                  <a:pt x="116" y="94"/>
                  <a:pt x="115" y="94"/>
                  <a:pt x="115" y="95"/>
                </a:cubicBezTo>
                <a:cubicBezTo>
                  <a:pt x="115" y="95"/>
                  <a:pt x="116" y="95"/>
                  <a:pt x="116" y="95"/>
                </a:cubicBezTo>
                <a:cubicBezTo>
                  <a:pt x="116" y="95"/>
                  <a:pt x="116" y="95"/>
                  <a:pt x="116" y="95"/>
                </a:cubicBezTo>
                <a:cubicBezTo>
                  <a:pt x="117" y="96"/>
                  <a:pt x="117" y="95"/>
                  <a:pt x="118" y="95"/>
                </a:cubicBezTo>
                <a:cubicBezTo>
                  <a:pt x="120" y="94"/>
                  <a:pt x="120" y="94"/>
                  <a:pt x="121" y="93"/>
                </a:cubicBezTo>
                <a:cubicBezTo>
                  <a:pt x="121" y="93"/>
                  <a:pt x="121" y="93"/>
                  <a:pt x="121" y="93"/>
                </a:cubicBezTo>
                <a:close/>
                <a:moveTo>
                  <a:pt x="123" y="92"/>
                </a:moveTo>
                <a:cubicBezTo>
                  <a:pt x="124" y="93"/>
                  <a:pt x="126" y="92"/>
                  <a:pt x="125" y="91"/>
                </a:cubicBezTo>
                <a:cubicBezTo>
                  <a:pt x="125" y="91"/>
                  <a:pt x="125" y="91"/>
                  <a:pt x="125" y="90"/>
                </a:cubicBezTo>
                <a:cubicBezTo>
                  <a:pt x="125" y="91"/>
                  <a:pt x="124" y="92"/>
                  <a:pt x="123" y="91"/>
                </a:cubicBezTo>
                <a:cubicBezTo>
                  <a:pt x="122" y="91"/>
                  <a:pt x="121" y="91"/>
                  <a:pt x="121" y="92"/>
                </a:cubicBezTo>
                <a:cubicBezTo>
                  <a:pt x="119" y="94"/>
                  <a:pt x="122" y="92"/>
                  <a:pt x="123" y="92"/>
                </a:cubicBezTo>
                <a:close/>
                <a:moveTo>
                  <a:pt x="103" y="87"/>
                </a:moveTo>
                <a:cubicBezTo>
                  <a:pt x="104" y="87"/>
                  <a:pt x="104" y="86"/>
                  <a:pt x="105" y="86"/>
                </a:cubicBezTo>
                <a:cubicBezTo>
                  <a:pt x="105" y="86"/>
                  <a:pt x="105" y="87"/>
                  <a:pt x="105" y="87"/>
                </a:cubicBezTo>
                <a:cubicBezTo>
                  <a:pt x="106" y="87"/>
                  <a:pt x="108" y="85"/>
                  <a:pt x="109" y="85"/>
                </a:cubicBezTo>
                <a:cubicBezTo>
                  <a:pt x="109" y="86"/>
                  <a:pt x="108" y="86"/>
                  <a:pt x="108" y="87"/>
                </a:cubicBezTo>
                <a:cubicBezTo>
                  <a:pt x="109" y="86"/>
                  <a:pt x="109" y="86"/>
                  <a:pt x="109" y="87"/>
                </a:cubicBezTo>
                <a:cubicBezTo>
                  <a:pt x="110" y="87"/>
                  <a:pt x="110" y="87"/>
                  <a:pt x="110" y="87"/>
                </a:cubicBezTo>
                <a:cubicBezTo>
                  <a:pt x="111" y="87"/>
                  <a:pt x="113" y="87"/>
                  <a:pt x="113" y="87"/>
                </a:cubicBezTo>
                <a:cubicBezTo>
                  <a:pt x="113" y="87"/>
                  <a:pt x="113" y="87"/>
                  <a:pt x="114" y="87"/>
                </a:cubicBezTo>
                <a:cubicBezTo>
                  <a:pt x="114" y="87"/>
                  <a:pt x="114" y="88"/>
                  <a:pt x="114" y="88"/>
                </a:cubicBezTo>
                <a:cubicBezTo>
                  <a:pt x="114" y="88"/>
                  <a:pt x="113" y="88"/>
                  <a:pt x="113" y="88"/>
                </a:cubicBezTo>
                <a:cubicBezTo>
                  <a:pt x="112" y="87"/>
                  <a:pt x="111" y="88"/>
                  <a:pt x="111" y="89"/>
                </a:cubicBezTo>
                <a:cubicBezTo>
                  <a:pt x="110" y="88"/>
                  <a:pt x="110" y="88"/>
                  <a:pt x="110" y="88"/>
                </a:cubicBezTo>
                <a:cubicBezTo>
                  <a:pt x="111" y="88"/>
                  <a:pt x="111" y="88"/>
                  <a:pt x="111" y="88"/>
                </a:cubicBezTo>
                <a:cubicBezTo>
                  <a:pt x="111" y="88"/>
                  <a:pt x="110" y="88"/>
                  <a:pt x="110" y="88"/>
                </a:cubicBezTo>
                <a:cubicBezTo>
                  <a:pt x="110" y="88"/>
                  <a:pt x="110" y="88"/>
                  <a:pt x="110" y="88"/>
                </a:cubicBezTo>
                <a:cubicBezTo>
                  <a:pt x="110" y="89"/>
                  <a:pt x="109" y="90"/>
                  <a:pt x="109" y="90"/>
                </a:cubicBezTo>
                <a:cubicBezTo>
                  <a:pt x="109" y="90"/>
                  <a:pt x="110" y="89"/>
                  <a:pt x="110" y="89"/>
                </a:cubicBezTo>
                <a:cubicBezTo>
                  <a:pt x="110" y="90"/>
                  <a:pt x="110" y="90"/>
                  <a:pt x="109" y="91"/>
                </a:cubicBezTo>
                <a:cubicBezTo>
                  <a:pt x="109" y="91"/>
                  <a:pt x="109" y="92"/>
                  <a:pt x="109" y="93"/>
                </a:cubicBezTo>
                <a:cubicBezTo>
                  <a:pt x="109" y="94"/>
                  <a:pt x="110" y="96"/>
                  <a:pt x="111" y="94"/>
                </a:cubicBezTo>
                <a:cubicBezTo>
                  <a:pt x="111" y="93"/>
                  <a:pt x="111" y="93"/>
                  <a:pt x="111" y="91"/>
                </a:cubicBezTo>
                <a:cubicBezTo>
                  <a:pt x="111" y="90"/>
                  <a:pt x="112" y="90"/>
                  <a:pt x="112" y="89"/>
                </a:cubicBezTo>
                <a:cubicBezTo>
                  <a:pt x="112" y="89"/>
                  <a:pt x="112" y="90"/>
                  <a:pt x="112" y="90"/>
                </a:cubicBezTo>
                <a:cubicBezTo>
                  <a:pt x="112" y="90"/>
                  <a:pt x="112" y="89"/>
                  <a:pt x="113" y="89"/>
                </a:cubicBezTo>
                <a:cubicBezTo>
                  <a:pt x="112" y="88"/>
                  <a:pt x="114" y="88"/>
                  <a:pt x="114" y="89"/>
                </a:cubicBezTo>
                <a:cubicBezTo>
                  <a:pt x="114" y="89"/>
                  <a:pt x="115" y="89"/>
                  <a:pt x="115" y="90"/>
                </a:cubicBezTo>
                <a:cubicBezTo>
                  <a:pt x="115" y="90"/>
                  <a:pt x="115" y="90"/>
                  <a:pt x="115" y="90"/>
                </a:cubicBezTo>
                <a:cubicBezTo>
                  <a:pt x="115" y="90"/>
                  <a:pt x="115" y="91"/>
                  <a:pt x="115" y="91"/>
                </a:cubicBezTo>
                <a:cubicBezTo>
                  <a:pt x="115" y="91"/>
                  <a:pt x="114" y="91"/>
                  <a:pt x="114" y="92"/>
                </a:cubicBezTo>
                <a:cubicBezTo>
                  <a:pt x="114" y="92"/>
                  <a:pt x="115" y="91"/>
                  <a:pt x="116" y="91"/>
                </a:cubicBezTo>
                <a:cubicBezTo>
                  <a:pt x="116" y="91"/>
                  <a:pt x="116" y="93"/>
                  <a:pt x="116" y="93"/>
                </a:cubicBezTo>
                <a:cubicBezTo>
                  <a:pt x="117" y="93"/>
                  <a:pt x="117" y="92"/>
                  <a:pt x="117" y="92"/>
                </a:cubicBezTo>
                <a:cubicBezTo>
                  <a:pt x="117" y="92"/>
                  <a:pt x="117" y="91"/>
                  <a:pt x="117" y="91"/>
                </a:cubicBezTo>
                <a:cubicBezTo>
                  <a:pt x="118" y="90"/>
                  <a:pt x="118" y="90"/>
                  <a:pt x="117" y="89"/>
                </a:cubicBezTo>
                <a:cubicBezTo>
                  <a:pt x="118" y="89"/>
                  <a:pt x="118" y="90"/>
                  <a:pt x="118" y="90"/>
                </a:cubicBezTo>
                <a:cubicBezTo>
                  <a:pt x="118" y="90"/>
                  <a:pt x="118" y="90"/>
                  <a:pt x="118" y="90"/>
                </a:cubicBezTo>
                <a:cubicBezTo>
                  <a:pt x="118" y="90"/>
                  <a:pt x="118" y="90"/>
                  <a:pt x="118" y="90"/>
                </a:cubicBezTo>
                <a:cubicBezTo>
                  <a:pt x="119" y="90"/>
                  <a:pt x="119" y="90"/>
                  <a:pt x="120" y="90"/>
                </a:cubicBezTo>
                <a:cubicBezTo>
                  <a:pt x="120" y="90"/>
                  <a:pt x="119" y="90"/>
                  <a:pt x="120" y="90"/>
                </a:cubicBezTo>
                <a:cubicBezTo>
                  <a:pt x="119" y="89"/>
                  <a:pt x="119" y="88"/>
                  <a:pt x="118" y="88"/>
                </a:cubicBezTo>
                <a:cubicBezTo>
                  <a:pt x="118" y="88"/>
                  <a:pt x="116" y="88"/>
                  <a:pt x="116" y="88"/>
                </a:cubicBezTo>
                <a:cubicBezTo>
                  <a:pt x="115" y="88"/>
                  <a:pt x="113" y="87"/>
                  <a:pt x="113" y="87"/>
                </a:cubicBezTo>
                <a:cubicBezTo>
                  <a:pt x="114" y="87"/>
                  <a:pt x="113" y="86"/>
                  <a:pt x="113" y="86"/>
                </a:cubicBezTo>
                <a:cubicBezTo>
                  <a:pt x="113" y="86"/>
                  <a:pt x="113" y="86"/>
                  <a:pt x="113" y="86"/>
                </a:cubicBezTo>
                <a:cubicBezTo>
                  <a:pt x="113" y="85"/>
                  <a:pt x="113" y="85"/>
                  <a:pt x="113" y="85"/>
                </a:cubicBezTo>
                <a:cubicBezTo>
                  <a:pt x="112" y="85"/>
                  <a:pt x="112" y="84"/>
                  <a:pt x="111" y="83"/>
                </a:cubicBezTo>
                <a:cubicBezTo>
                  <a:pt x="111" y="83"/>
                  <a:pt x="110" y="83"/>
                  <a:pt x="110" y="83"/>
                </a:cubicBezTo>
                <a:cubicBezTo>
                  <a:pt x="109" y="83"/>
                  <a:pt x="109" y="83"/>
                  <a:pt x="108" y="83"/>
                </a:cubicBezTo>
                <a:cubicBezTo>
                  <a:pt x="109" y="83"/>
                  <a:pt x="108" y="83"/>
                  <a:pt x="108" y="84"/>
                </a:cubicBezTo>
                <a:cubicBezTo>
                  <a:pt x="108" y="83"/>
                  <a:pt x="108" y="83"/>
                  <a:pt x="108" y="83"/>
                </a:cubicBezTo>
                <a:cubicBezTo>
                  <a:pt x="108" y="83"/>
                  <a:pt x="108" y="84"/>
                  <a:pt x="107" y="84"/>
                </a:cubicBezTo>
                <a:cubicBezTo>
                  <a:pt x="108" y="84"/>
                  <a:pt x="108" y="84"/>
                  <a:pt x="108" y="83"/>
                </a:cubicBezTo>
                <a:cubicBezTo>
                  <a:pt x="107" y="84"/>
                  <a:pt x="107" y="84"/>
                  <a:pt x="107" y="84"/>
                </a:cubicBezTo>
                <a:cubicBezTo>
                  <a:pt x="106" y="85"/>
                  <a:pt x="106" y="85"/>
                  <a:pt x="105" y="85"/>
                </a:cubicBezTo>
                <a:cubicBezTo>
                  <a:pt x="104" y="86"/>
                  <a:pt x="104" y="86"/>
                  <a:pt x="103" y="87"/>
                </a:cubicBezTo>
                <a:close/>
                <a:moveTo>
                  <a:pt x="69" y="48"/>
                </a:moveTo>
                <a:cubicBezTo>
                  <a:pt x="68" y="48"/>
                  <a:pt x="68" y="48"/>
                  <a:pt x="68" y="48"/>
                </a:cubicBezTo>
                <a:cubicBezTo>
                  <a:pt x="68" y="48"/>
                  <a:pt x="68" y="48"/>
                  <a:pt x="68" y="48"/>
                </a:cubicBezTo>
                <a:cubicBezTo>
                  <a:pt x="68" y="48"/>
                  <a:pt x="67" y="48"/>
                  <a:pt x="67" y="48"/>
                </a:cubicBezTo>
                <a:cubicBezTo>
                  <a:pt x="66" y="48"/>
                  <a:pt x="65" y="48"/>
                  <a:pt x="65" y="48"/>
                </a:cubicBezTo>
                <a:cubicBezTo>
                  <a:pt x="65" y="48"/>
                  <a:pt x="66" y="47"/>
                  <a:pt x="66" y="47"/>
                </a:cubicBezTo>
                <a:cubicBezTo>
                  <a:pt x="65" y="47"/>
                  <a:pt x="65" y="47"/>
                  <a:pt x="64" y="47"/>
                </a:cubicBezTo>
                <a:cubicBezTo>
                  <a:pt x="63" y="47"/>
                  <a:pt x="62" y="48"/>
                  <a:pt x="62" y="48"/>
                </a:cubicBezTo>
                <a:cubicBezTo>
                  <a:pt x="61" y="48"/>
                  <a:pt x="60" y="48"/>
                  <a:pt x="59" y="48"/>
                </a:cubicBezTo>
                <a:cubicBezTo>
                  <a:pt x="59" y="48"/>
                  <a:pt x="57" y="49"/>
                  <a:pt x="59" y="49"/>
                </a:cubicBezTo>
                <a:cubicBezTo>
                  <a:pt x="59" y="49"/>
                  <a:pt x="59" y="49"/>
                  <a:pt x="59" y="49"/>
                </a:cubicBezTo>
                <a:cubicBezTo>
                  <a:pt x="59" y="49"/>
                  <a:pt x="59" y="49"/>
                  <a:pt x="59" y="49"/>
                </a:cubicBezTo>
                <a:cubicBezTo>
                  <a:pt x="59" y="49"/>
                  <a:pt x="61" y="49"/>
                  <a:pt x="61" y="49"/>
                </a:cubicBezTo>
                <a:cubicBezTo>
                  <a:pt x="61" y="49"/>
                  <a:pt x="61" y="49"/>
                  <a:pt x="61" y="49"/>
                </a:cubicBezTo>
                <a:cubicBezTo>
                  <a:pt x="62" y="48"/>
                  <a:pt x="63" y="48"/>
                  <a:pt x="63" y="49"/>
                </a:cubicBezTo>
                <a:cubicBezTo>
                  <a:pt x="63" y="50"/>
                  <a:pt x="62" y="49"/>
                  <a:pt x="61" y="49"/>
                </a:cubicBezTo>
                <a:cubicBezTo>
                  <a:pt x="62" y="49"/>
                  <a:pt x="62" y="50"/>
                  <a:pt x="62" y="50"/>
                </a:cubicBezTo>
                <a:cubicBezTo>
                  <a:pt x="62" y="50"/>
                  <a:pt x="61" y="50"/>
                  <a:pt x="61" y="50"/>
                </a:cubicBezTo>
                <a:cubicBezTo>
                  <a:pt x="62" y="51"/>
                  <a:pt x="61" y="51"/>
                  <a:pt x="60" y="51"/>
                </a:cubicBezTo>
                <a:cubicBezTo>
                  <a:pt x="61" y="51"/>
                  <a:pt x="62" y="51"/>
                  <a:pt x="62" y="51"/>
                </a:cubicBezTo>
                <a:cubicBezTo>
                  <a:pt x="63" y="51"/>
                  <a:pt x="63" y="51"/>
                  <a:pt x="63" y="50"/>
                </a:cubicBezTo>
                <a:cubicBezTo>
                  <a:pt x="64" y="50"/>
                  <a:pt x="65" y="50"/>
                  <a:pt x="64" y="51"/>
                </a:cubicBezTo>
                <a:cubicBezTo>
                  <a:pt x="64" y="51"/>
                  <a:pt x="64" y="51"/>
                  <a:pt x="64" y="51"/>
                </a:cubicBezTo>
                <a:cubicBezTo>
                  <a:pt x="64" y="51"/>
                  <a:pt x="63" y="51"/>
                  <a:pt x="63" y="52"/>
                </a:cubicBezTo>
                <a:cubicBezTo>
                  <a:pt x="64" y="52"/>
                  <a:pt x="65" y="50"/>
                  <a:pt x="66" y="51"/>
                </a:cubicBezTo>
                <a:cubicBezTo>
                  <a:pt x="66" y="50"/>
                  <a:pt x="65" y="50"/>
                  <a:pt x="65" y="50"/>
                </a:cubicBezTo>
                <a:cubicBezTo>
                  <a:pt x="66" y="49"/>
                  <a:pt x="68" y="50"/>
                  <a:pt x="68" y="49"/>
                </a:cubicBezTo>
                <a:cubicBezTo>
                  <a:pt x="68" y="50"/>
                  <a:pt x="68" y="49"/>
                  <a:pt x="68" y="50"/>
                </a:cubicBezTo>
                <a:cubicBezTo>
                  <a:pt x="68" y="49"/>
                  <a:pt x="68" y="49"/>
                  <a:pt x="68" y="49"/>
                </a:cubicBezTo>
                <a:cubicBezTo>
                  <a:pt x="68" y="49"/>
                  <a:pt x="68" y="48"/>
                  <a:pt x="69" y="48"/>
                </a:cubicBezTo>
                <a:close/>
                <a:moveTo>
                  <a:pt x="80" y="56"/>
                </a:moveTo>
                <a:cubicBezTo>
                  <a:pt x="79" y="56"/>
                  <a:pt x="78" y="56"/>
                  <a:pt x="77" y="56"/>
                </a:cubicBezTo>
                <a:cubicBezTo>
                  <a:pt x="77" y="56"/>
                  <a:pt x="76" y="57"/>
                  <a:pt x="76" y="57"/>
                </a:cubicBezTo>
                <a:cubicBezTo>
                  <a:pt x="76" y="58"/>
                  <a:pt x="75" y="58"/>
                  <a:pt x="75" y="58"/>
                </a:cubicBezTo>
                <a:cubicBezTo>
                  <a:pt x="74" y="58"/>
                  <a:pt x="73" y="58"/>
                  <a:pt x="73" y="57"/>
                </a:cubicBezTo>
                <a:cubicBezTo>
                  <a:pt x="73" y="57"/>
                  <a:pt x="72" y="57"/>
                  <a:pt x="72" y="57"/>
                </a:cubicBezTo>
                <a:cubicBezTo>
                  <a:pt x="72" y="56"/>
                  <a:pt x="71" y="56"/>
                  <a:pt x="70" y="56"/>
                </a:cubicBezTo>
                <a:cubicBezTo>
                  <a:pt x="70" y="56"/>
                  <a:pt x="71" y="57"/>
                  <a:pt x="72" y="57"/>
                </a:cubicBezTo>
                <a:cubicBezTo>
                  <a:pt x="71" y="58"/>
                  <a:pt x="73" y="58"/>
                  <a:pt x="72" y="58"/>
                </a:cubicBezTo>
                <a:cubicBezTo>
                  <a:pt x="72" y="58"/>
                  <a:pt x="71" y="58"/>
                  <a:pt x="71" y="58"/>
                </a:cubicBezTo>
                <a:cubicBezTo>
                  <a:pt x="71" y="59"/>
                  <a:pt x="71" y="59"/>
                  <a:pt x="71" y="59"/>
                </a:cubicBezTo>
                <a:cubicBezTo>
                  <a:pt x="71" y="59"/>
                  <a:pt x="71" y="59"/>
                  <a:pt x="71" y="59"/>
                </a:cubicBezTo>
                <a:cubicBezTo>
                  <a:pt x="70" y="60"/>
                  <a:pt x="70" y="59"/>
                  <a:pt x="70" y="59"/>
                </a:cubicBezTo>
                <a:cubicBezTo>
                  <a:pt x="70" y="59"/>
                  <a:pt x="70" y="59"/>
                  <a:pt x="70" y="59"/>
                </a:cubicBezTo>
                <a:cubicBezTo>
                  <a:pt x="69" y="59"/>
                  <a:pt x="69" y="59"/>
                  <a:pt x="68" y="59"/>
                </a:cubicBezTo>
                <a:cubicBezTo>
                  <a:pt x="69" y="60"/>
                  <a:pt x="70" y="60"/>
                  <a:pt x="71" y="60"/>
                </a:cubicBezTo>
                <a:cubicBezTo>
                  <a:pt x="72" y="60"/>
                  <a:pt x="74" y="60"/>
                  <a:pt x="74" y="59"/>
                </a:cubicBezTo>
                <a:cubicBezTo>
                  <a:pt x="74" y="59"/>
                  <a:pt x="75" y="59"/>
                  <a:pt x="76" y="59"/>
                </a:cubicBezTo>
                <a:cubicBezTo>
                  <a:pt x="76" y="59"/>
                  <a:pt x="76" y="58"/>
                  <a:pt x="77" y="58"/>
                </a:cubicBezTo>
                <a:cubicBezTo>
                  <a:pt x="77" y="58"/>
                  <a:pt x="77" y="58"/>
                  <a:pt x="76" y="58"/>
                </a:cubicBezTo>
                <a:cubicBezTo>
                  <a:pt x="77" y="57"/>
                  <a:pt x="77" y="57"/>
                  <a:pt x="78" y="57"/>
                </a:cubicBezTo>
                <a:cubicBezTo>
                  <a:pt x="78" y="57"/>
                  <a:pt x="79" y="57"/>
                  <a:pt x="79" y="57"/>
                </a:cubicBezTo>
                <a:cubicBezTo>
                  <a:pt x="79" y="57"/>
                  <a:pt x="79" y="57"/>
                  <a:pt x="78" y="57"/>
                </a:cubicBezTo>
                <a:cubicBezTo>
                  <a:pt x="78" y="57"/>
                  <a:pt x="79" y="56"/>
                  <a:pt x="79" y="56"/>
                </a:cubicBezTo>
                <a:cubicBezTo>
                  <a:pt x="79" y="56"/>
                  <a:pt x="79" y="56"/>
                  <a:pt x="78" y="56"/>
                </a:cubicBezTo>
                <a:cubicBezTo>
                  <a:pt x="79" y="56"/>
                  <a:pt x="79" y="56"/>
                  <a:pt x="79" y="56"/>
                </a:cubicBezTo>
                <a:cubicBezTo>
                  <a:pt x="78" y="56"/>
                  <a:pt x="77" y="57"/>
                  <a:pt x="76" y="57"/>
                </a:cubicBezTo>
                <a:cubicBezTo>
                  <a:pt x="77" y="56"/>
                  <a:pt x="80" y="55"/>
                  <a:pt x="80" y="57"/>
                </a:cubicBezTo>
                <a:cubicBezTo>
                  <a:pt x="80" y="56"/>
                  <a:pt x="80" y="56"/>
                  <a:pt x="80" y="56"/>
                </a:cubicBezTo>
                <a:close/>
                <a:moveTo>
                  <a:pt x="95" y="78"/>
                </a:moveTo>
                <a:cubicBezTo>
                  <a:pt x="95" y="77"/>
                  <a:pt x="95" y="77"/>
                  <a:pt x="96" y="77"/>
                </a:cubicBezTo>
                <a:cubicBezTo>
                  <a:pt x="96" y="77"/>
                  <a:pt x="96" y="77"/>
                  <a:pt x="96" y="77"/>
                </a:cubicBezTo>
                <a:cubicBezTo>
                  <a:pt x="96" y="77"/>
                  <a:pt x="96" y="77"/>
                  <a:pt x="96" y="77"/>
                </a:cubicBezTo>
                <a:cubicBezTo>
                  <a:pt x="96" y="77"/>
                  <a:pt x="96" y="78"/>
                  <a:pt x="96" y="78"/>
                </a:cubicBezTo>
                <a:cubicBezTo>
                  <a:pt x="96" y="78"/>
                  <a:pt x="96" y="78"/>
                  <a:pt x="97" y="78"/>
                </a:cubicBezTo>
                <a:cubicBezTo>
                  <a:pt x="97" y="78"/>
                  <a:pt x="97" y="79"/>
                  <a:pt x="97" y="79"/>
                </a:cubicBezTo>
                <a:cubicBezTo>
                  <a:pt x="97" y="79"/>
                  <a:pt x="97" y="79"/>
                  <a:pt x="97" y="79"/>
                </a:cubicBezTo>
                <a:cubicBezTo>
                  <a:pt x="96" y="79"/>
                  <a:pt x="96" y="80"/>
                  <a:pt x="97" y="80"/>
                </a:cubicBezTo>
                <a:cubicBezTo>
                  <a:pt x="97" y="81"/>
                  <a:pt x="97" y="80"/>
                  <a:pt x="97" y="80"/>
                </a:cubicBezTo>
                <a:cubicBezTo>
                  <a:pt x="97" y="80"/>
                  <a:pt x="97" y="80"/>
                  <a:pt x="97" y="80"/>
                </a:cubicBezTo>
                <a:cubicBezTo>
                  <a:pt x="97" y="79"/>
                  <a:pt x="98" y="79"/>
                  <a:pt x="97" y="79"/>
                </a:cubicBezTo>
                <a:cubicBezTo>
                  <a:pt x="97" y="78"/>
                  <a:pt x="97" y="77"/>
                  <a:pt x="97" y="77"/>
                </a:cubicBezTo>
                <a:cubicBezTo>
                  <a:pt x="96" y="76"/>
                  <a:pt x="95" y="74"/>
                  <a:pt x="95" y="73"/>
                </a:cubicBezTo>
                <a:cubicBezTo>
                  <a:pt x="95" y="73"/>
                  <a:pt x="95" y="73"/>
                  <a:pt x="95" y="73"/>
                </a:cubicBezTo>
                <a:cubicBezTo>
                  <a:pt x="95" y="74"/>
                  <a:pt x="95" y="74"/>
                  <a:pt x="95" y="74"/>
                </a:cubicBezTo>
                <a:cubicBezTo>
                  <a:pt x="95" y="73"/>
                  <a:pt x="95" y="73"/>
                  <a:pt x="95" y="73"/>
                </a:cubicBezTo>
                <a:cubicBezTo>
                  <a:pt x="95" y="73"/>
                  <a:pt x="95" y="73"/>
                  <a:pt x="95" y="73"/>
                </a:cubicBezTo>
                <a:cubicBezTo>
                  <a:pt x="95" y="74"/>
                  <a:pt x="95" y="74"/>
                  <a:pt x="95" y="74"/>
                </a:cubicBezTo>
                <a:cubicBezTo>
                  <a:pt x="95" y="74"/>
                  <a:pt x="94" y="74"/>
                  <a:pt x="94" y="74"/>
                </a:cubicBezTo>
                <a:cubicBezTo>
                  <a:pt x="93" y="75"/>
                  <a:pt x="94" y="75"/>
                  <a:pt x="94" y="75"/>
                </a:cubicBezTo>
                <a:cubicBezTo>
                  <a:pt x="93" y="76"/>
                  <a:pt x="95" y="77"/>
                  <a:pt x="95" y="77"/>
                </a:cubicBezTo>
                <a:cubicBezTo>
                  <a:pt x="95" y="77"/>
                  <a:pt x="95" y="77"/>
                  <a:pt x="95" y="78"/>
                </a:cubicBezTo>
                <a:close/>
                <a:moveTo>
                  <a:pt x="3" y="61"/>
                </a:moveTo>
                <a:cubicBezTo>
                  <a:pt x="2" y="61"/>
                  <a:pt x="1" y="62"/>
                  <a:pt x="0" y="62"/>
                </a:cubicBezTo>
                <a:cubicBezTo>
                  <a:pt x="1" y="62"/>
                  <a:pt x="1" y="62"/>
                  <a:pt x="2" y="62"/>
                </a:cubicBezTo>
                <a:cubicBezTo>
                  <a:pt x="2" y="62"/>
                  <a:pt x="3" y="62"/>
                  <a:pt x="3" y="62"/>
                </a:cubicBezTo>
                <a:cubicBezTo>
                  <a:pt x="3" y="62"/>
                  <a:pt x="3" y="62"/>
                  <a:pt x="3" y="62"/>
                </a:cubicBezTo>
                <a:cubicBezTo>
                  <a:pt x="3" y="62"/>
                  <a:pt x="3" y="62"/>
                  <a:pt x="3" y="61"/>
                </a:cubicBezTo>
                <a:close/>
                <a:moveTo>
                  <a:pt x="58" y="35"/>
                </a:moveTo>
                <a:cubicBezTo>
                  <a:pt x="59" y="35"/>
                  <a:pt x="59" y="35"/>
                  <a:pt x="60" y="36"/>
                </a:cubicBezTo>
                <a:cubicBezTo>
                  <a:pt x="61" y="37"/>
                  <a:pt x="61" y="37"/>
                  <a:pt x="62" y="36"/>
                </a:cubicBezTo>
                <a:cubicBezTo>
                  <a:pt x="62" y="36"/>
                  <a:pt x="63" y="36"/>
                  <a:pt x="63" y="36"/>
                </a:cubicBezTo>
                <a:cubicBezTo>
                  <a:pt x="63" y="36"/>
                  <a:pt x="63" y="36"/>
                  <a:pt x="63" y="36"/>
                </a:cubicBezTo>
                <a:cubicBezTo>
                  <a:pt x="64" y="36"/>
                  <a:pt x="64" y="36"/>
                  <a:pt x="64" y="36"/>
                </a:cubicBezTo>
                <a:cubicBezTo>
                  <a:pt x="65" y="34"/>
                  <a:pt x="65" y="34"/>
                  <a:pt x="65" y="34"/>
                </a:cubicBezTo>
                <a:cubicBezTo>
                  <a:pt x="65" y="35"/>
                  <a:pt x="66" y="34"/>
                  <a:pt x="66" y="33"/>
                </a:cubicBezTo>
                <a:cubicBezTo>
                  <a:pt x="66" y="33"/>
                  <a:pt x="67" y="33"/>
                  <a:pt x="67" y="33"/>
                </a:cubicBezTo>
                <a:cubicBezTo>
                  <a:pt x="68" y="32"/>
                  <a:pt x="70" y="32"/>
                  <a:pt x="71" y="31"/>
                </a:cubicBezTo>
                <a:cubicBezTo>
                  <a:pt x="71" y="31"/>
                  <a:pt x="71" y="31"/>
                  <a:pt x="71" y="30"/>
                </a:cubicBezTo>
                <a:cubicBezTo>
                  <a:pt x="70" y="30"/>
                  <a:pt x="70" y="29"/>
                  <a:pt x="69" y="29"/>
                </a:cubicBezTo>
                <a:cubicBezTo>
                  <a:pt x="68" y="29"/>
                  <a:pt x="67" y="28"/>
                  <a:pt x="66" y="29"/>
                </a:cubicBezTo>
                <a:cubicBezTo>
                  <a:pt x="66" y="29"/>
                  <a:pt x="66" y="29"/>
                  <a:pt x="66" y="29"/>
                </a:cubicBezTo>
                <a:cubicBezTo>
                  <a:pt x="65" y="29"/>
                  <a:pt x="64" y="28"/>
                  <a:pt x="63" y="28"/>
                </a:cubicBezTo>
                <a:cubicBezTo>
                  <a:pt x="61" y="28"/>
                  <a:pt x="60" y="28"/>
                  <a:pt x="59" y="29"/>
                </a:cubicBezTo>
                <a:cubicBezTo>
                  <a:pt x="59" y="29"/>
                  <a:pt x="60" y="30"/>
                  <a:pt x="60" y="30"/>
                </a:cubicBezTo>
                <a:cubicBezTo>
                  <a:pt x="59" y="31"/>
                  <a:pt x="58" y="32"/>
                  <a:pt x="59" y="32"/>
                </a:cubicBezTo>
                <a:cubicBezTo>
                  <a:pt x="58" y="32"/>
                  <a:pt x="59" y="33"/>
                  <a:pt x="58" y="33"/>
                </a:cubicBezTo>
                <a:cubicBezTo>
                  <a:pt x="58" y="34"/>
                  <a:pt x="57" y="34"/>
                  <a:pt x="57" y="35"/>
                </a:cubicBezTo>
                <a:cubicBezTo>
                  <a:pt x="57" y="35"/>
                  <a:pt x="58" y="35"/>
                  <a:pt x="58" y="35"/>
                </a:cubicBezTo>
                <a:close/>
                <a:moveTo>
                  <a:pt x="63" y="24"/>
                </a:moveTo>
                <a:cubicBezTo>
                  <a:pt x="64" y="25"/>
                  <a:pt x="64" y="24"/>
                  <a:pt x="64" y="24"/>
                </a:cubicBezTo>
                <a:cubicBezTo>
                  <a:pt x="64" y="23"/>
                  <a:pt x="65" y="24"/>
                  <a:pt x="65" y="25"/>
                </a:cubicBezTo>
                <a:cubicBezTo>
                  <a:pt x="65" y="25"/>
                  <a:pt x="65" y="24"/>
                  <a:pt x="66" y="24"/>
                </a:cubicBezTo>
                <a:cubicBezTo>
                  <a:pt x="66" y="24"/>
                  <a:pt x="65" y="23"/>
                  <a:pt x="66" y="23"/>
                </a:cubicBezTo>
                <a:cubicBezTo>
                  <a:pt x="66" y="23"/>
                  <a:pt x="66" y="24"/>
                  <a:pt x="67" y="23"/>
                </a:cubicBezTo>
                <a:cubicBezTo>
                  <a:pt x="67" y="23"/>
                  <a:pt x="67" y="23"/>
                  <a:pt x="67" y="23"/>
                </a:cubicBezTo>
                <a:cubicBezTo>
                  <a:pt x="67" y="22"/>
                  <a:pt x="67" y="23"/>
                  <a:pt x="67" y="22"/>
                </a:cubicBezTo>
                <a:cubicBezTo>
                  <a:pt x="67" y="22"/>
                  <a:pt x="68" y="22"/>
                  <a:pt x="68" y="22"/>
                </a:cubicBezTo>
                <a:cubicBezTo>
                  <a:pt x="67" y="23"/>
                  <a:pt x="68" y="23"/>
                  <a:pt x="69" y="23"/>
                </a:cubicBezTo>
                <a:cubicBezTo>
                  <a:pt x="70" y="23"/>
                  <a:pt x="71" y="22"/>
                  <a:pt x="70" y="22"/>
                </a:cubicBezTo>
                <a:cubicBezTo>
                  <a:pt x="70" y="21"/>
                  <a:pt x="71" y="21"/>
                  <a:pt x="71" y="21"/>
                </a:cubicBezTo>
                <a:cubicBezTo>
                  <a:pt x="69" y="21"/>
                  <a:pt x="71" y="21"/>
                  <a:pt x="71" y="20"/>
                </a:cubicBezTo>
                <a:cubicBezTo>
                  <a:pt x="70" y="20"/>
                  <a:pt x="70" y="20"/>
                  <a:pt x="69" y="20"/>
                </a:cubicBezTo>
                <a:cubicBezTo>
                  <a:pt x="69" y="20"/>
                  <a:pt x="69" y="20"/>
                  <a:pt x="70" y="20"/>
                </a:cubicBezTo>
                <a:cubicBezTo>
                  <a:pt x="69" y="21"/>
                  <a:pt x="69" y="20"/>
                  <a:pt x="68" y="20"/>
                </a:cubicBezTo>
                <a:cubicBezTo>
                  <a:pt x="68" y="20"/>
                  <a:pt x="67" y="20"/>
                  <a:pt x="67" y="20"/>
                </a:cubicBezTo>
                <a:cubicBezTo>
                  <a:pt x="66" y="20"/>
                  <a:pt x="66" y="21"/>
                  <a:pt x="65" y="21"/>
                </a:cubicBezTo>
                <a:cubicBezTo>
                  <a:pt x="64" y="22"/>
                  <a:pt x="63" y="23"/>
                  <a:pt x="63" y="23"/>
                </a:cubicBezTo>
                <a:cubicBezTo>
                  <a:pt x="62" y="23"/>
                  <a:pt x="61" y="23"/>
                  <a:pt x="62" y="24"/>
                </a:cubicBezTo>
                <a:cubicBezTo>
                  <a:pt x="62" y="24"/>
                  <a:pt x="63" y="24"/>
                  <a:pt x="63" y="24"/>
                </a:cubicBezTo>
                <a:close/>
                <a:moveTo>
                  <a:pt x="74" y="19"/>
                </a:moveTo>
                <a:cubicBezTo>
                  <a:pt x="73" y="18"/>
                  <a:pt x="73" y="18"/>
                  <a:pt x="72" y="18"/>
                </a:cubicBezTo>
                <a:cubicBezTo>
                  <a:pt x="72" y="19"/>
                  <a:pt x="73" y="19"/>
                  <a:pt x="73" y="19"/>
                </a:cubicBezTo>
                <a:cubicBezTo>
                  <a:pt x="73" y="19"/>
                  <a:pt x="74" y="19"/>
                  <a:pt x="74" y="19"/>
                </a:cubicBezTo>
                <a:close/>
                <a:moveTo>
                  <a:pt x="20" y="66"/>
                </a:moveTo>
                <a:cubicBezTo>
                  <a:pt x="20" y="66"/>
                  <a:pt x="21" y="66"/>
                  <a:pt x="21" y="65"/>
                </a:cubicBezTo>
                <a:cubicBezTo>
                  <a:pt x="21" y="65"/>
                  <a:pt x="21" y="66"/>
                  <a:pt x="21" y="66"/>
                </a:cubicBezTo>
                <a:cubicBezTo>
                  <a:pt x="21" y="65"/>
                  <a:pt x="21" y="65"/>
                  <a:pt x="22" y="65"/>
                </a:cubicBezTo>
                <a:cubicBezTo>
                  <a:pt x="21" y="65"/>
                  <a:pt x="21" y="65"/>
                  <a:pt x="21" y="65"/>
                </a:cubicBezTo>
                <a:cubicBezTo>
                  <a:pt x="20" y="65"/>
                  <a:pt x="20" y="65"/>
                  <a:pt x="20" y="66"/>
                </a:cubicBezTo>
                <a:close/>
                <a:moveTo>
                  <a:pt x="49" y="74"/>
                </a:moveTo>
                <a:cubicBezTo>
                  <a:pt x="49" y="73"/>
                  <a:pt x="47" y="73"/>
                  <a:pt x="47" y="73"/>
                </a:cubicBezTo>
                <a:cubicBezTo>
                  <a:pt x="47" y="74"/>
                  <a:pt x="49" y="78"/>
                  <a:pt x="50" y="77"/>
                </a:cubicBezTo>
                <a:cubicBezTo>
                  <a:pt x="50" y="77"/>
                  <a:pt x="50" y="77"/>
                  <a:pt x="49" y="76"/>
                </a:cubicBezTo>
                <a:cubicBezTo>
                  <a:pt x="49" y="75"/>
                  <a:pt x="49" y="75"/>
                  <a:pt x="49" y="74"/>
                </a:cubicBezTo>
                <a:close/>
                <a:moveTo>
                  <a:pt x="19" y="67"/>
                </a:moveTo>
                <a:cubicBezTo>
                  <a:pt x="18" y="66"/>
                  <a:pt x="17" y="68"/>
                  <a:pt x="19" y="68"/>
                </a:cubicBezTo>
                <a:cubicBezTo>
                  <a:pt x="19" y="68"/>
                  <a:pt x="19" y="68"/>
                  <a:pt x="20" y="68"/>
                </a:cubicBezTo>
                <a:cubicBezTo>
                  <a:pt x="20" y="68"/>
                  <a:pt x="21" y="67"/>
                  <a:pt x="21" y="67"/>
                </a:cubicBezTo>
                <a:cubicBezTo>
                  <a:pt x="21" y="67"/>
                  <a:pt x="21" y="67"/>
                  <a:pt x="21" y="67"/>
                </a:cubicBezTo>
                <a:cubicBezTo>
                  <a:pt x="21" y="67"/>
                  <a:pt x="21" y="67"/>
                  <a:pt x="21" y="67"/>
                </a:cubicBezTo>
                <a:cubicBezTo>
                  <a:pt x="21" y="66"/>
                  <a:pt x="19" y="66"/>
                  <a:pt x="19" y="67"/>
                </a:cubicBezTo>
                <a:close/>
                <a:moveTo>
                  <a:pt x="60" y="83"/>
                </a:moveTo>
                <a:cubicBezTo>
                  <a:pt x="60" y="82"/>
                  <a:pt x="59" y="82"/>
                  <a:pt x="59" y="82"/>
                </a:cubicBezTo>
                <a:cubicBezTo>
                  <a:pt x="59" y="82"/>
                  <a:pt x="58" y="82"/>
                  <a:pt x="58" y="81"/>
                </a:cubicBezTo>
                <a:cubicBezTo>
                  <a:pt x="58" y="80"/>
                  <a:pt x="57" y="80"/>
                  <a:pt x="56" y="80"/>
                </a:cubicBezTo>
                <a:cubicBezTo>
                  <a:pt x="55" y="80"/>
                  <a:pt x="55" y="79"/>
                  <a:pt x="54" y="80"/>
                </a:cubicBezTo>
                <a:cubicBezTo>
                  <a:pt x="55" y="81"/>
                  <a:pt x="57" y="83"/>
                  <a:pt x="59" y="84"/>
                </a:cubicBezTo>
                <a:cubicBezTo>
                  <a:pt x="61" y="84"/>
                  <a:pt x="61" y="84"/>
                  <a:pt x="60" y="83"/>
                </a:cubicBezTo>
                <a:close/>
                <a:moveTo>
                  <a:pt x="297" y="173"/>
                </a:moveTo>
                <a:cubicBezTo>
                  <a:pt x="296" y="173"/>
                  <a:pt x="295" y="171"/>
                  <a:pt x="295" y="173"/>
                </a:cubicBezTo>
                <a:cubicBezTo>
                  <a:pt x="295" y="174"/>
                  <a:pt x="295" y="174"/>
                  <a:pt x="294" y="175"/>
                </a:cubicBezTo>
                <a:cubicBezTo>
                  <a:pt x="293" y="176"/>
                  <a:pt x="293" y="176"/>
                  <a:pt x="292" y="177"/>
                </a:cubicBezTo>
                <a:cubicBezTo>
                  <a:pt x="291" y="177"/>
                  <a:pt x="290" y="177"/>
                  <a:pt x="289" y="178"/>
                </a:cubicBezTo>
                <a:cubicBezTo>
                  <a:pt x="289" y="178"/>
                  <a:pt x="289" y="179"/>
                  <a:pt x="289" y="180"/>
                </a:cubicBezTo>
                <a:cubicBezTo>
                  <a:pt x="289" y="180"/>
                  <a:pt x="289" y="182"/>
                  <a:pt x="289" y="182"/>
                </a:cubicBezTo>
                <a:cubicBezTo>
                  <a:pt x="289" y="183"/>
                  <a:pt x="288" y="184"/>
                  <a:pt x="288" y="185"/>
                </a:cubicBezTo>
                <a:cubicBezTo>
                  <a:pt x="288" y="186"/>
                  <a:pt x="288" y="187"/>
                  <a:pt x="288" y="188"/>
                </a:cubicBezTo>
                <a:cubicBezTo>
                  <a:pt x="288" y="188"/>
                  <a:pt x="288" y="189"/>
                  <a:pt x="289" y="190"/>
                </a:cubicBezTo>
                <a:cubicBezTo>
                  <a:pt x="289" y="191"/>
                  <a:pt x="290" y="191"/>
                  <a:pt x="291" y="191"/>
                </a:cubicBezTo>
                <a:cubicBezTo>
                  <a:pt x="291" y="191"/>
                  <a:pt x="293" y="190"/>
                  <a:pt x="293" y="190"/>
                </a:cubicBezTo>
                <a:cubicBezTo>
                  <a:pt x="293" y="190"/>
                  <a:pt x="293" y="189"/>
                  <a:pt x="293" y="188"/>
                </a:cubicBezTo>
                <a:cubicBezTo>
                  <a:pt x="294" y="186"/>
                  <a:pt x="295" y="183"/>
                  <a:pt x="296" y="181"/>
                </a:cubicBezTo>
                <a:cubicBezTo>
                  <a:pt x="296" y="179"/>
                  <a:pt x="297" y="178"/>
                  <a:pt x="296" y="177"/>
                </a:cubicBezTo>
                <a:cubicBezTo>
                  <a:pt x="297" y="177"/>
                  <a:pt x="297" y="177"/>
                  <a:pt x="297" y="177"/>
                </a:cubicBezTo>
                <a:cubicBezTo>
                  <a:pt x="298" y="176"/>
                  <a:pt x="297" y="175"/>
                  <a:pt x="297" y="173"/>
                </a:cubicBezTo>
                <a:close/>
                <a:moveTo>
                  <a:pt x="392" y="133"/>
                </a:moveTo>
                <a:cubicBezTo>
                  <a:pt x="392" y="133"/>
                  <a:pt x="392" y="134"/>
                  <a:pt x="392" y="135"/>
                </a:cubicBezTo>
                <a:cubicBezTo>
                  <a:pt x="392" y="135"/>
                  <a:pt x="393" y="135"/>
                  <a:pt x="394" y="135"/>
                </a:cubicBezTo>
                <a:cubicBezTo>
                  <a:pt x="393" y="136"/>
                  <a:pt x="393" y="137"/>
                  <a:pt x="394" y="137"/>
                </a:cubicBezTo>
                <a:cubicBezTo>
                  <a:pt x="395" y="137"/>
                  <a:pt x="394" y="136"/>
                  <a:pt x="395" y="137"/>
                </a:cubicBezTo>
                <a:cubicBezTo>
                  <a:pt x="395" y="137"/>
                  <a:pt x="396" y="137"/>
                  <a:pt x="396" y="137"/>
                </a:cubicBezTo>
                <a:cubicBezTo>
                  <a:pt x="396" y="137"/>
                  <a:pt x="396" y="137"/>
                  <a:pt x="396" y="136"/>
                </a:cubicBezTo>
                <a:cubicBezTo>
                  <a:pt x="397" y="137"/>
                  <a:pt x="397" y="137"/>
                  <a:pt x="397" y="137"/>
                </a:cubicBezTo>
                <a:cubicBezTo>
                  <a:pt x="397" y="138"/>
                  <a:pt x="398" y="138"/>
                  <a:pt x="398" y="138"/>
                </a:cubicBezTo>
                <a:cubicBezTo>
                  <a:pt x="398" y="137"/>
                  <a:pt x="397" y="138"/>
                  <a:pt x="397" y="137"/>
                </a:cubicBezTo>
                <a:cubicBezTo>
                  <a:pt x="398" y="137"/>
                  <a:pt x="399" y="137"/>
                  <a:pt x="398" y="136"/>
                </a:cubicBezTo>
                <a:cubicBezTo>
                  <a:pt x="398" y="136"/>
                  <a:pt x="398" y="136"/>
                  <a:pt x="397" y="136"/>
                </a:cubicBezTo>
                <a:cubicBezTo>
                  <a:pt x="397" y="136"/>
                  <a:pt x="397" y="136"/>
                  <a:pt x="397" y="136"/>
                </a:cubicBezTo>
                <a:cubicBezTo>
                  <a:pt x="396" y="136"/>
                  <a:pt x="396" y="136"/>
                  <a:pt x="396" y="136"/>
                </a:cubicBezTo>
                <a:cubicBezTo>
                  <a:pt x="396" y="136"/>
                  <a:pt x="395" y="136"/>
                  <a:pt x="395" y="136"/>
                </a:cubicBezTo>
                <a:cubicBezTo>
                  <a:pt x="394" y="136"/>
                  <a:pt x="395" y="135"/>
                  <a:pt x="394" y="135"/>
                </a:cubicBezTo>
                <a:cubicBezTo>
                  <a:pt x="394" y="134"/>
                  <a:pt x="395" y="134"/>
                  <a:pt x="395" y="134"/>
                </a:cubicBezTo>
                <a:cubicBezTo>
                  <a:pt x="395" y="133"/>
                  <a:pt x="395" y="134"/>
                  <a:pt x="395" y="133"/>
                </a:cubicBezTo>
                <a:cubicBezTo>
                  <a:pt x="395" y="133"/>
                  <a:pt x="395" y="133"/>
                  <a:pt x="395" y="133"/>
                </a:cubicBezTo>
                <a:cubicBezTo>
                  <a:pt x="396" y="132"/>
                  <a:pt x="395" y="132"/>
                  <a:pt x="395" y="131"/>
                </a:cubicBezTo>
                <a:cubicBezTo>
                  <a:pt x="395" y="131"/>
                  <a:pt x="396" y="131"/>
                  <a:pt x="395" y="130"/>
                </a:cubicBezTo>
                <a:cubicBezTo>
                  <a:pt x="394" y="130"/>
                  <a:pt x="395" y="130"/>
                  <a:pt x="394" y="130"/>
                </a:cubicBezTo>
                <a:cubicBezTo>
                  <a:pt x="394" y="130"/>
                  <a:pt x="393" y="130"/>
                  <a:pt x="393" y="130"/>
                </a:cubicBezTo>
                <a:cubicBezTo>
                  <a:pt x="393" y="131"/>
                  <a:pt x="393" y="132"/>
                  <a:pt x="393" y="132"/>
                </a:cubicBezTo>
                <a:cubicBezTo>
                  <a:pt x="392" y="133"/>
                  <a:pt x="393" y="133"/>
                  <a:pt x="393" y="133"/>
                </a:cubicBezTo>
                <a:cubicBezTo>
                  <a:pt x="393" y="133"/>
                  <a:pt x="392" y="133"/>
                  <a:pt x="392" y="133"/>
                </a:cubicBezTo>
                <a:close/>
                <a:moveTo>
                  <a:pt x="395" y="122"/>
                </a:moveTo>
                <a:cubicBezTo>
                  <a:pt x="395" y="122"/>
                  <a:pt x="395" y="120"/>
                  <a:pt x="394" y="120"/>
                </a:cubicBezTo>
                <a:cubicBezTo>
                  <a:pt x="393" y="121"/>
                  <a:pt x="393" y="122"/>
                  <a:pt x="392" y="123"/>
                </a:cubicBezTo>
                <a:cubicBezTo>
                  <a:pt x="392" y="124"/>
                  <a:pt x="393" y="124"/>
                  <a:pt x="393" y="125"/>
                </a:cubicBezTo>
                <a:cubicBezTo>
                  <a:pt x="394" y="124"/>
                  <a:pt x="394" y="123"/>
                  <a:pt x="395" y="122"/>
                </a:cubicBezTo>
                <a:close/>
                <a:moveTo>
                  <a:pt x="391" y="140"/>
                </a:moveTo>
                <a:cubicBezTo>
                  <a:pt x="391" y="141"/>
                  <a:pt x="391" y="141"/>
                  <a:pt x="390" y="142"/>
                </a:cubicBezTo>
                <a:cubicBezTo>
                  <a:pt x="389" y="143"/>
                  <a:pt x="389" y="143"/>
                  <a:pt x="388" y="144"/>
                </a:cubicBezTo>
                <a:cubicBezTo>
                  <a:pt x="390" y="143"/>
                  <a:pt x="391" y="143"/>
                  <a:pt x="391" y="142"/>
                </a:cubicBezTo>
                <a:cubicBezTo>
                  <a:pt x="391" y="142"/>
                  <a:pt x="392" y="141"/>
                  <a:pt x="392" y="141"/>
                </a:cubicBezTo>
                <a:cubicBezTo>
                  <a:pt x="392" y="141"/>
                  <a:pt x="392" y="140"/>
                  <a:pt x="392" y="140"/>
                </a:cubicBezTo>
                <a:cubicBezTo>
                  <a:pt x="392" y="140"/>
                  <a:pt x="392" y="140"/>
                  <a:pt x="391" y="140"/>
                </a:cubicBezTo>
                <a:close/>
                <a:moveTo>
                  <a:pt x="401" y="143"/>
                </a:moveTo>
                <a:cubicBezTo>
                  <a:pt x="400" y="142"/>
                  <a:pt x="400" y="142"/>
                  <a:pt x="400" y="142"/>
                </a:cubicBezTo>
                <a:cubicBezTo>
                  <a:pt x="400" y="142"/>
                  <a:pt x="400" y="143"/>
                  <a:pt x="400" y="143"/>
                </a:cubicBezTo>
                <a:cubicBezTo>
                  <a:pt x="399" y="143"/>
                  <a:pt x="400" y="143"/>
                  <a:pt x="399" y="143"/>
                </a:cubicBezTo>
                <a:cubicBezTo>
                  <a:pt x="399" y="143"/>
                  <a:pt x="399" y="143"/>
                  <a:pt x="399" y="144"/>
                </a:cubicBezTo>
                <a:cubicBezTo>
                  <a:pt x="398" y="143"/>
                  <a:pt x="398" y="144"/>
                  <a:pt x="397" y="144"/>
                </a:cubicBezTo>
                <a:cubicBezTo>
                  <a:pt x="398" y="144"/>
                  <a:pt x="398" y="144"/>
                  <a:pt x="397" y="143"/>
                </a:cubicBezTo>
                <a:cubicBezTo>
                  <a:pt x="396" y="143"/>
                  <a:pt x="397" y="144"/>
                  <a:pt x="396" y="144"/>
                </a:cubicBezTo>
                <a:cubicBezTo>
                  <a:pt x="396" y="145"/>
                  <a:pt x="394" y="145"/>
                  <a:pt x="395" y="146"/>
                </a:cubicBezTo>
                <a:cubicBezTo>
                  <a:pt x="395" y="146"/>
                  <a:pt x="396" y="144"/>
                  <a:pt x="396" y="145"/>
                </a:cubicBezTo>
                <a:cubicBezTo>
                  <a:pt x="396" y="145"/>
                  <a:pt x="396" y="145"/>
                  <a:pt x="397" y="145"/>
                </a:cubicBezTo>
                <a:cubicBezTo>
                  <a:pt x="397" y="145"/>
                  <a:pt x="397" y="145"/>
                  <a:pt x="397" y="145"/>
                </a:cubicBezTo>
                <a:cubicBezTo>
                  <a:pt x="397" y="145"/>
                  <a:pt x="397" y="145"/>
                  <a:pt x="397" y="145"/>
                </a:cubicBezTo>
                <a:cubicBezTo>
                  <a:pt x="398" y="145"/>
                  <a:pt x="397" y="146"/>
                  <a:pt x="398" y="147"/>
                </a:cubicBezTo>
                <a:cubicBezTo>
                  <a:pt x="398" y="147"/>
                  <a:pt x="399" y="148"/>
                  <a:pt x="399" y="147"/>
                </a:cubicBezTo>
                <a:cubicBezTo>
                  <a:pt x="399" y="147"/>
                  <a:pt x="399" y="147"/>
                  <a:pt x="399" y="147"/>
                </a:cubicBezTo>
                <a:cubicBezTo>
                  <a:pt x="399" y="148"/>
                  <a:pt x="400" y="148"/>
                  <a:pt x="400" y="147"/>
                </a:cubicBezTo>
                <a:cubicBezTo>
                  <a:pt x="400" y="146"/>
                  <a:pt x="399" y="146"/>
                  <a:pt x="400" y="145"/>
                </a:cubicBezTo>
                <a:cubicBezTo>
                  <a:pt x="401" y="146"/>
                  <a:pt x="400" y="146"/>
                  <a:pt x="401" y="147"/>
                </a:cubicBezTo>
                <a:cubicBezTo>
                  <a:pt x="401" y="147"/>
                  <a:pt x="401" y="146"/>
                  <a:pt x="401" y="146"/>
                </a:cubicBezTo>
                <a:cubicBezTo>
                  <a:pt x="401" y="146"/>
                  <a:pt x="401" y="146"/>
                  <a:pt x="401" y="146"/>
                </a:cubicBezTo>
                <a:cubicBezTo>
                  <a:pt x="401" y="146"/>
                  <a:pt x="402" y="144"/>
                  <a:pt x="401" y="144"/>
                </a:cubicBezTo>
                <a:cubicBezTo>
                  <a:pt x="401" y="144"/>
                  <a:pt x="401" y="144"/>
                  <a:pt x="401" y="144"/>
                </a:cubicBezTo>
                <a:cubicBezTo>
                  <a:pt x="401" y="144"/>
                  <a:pt x="401" y="144"/>
                  <a:pt x="401" y="144"/>
                </a:cubicBezTo>
                <a:cubicBezTo>
                  <a:pt x="401" y="144"/>
                  <a:pt x="401" y="143"/>
                  <a:pt x="401" y="143"/>
                </a:cubicBezTo>
                <a:cubicBezTo>
                  <a:pt x="401" y="143"/>
                  <a:pt x="401" y="143"/>
                  <a:pt x="401" y="143"/>
                </a:cubicBezTo>
                <a:close/>
                <a:moveTo>
                  <a:pt x="393" y="169"/>
                </a:moveTo>
                <a:cubicBezTo>
                  <a:pt x="393" y="168"/>
                  <a:pt x="391" y="168"/>
                  <a:pt x="391" y="169"/>
                </a:cubicBezTo>
                <a:cubicBezTo>
                  <a:pt x="392" y="169"/>
                  <a:pt x="394" y="170"/>
                  <a:pt x="393" y="169"/>
                </a:cubicBezTo>
                <a:close/>
                <a:moveTo>
                  <a:pt x="389" y="167"/>
                </a:moveTo>
                <a:cubicBezTo>
                  <a:pt x="389" y="167"/>
                  <a:pt x="388" y="167"/>
                  <a:pt x="388" y="167"/>
                </a:cubicBezTo>
                <a:cubicBezTo>
                  <a:pt x="387" y="167"/>
                  <a:pt x="387" y="167"/>
                  <a:pt x="387" y="167"/>
                </a:cubicBezTo>
                <a:cubicBezTo>
                  <a:pt x="388" y="168"/>
                  <a:pt x="389" y="168"/>
                  <a:pt x="390" y="168"/>
                </a:cubicBezTo>
                <a:cubicBezTo>
                  <a:pt x="392" y="167"/>
                  <a:pt x="390" y="166"/>
                  <a:pt x="389" y="167"/>
                </a:cubicBezTo>
                <a:cubicBezTo>
                  <a:pt x="389" y="167"/>
                  <a:pt x="389" y="167"/>
                  <a:pt x="389" y="167"/>
                </a:cubicBezTo>
                <a:close/>
                <a:moveTo>
                  <a:pt x="395" y="168"/>
                </a:moveTo>
                <a:cubicBezTo>
                  <a:pt x="395" y="168"/>
                  <a:pt x="395" y="167"/>
                  <a:pt x="395" y="167"/>
                </a:cubicBezTo>
                <a:cubicBezTo>
                  <a:pt x="396" y="168"/>
                  <a:pt x="396" y="167"/>
                  <a:pt x="396" y="167"/>
                </a:cubicBezTo>
                <a:cubicBezTo>
                  <a:pt x="397" y="167"/>
                  <a:pt x="399" y="167"/>
                  <a:pt x="399" y="167"/>
                </a:cubicBezTo>
                <a:cubicBezTo>
                  <a:pt x="398" y="166"/>
                  <a:pt x="398" y="167"/>
                  <a:pt x="397" y="167"/>
                </a:cubicBezTo>
                <a:cubicBezTo>
                  <a:pt x="396" y="167"/>
                  <a:pt x="396" y="167"/>
                  <a:pt x="396" y="167"/>
                </a:cubicBezTo>
                <a:cubicBezTo>
                  <a:pt x="395" y="167"/>
                  <a:pt x="395" y="167"/>
                  <a:pt x="395" y="167"/>
                </a:cubicBezTo>
                <a:cubicBezTo>
                  <a:pt x="394" y="167"/>
                  <a:pt x="393" y="166"/>
                  <a:pt x="392" y="167"/>
                </a:cubicBezTo>
                <a:cubicBezTo>
                  <a:pt x="391" y="168"/>
                  <a:pt x="393" y="167"/>
                  <a:pt x="394" y="168"/>
                </a:cubicBezTo>
                <a:cubicBezTo>
                  <a:pt x="394" y="167"/>
                  <a:pt x="394" y="168"/>
                  <a:pt x="395" y="168"/>
                </a:cubicBezTo>
                <a:close/>
                <a:moveTo>
                  <a:pt x="395" y="163"/>
                </a:moveTo>
                <a:cubicBezTo>
                  <a:pt x="396" y="163"/>
                  <a:pt x="396" y="163"/>
                  <a:pt x="396" y="163"/>
                </a:cubicBezTo>
                <a:cubicBezTo>
                  <a:pt x="396" y="163"/>
                  <a:pt x="397" y="163"/>
                  <a:pt x="396" y="162"/>
                </a:cubicBezTo>
                <a:cubicBezTo>
                  <a:pt x="396" y="162"/>
                  <a:pt x="396" y="162"/>
                  <a:pt x="397" y="162"/>
                </a:cubicBezTo>
                <a:cubicBezTo>
                  <a:pt x="397" y="161"/>
                  <a:pt x="396" y="161"/>
                  <a:pt x="396" y="162"/>
                </a:cubicBezTo>
                <a:cubicBezTo>
                  <a:pt x="396" y="161"/>
                  <a:pt x="395" y="162"/>
                  <a:pt x="395" y="163"/>
                </a:cubicBezTo>
                <a:close/>
                <a:moveTo>
                  <a:pt x="377" y="155"/>
                </a:moveTo>
                <a:cubicBezTo>
                  <a:pt x="377" y="155"/>
                  <a:pt x="378" y="155"/>
                  <a:pt x="378" y="155"/>
                </a:cubicBezTo>
                <a:cubicBezTo>
                  <a:pt x="378" y="156"/>
                  <a:pt x="377" y="156"/>
                  <a:pt x="377" y="156"/>
                </a:cubicBezTo>
                <a:cubicBezTo>
                  <a:pt x="378" y="156"/>
                  <a:pt x="378" y="156"/>
                  <a:pt x="378" y="157"/>
                </a:cubicBezTo>
                <a:cubicBezTo>
                  <a:pt x="378" y="157"/>
                  <a:pt x="378" y="157"/>
                  <a:pt x="378" y="157"/>
                </a:cubicBezTo>
                <a:cubicBezTo>
                  <a:pt x="378" y="157"/>
                  <a:pt x="378" y="157"/>
                  <a:pt x="378" y="157"/>
                </a:cubicBezTo>
                <a:cubicBezTo>
                  <a:pt x="379" y="157"/>
                  <a:pt x="379" y="158"/>
                  <a:pt x="379" y="159"/>
                </a:cubicBezTo>
                <a:cubicBezTo>
                  <a:pt x="379" y="160"/>
                  <a:pt x="381" y="159"/>
                  <a:pt x="381" y="159"/>
                </a:cubicBezTo>
                <a:cubicBezTo>
                  <a:pt x="381" y="160"/>
                  <a:pt x="381" y="160"/>
                  <a:pt x="381" y="160"/>
                </a:cubicBezTo>
                <a:cubicBezTo>
                  <a:pt x="382" y="160"/>
                  <a:pt x="383" y="159"/>
                  <a:pt x="384" y="160"/>
                </a:cubicBezTo>
                <a:cubicBezTo>
                  <a:pt x="384" y="160"/>
                  <a:pt x="384" y="160"/>
                  <a:pt x="385" y="160"/>
                </a:cubicBezTo>
                <a:cubicBezTo>
                  <a:pt x="385" y="160"/>
                  <a:pt x="385" y="161"/>
                  <a:pt x="385" y="161"/>
                </a:cubicBezTo>
                <a:cubicBezTo>
                  <a:pt x="386" y="161"/>
                  <a:pt x="386" y="161"/>
                  <a:pt x="387" y="160"/>
                </a:cubicBezTo>
                <a:cubicBezTo>
                  <a:pt x="387" y="161"/>
                  <a:pt x="387" y="161"/>
                  <a:pt x="387" y="161"/>
                </a:cubicBezTo>
                <a:cubicBezTo>
                  <a:pt x="387" y="160"/>
                  <a:pt x="387" y="159"/>
                  <a:pt x="387" y="158"/>
                </a:cubicBezTo>
                <a:cubicBezTo>
                  <a:pt x="387" y="158"/>
                  <a:pt x="388" y="158"/>
                  <a:pt x="388" y="157"/>
                </a:cubicBezTo>
                <a:cubicBezTo>
                  <a:pt x="389" y="156"/>
                  <a:pt x="389" y="157"/>
                  <a:pt x="389" y="155"/>
                </a:cubicBezTo>
                <a:cubicBezTo>
                  <a:pt x="389" y="155"/>
                  <a:pt x="389" y="154"/>
                  <a:pt x="390" y="154"/>
                </a:cubicBezTo>
                <a:cubicBezTo>
                  <a:pt x="391" y="154"/>
                  <a:pt x="391" y="154"/>
                  <a:pt x="390" y="153"/>
                </a:cubicBezTo>
                <a:cubicBezTo>
                  <a:pt x="390" y="153"/>
                  <a:pt x="390" y="153"/>
                  <a:pt x="389" y="153"/>
                </a:cubicBezTo>
                <a:cubicBezTo>
                  <a:pt x="389" y="153"/>
                  <a:pt x="390" y="152"/>
                  <a:pt x="390" y="152"/>
                </a:cubicBezTo>
                <a:cubicBezTo>
                  <a:pt x="389" y="151"/>
                  <a:pt x="389" y="151"/>
                  <a:pt x="389" y="150"/>
                </a:cubicBezTo>
                <a:cubicBezTo>
                  <a:pt x="389" y="149"/>
                  <a:pt x="390" y="149"/>
                  <a:pt x="390" y="149"/>
                </a:cubicBezTo>
                <a:cubicBezTo>
                  <a:pt x="390" y="149"/>
                  <a:pt x="390" y="149"/>
                  <a:pt x="390" y="149"/>
                </a:cubicBezTo>
                <a:cubicBezTo>
                  <a:pt x="390" y="149"/>
                  <a:pt x="391" y="148"/>
                  <a:pt x="391" y="148"/>
                </a:cubicBezTo>
                <a:cubicBezTo>
                  <a:pt x="391" y="148"/>
                  <a:pt x="391" y="148"/>
                  <a:pt x="390" y="148"/>
                </a:cubicBezTo>
                <a:cubicBezTo>
                  <a:pt x="390" y="148"/>
                  <a:pt x="390" y="147"/>
                  <a:pt x="390" y="147"/>
                </a:cubicBezTo>
                <a:cubicBezTo>
                  <a:pt x="389" y="147"/>
                  <a:pt x="388" y="146"/>
                  <a:pt x="388" y="146"/>
                </a:cubicBezTo>
                <a:cubicBezTo>
                  <a:pt x="388" y="146"/>
                  <a:pt x="387" y="147"/>
                  <a:pt x="386" y="148"/>
                </a:cubicBezTo>
                <a:cubicBezTo>
                  <a:pt x="386" y="148"/>
                  <a:pt x="386" y="149"/>
                  <a:pt x="385" y="149"/>
                </a:cubicBezTo>
                <a:cubicBezTo>
                  <a:pt x="384" y="149"/>
                  <a:pt x="384" y="149"/>
                  <a:pt x="384" y="150"/>
                </a:cubicBezTo>
                <a:cubicBezTo>
                  <a:pt x="383" y="150"/>
                  <a:pt x="383" y="151"/>
                  <a:pt x="382" y="151"/>
                </a:cubicBezTo>
                <a:cubicBezTo>
                  <a:pt x="382" y="151"/>
                  <a:pt x="381" y="151"/>
                  <a:pt x="381" y="152"/>
                </a:cubicBezTo>
                <a:cubicBezTo>
                  <a:pt x="380" y="153"/>
                  <a:pt x="380" y="153"/>
                  <a:pt x="381" y="154"/>
                </a:cubicBezTo>
                <a:cubicBezTo>
                  <a:pt x="380" y="153"/>
                  <a:pt x="378" y="153"/>
                  <a:pt x="378" y="153"/>
                </a:cubicBezTo>
                <a:cubicBezTo>
                  <a:pt x="378" y="153"/>
                  <a:pt x="378" y="153"/>
                  <a:pt x="377" y="153"/>
                </a:cubicBezTo>
                <a:cubicBezTo>
                  <a:pt x="377" y="154"/>
                  <a:pt x="377" y="154"/>
                  <a:pt x="377" y="155"/>
                </a:cubicBezTo>
                <a:close/>
                <a:moveTo>
                  <a:pt x="399" y="169"/>
                </a:moveTo>
                <a:cubicBezTo>
                  <a:pt x="399" y="169"/>
                  <a:pt x="399" y="168"/>
                  <a:pt x="399" y="168"/>
                </a:cubicBezTo>
                <a:cubicBezTo>
                  <a:pt x="400" y="168"/>
                  <a:pt x="402" y="168"/>
                  <a:pt x="402" y="167"/>
                </a:cubicBezTo>
                <a:cubicBezTo>
                  <a:pt x="401" y="167"/>
                  <a:pt x="401" y="167"/>
                  <a:pt x="400" y="167"/>
                </a:cubicBezTo>
                <a:cubicBezTo>
                  <a:pt x="400" y="167"/>
                  <a:pt x="400" y="167"/>
                  <a:pt x="399" y="167"/>
                </a:cubicBezTo>
                <a:cubicBezTo>
                  <a:pt x="399" y="167"/>
                  <a:pt x="399" y="168"/>
                  <a:pt x="399" y="168"/>
                </a:cubicBezTo>
                <a:cubicBezTo>
                  <a:pt x="398" y="168"/>
                  <a:pt x="398" y="168"/>
                  <a:pt x="397" y="168"/>
                </a:cubicBezTo>
                <a:cubicBezTo>
                  <a:pt x="397" y="169"/>
                  <a:pt x="398" y="169"/>
                  <a:pt x="397" y="170"/>
                </a:cubicBezTo>
                <a:cubicBezTo>
                  <a:pt x="398" y="169"/>
                  <a:pt x="398" y="170"/>
                  <a:pt x="399" y="169"/>
                </a:cubicBezTo>
                <a:close/>
                <a:moveTo>
                  <a:pt x="130" y="130"/>
                </a:moveTo>
                <a:cubicBezTo>
                  <a:pt x="130" y="130"/>
                  <a:pt x="130" y="130"/>
                  <a:pt x="131" y="130"/>
                </a:cubicBezTo>
                <a:cubicBezTo>
                  <a:pt x="131" y="131"/>
                  <a:pt x="131" y="131"/>
                  <a:pt x="131" y="131"/>
                </a:cubicBezTo>
                <a:cubicBezTo>
                  <a:pt x="132" y="131"/>
                  <a:pt x="132" y="130"/>
                  <a:pt x="132" y="130"/>
                </a:cubicBezTo>
                <a:cubicBezTo>
                  <a:pt x="132" y="130"/>
                  <a:pt x="132" y="130"/>
                  <a:pt x="132" y="130"/>
                </a:cubicBezTo>
                <a:cubicBezTo>
                  <a:pt x="133" y="130"/>
                  <a:pt x="134" y="130"/>
                  <a:pt x="135" y="130"/>
                </a:cubicBezTo>
                <a:cubicBezTo>
                  <a:pt x="135" y="130"/>
                  <a:pt x="135" y="131"/>
                  <a:pt x="135" y="130"/>
                </a:cubicBezTo>
                <a:cubicBezTo>
                  <a:pt x="136" y="130"/>
                  <a:pt x="135" y="129"/>
                  <a:pt x="135" y="129"/>
                </a:cubicBezTo>
                <a:cubicBezTo>
                  <a:pt x="134" y="129"/>
                  <a:pt x="134" y="129"/>
                  <a:pt x="134" y="128"/>
                </a:cubicBezTo>
                <a:cubicBezTo>
                  <a:pt x="133" y="128"/>
                  <a:pt x="133" y="128"/>
                  <a:pt x="133" y="128"/>
                </a:cubicBezTo>
                <a:cubicBezTo>
                  <a:pt x="133" y="128"/>
                  <a:pt x="132" y="128"/>
                  <a:pt x="132" y="128"/>
                </a:cubicBezTo>
                <a:cubicBezTo>
                  <a:pt x="132" y="128"/>
                  <a:pt x="131" y="128"/>
                  <a:pt x="131" y="128"/>
                </a:cubicBezTo>
                <a:cubicBezTo>
                  <a:pt x="130" y="128"/>
                  <a:pt x="130" y="128"/>
                  <a:pt x="129" y="128"/>
                </a:cubicBezTo>
                <a:cubicBezTo>
                  <a:pt x="130" y="129"/>
                  <a:pt x="129" y="129"/>
                  <a:pt x="130" y="130"/>
                </a:cubicBezTo>
                <a:cubicBezTo>
                  <a:pt x="129" y="130"/>
                  <a:pt x="127" y="129"/>
                  <a:pt x="127" y="130"/>
                </a:cubicBezTo>
                <a:cubicBezTo>
                  <a:pt x="128" y="131"/>
                  <a:pt x="128" y="130"/>
                  <a:pt x="130" y="130"/>
                </a:cubicBezTo>
                <a:close/>
                <a:moveTo>
                  <a:pt x="208" y="53"/>
                </a:moveTo>
                <a:cubicBezTo>
                  <a:pt x="209" y="53"/>
                  <a:pt x="209" y="53"/>
                  <a:pt x="209" y="52"/>
                </a:cubicBezTo>
                <a:cubicBezTo>
                  <a:pt x="210" y="52"/>
                  <a:pt x="210" y="52"/>
                  <a:pt x="210" y="51"/>
                </a:cubicBezTo>
                <a:cubicBezTo>
                  <a:pt x="210" y="51"/>
                  <a:pt x="210" y="50"/>
                  <a:pt x="210" y="50"/>
                </a:cubicBezTo>
                <a:cubicBezTo>
                  <a:pt x="209" y="50"/>
                  <a:pt x="209" y="49"/>
                  <a:pt x="208" y="50"/>
                </a:cubicBezTo>
                <a:cubicBezTo>
                  <a:pt x="209" y="49"/>
                  <a:pt x="206" y="47"/>
                  <a:pt x="206" y="49"/>
                </a:cubicBezTo>
                <a:cubicBezTo>
                  <a:pt x="205" y="49"/>
                  <a:pt x="205" y="49"/>
                  <a:pt x="204" y="49"/>
                </a:cubicBezTo>
                <a:cubicBezTo>
                  <a:pt x="204" y="49"/>
                  <a:pt x="204" y="49"/>
                  <a:pt x="204" y="50"/>
                </a:cubicBezTo>
                <a:cubicBezTo>
                  <a:pt x="204" y="49"/>
                  <a:pt x="203" y="49"/>
                  <a:pt x="203" y="49"/>
                </a:cubicBezTo>
                <a:cubicBezTo>
                  <a:pt x="202" y="49"/>
                  <a:pt x="202" y="49"/>
                  <a:pt x="202" y="50"/>
                </a:cubicBezTo>
                <a:cubicBezTo>
                  <a:pt x="202" y="49"/>
                  <a:pt x="202" y="49"/>
                  <a:pt x="201" y="49"/>
                </a:cubicBezTo>
                <a:cubicBezTo>
                  <a:pt x="201" y="50"/>
                  <a:pt x="201" y="49"/>
                  <a:pt x="200" y="50"/>
                </a:cubicBezTo>
                <a:cubicBezTo>
                  <a:pt x="200" y="50"/>
                  <a:pt x="200" y="51"/>
                  <a:pt x="200" y="51"/>
                </a:cubicBezTo>
                <a:cubicBezTo>
                  <a:pt x="200" y="51"/>
                  <a:pt x="199" y="50"/>
                  <a:pt x="199" y="50"/>
                </a:cubicBezTo>
                <a:cubicBezTo>
                  <a:pt x="199" y="50"/>
                  <a:pt x="200" y="50"/>
                  <a:pt x="200" y="49"/>
                </a:cubicBezTo>
                <a:cubicBezTo>
                  <a:pt x="200" y="49"/>
                  <a:pt x="199" y="49"/>
                  <a:pt x="199" y="49"/>
                </a:cubicBezTo>
                <a:cubicBezTo>
                  <a:pt x="198" y="48"/>
                  <a:pt x="198" y="48"/>
                  <a:pt x="197" y="48"/>
                </a:cubicBezTo>
                <a:cubicBezTo>
                  <a:pt x="197" y="49"/>
                  <a:pt x="198" y="48"/>
                  <a:pt x="198" y="48"/>
                </a:cubicBezTo>
                <a:cubicBezTo>
                  <a:pt x="198" y="50"/>
                  <a:pt x="197" y="48"/>
                  <a:pt x="196" y="49"/>
                </a:cubicBezTo>
                <a:cubicBezTo>
                  <a:pt x="196" y="49"/>
                  <a:pt x="197" y="49"/>
                  <a:pt x="197" y="50"/>
                </a:cubicBezTo>
                <a:cubicBezTo>
                  <a:pt x="197" y="50"/>
                  <a:pt x="196" y="50"/>
                  <a:pt x="196" y="50"/>
                </a:cubicBezTo>
                <a:cubicBezTo>
                  <a:pt x="196" y="50"/>
                  <a:pt x="196" y="50"/>
                  <a:pt x="196" y="50"/>
                </a:cubicBezTo>
                <a:cubicBezTo>
                  <a:pt x="196" y="50"/>
                  <a:pt x="196" y="50"/>
                  <a:pt x="195" y="50"/>
                </a:cubicBezTo>
                <a:cubicBezTo>
                  <a:pt x="196" y="51"/>
                  <a:pt x="196" y="50"/>
                  <a:pt x="197" y="50"/>
                </a:cubicBezTo>
                <a:cubicBezTo>
                  <a:pt x="198" y="50"/>
                  <a:pt x="199" y="50"/>
                  <a:pt x="199" y="50"/>
                </a:cubicBezTo>
                <a:cubicBezTo>
                  <a:pt x="199" y="51"/>
                  <a:pt x="198" y="51"/>
                  <a:pt x="198" y="51"/>
                </a:cubicBezTo>
                <a:cubicBezTo>
                  <a:pt x="198" y="51"/>
                  <a:pt x="199" y="51"/>
                  <a:pt x="199" y="51"/>
                </a:cubicBezTo>
                <a:cubicBezTo>
                  <a:pt x="199" y="51"/>
                  <a:pt x="199" y="51"/>
                  <a:pt x="199" y="51"/>
                </a:cubicBezTo>
                <a:cubicBezTo>
                  <a:pt x="198" y="51"/>
                  <a:pt x="197" y="52"/>
                  <a:pt x="196" y="52"/>
                </a:cubicBezTo>
                <a:cubicBezTo>
                  <a:pt x="196" y="52"/>
                  <a:pt x="198" y="52"/>
                  <a:pt x="198" y="52"/>
                </a:cubicBezTo>
                <a:cubicBezTo>
                  <a:pt x="198" y="52"/>
                  <a:pt x="198" y="53"/>
                  <a:pt x="199" y="52"/>
                </a:cubicBezTo>
                <a:cubicBezTo>
                  <a:pt x="199" y="53"/>
                  <a:pt x="199" y="53"/>
                  <a:pt x="199" y="53"/>
                </a:cubicBezTo>
                <a:cubicBezTo>
                  <a:pt x="199" y="53"/>
                  <a:pt x="199" y="53"/>
                  <a:pt x="199" y="53"/>
                </a:cubicBezTo>
                <a:cubicBezTo>
                  <a:pt x="199" y="53"/>
                  <a:pt x="197" y="53"/>
                  <a:pt x="198" y="54"/>
                </a:cubicBezTo>
                <a:cubicBezTo>
                  <a:pt x="199" y="54"/>
                  <a:pt x="199" y="54"/>
                  <a:pt x="200" y="54"/>
                </a:cubicBezTo>
                <a:cubicBezTo>
                  <a:pt x="201" y="54"/>
                  <a:pt x="201" y="54"/>
                  <a:pt x="201" y="54"/>
                </a:cubicBezTo>
                <a:cubicBezTo>
                  <a:pt x="201" y="55"/>
                  <a:pt x="202" y="55"/>
                  <a:pt x="202" y="55"/>
                </a:cubicBezTo>
                <a:cubicBezTo>
                  <a:pt x="203" y="55"/>
                  <a:pt x="203" y="55"/>
                  <a:pt x="204" y="55"/>
                </a:cubicBezTo>
                <a:cubicBezTo>
                  <a:pt x="204" y="54"/>
                  <a:pt x="204" y="54"/>
                  <a:pt x="205" y="54"/>
                </a:cubicBezTo>
                <a:cubicBezTo>
                  <a:pt x="205" y="54"/>
                  <a:pt x="205" y="54"/>
                  <a:pt x="206" y="54"/>
                </a:cubicBezTo>
                <a:cubicBezTo>
                  <a:pt x="206" y="54"/>
                  <a:pt x="207" y="53"/>
                  <a:pt x="208" y="53"/>
                </a:cubicBezTo>
                <a:close/>
                <a:moveTo>
                  <a:pt x="199" y="38"/>
                </a:moveTo>
                <a:cubicBezTo>
                  <a:pt x="199" y="37"/>
                  <a:pt x="198" y="36"/>
                  <a:pt x="198" y="35"/>
                </a:cubicBezTo>
                <a:cubicBezTo>
                  <a:pt x="199" y="34"/>
                  <a:pt x="199" y="32"/>
                  <a:pt x="200" y="31"/>
                </a:cubicBezTo>
                <a:cubicBezTo>
                  <a:pt x="201" y="30"/>
                  <a:pt x="202" y="29"/>
                  <a:pt x="203" y="28"/>
                </a:cubicBezTo>
                <a:cubicBezTo>
                  <a:pt x="203" y="28"/>
                  <a:pt x="202" y="26"/>
                  <a:pt x="202" y="26"/>
                </a:cubicBezTo>
                <a:cubicBezTo>
                  <a:pt x="202" y="25"/>
                  <a:pt x="202" y="24"/>
                  <a:pt x="202" y="24"/>
                </a:cubicBezTo>
                <a:cubicBezTo>
                  <a:pt x="201" y="24"/>
                  <a:pt x="200" y="23"/>
                  <a:pt x="199" y="23"/>
                </a:cubicBezTo>
                <a:cubicBezTo>
                  <a:pt x="200" y="22"/>
                  <a:pt x="202" y="21"/>
                  <a:pt x="203" y="20"/>
                </a:cubicBezTo>
                <a:cubicBezTo>
                  <a:pt x="201" y="19"/>
                  <a:pt x="201" y="19"/>
                  <a:pt x="200" y="17"/>
                </a:cubicBezTo>
                <a:cubicBezTo>
                  <a:pt x="200" y="17"/>
                  <a:pt x="201" y="15"/>
                  <a:pt x="202" y="15"/>
                </a:cubicBezTo>
                <a:cubicBezTo>
                  <a:pt x="202" y="14"/>
                  <a:pt x="203" y="13"/>
                  <a:pt x="204" y="13"/>
                </a:cubicBezTo>
                <a:cubicBezTo>
                  <a:pt x="205" y="12"/>
                  <a:pt x="206" y="11"/>
                  <a:pt x="207" y="11"/>
                </a:cubicBezTo>
                <a:cubicBezTo>
                  <a:pt x="206" y="10"/>
                  <a:pt x="206" y="10"/>
                  <a:pt x="206" y="10"/>
                </a:cubicBezTo>
                <a:cubicBezTo>
                  <a:pt x="207" y="10"/>
                  <a:pt x="208" y="10"/>
                  <a:pt x="209" y="9"/>
                </a:cubicBezTo>
                <a:cubicBezTo>
                  <a:pt x="210" y="9"/>
                  <a:pt x="211" y="8"/>
                  <a:pt x="212" y="7"/>
                </a:cubicBezTo>
                <a:cubicBezTo>
                  <a:pt x="211" y="7"/>
                  <a:pt x="210" y="6"/>
                  <a:pt x="208" y="6"/>
                </a:cubicBezTo>
                <a:cubicBezTo>
                  <a:pt x="208" y="6"/>
                  <a:pt x="206" y="6"/>
                  <a:pt x="205" y="6"/>
                </a:cubicBezTo>
                <a:cubicBezTo>
                  <a:pt x="204" y="7"/>
                  <a:pt x="204" y="8"/>
                  <a:pt x="203" y="8"/>
                </a:cubicBezTo>
                <a:cubicBezTo>
                  <a:pt x="203" y="7"/>
                  <a:pt x="202" y="7"/>
                  <a:pt x="201" y="7"/>
                </a:cubicBezTo>
                <a:cubicBezTo>
                  <a:pt x="200" y="7"/>
                  <a:pt x="198" y="8"/>
                  <a:pt x="198" y="9"/>
                </a:cubicBezTo>
                <a:cubicBezTo>
                  <a:pt x="198" y="8"/>
                  <a:pt x="199" y="6"/>
                  <a:pt x="198" y="6"/>
                </a:cubicBezTo>
                <a:cubicBezTo>
                  <a:pt x="197" y="6"/>
                  <a:pt x="196" y="6"/>
                  <a:pt x="195" y="5"/>
                </a:cubicBezTo>
                <a:cubicBezTo>
                  <a:pt x="197" y="5"/>
                  <a:pt x="198" y="4"/>
                  <a:pt x="199" y="4"/>
                </a:cubicBezTo>
                <a:cubicBezTo>
                  <a:pt x="197" y="3"/>
                  <a:pt x="194" y="2"/>
                  <a:pt x="191" y="1"/>
                </a:cubicBezTo>
                <a:cubicBezTo>
                  <a:pt x="188" y="1"/>
                  <a:pt x="185" y="0"/>
                  <a:pt x="181" y="1"/>
                </a:cubicBezTo>
                <a:cubicBezTo>
                  <a:pt x="180" y="1"/>
                  <a:pt x="179" y="1"/>
                  <a:pt x="178" y="1"/>
                </a:cubicBezTo>
                <a:cubicBezTo>
                  <a:pt x="178" y="1"/>
                  <a:pt x="177" y="1"/>
                  <a:pt x="176" y="1"/>
                </a:cubicBezTo>
                <a:cubicBezTo>
                  <a:pt x="176" y="1"/>
                  <a:pt x="176" y="2"/>
                  <a:pt x="175" y="2"/>
                </a:cubicBezTo>
                <a:cubicBezTo>
                  <a:pt x="174" y="2"/>
                  <a:pt x="173" y="2"/>
                  <a:pt x="172" y="2"/>
                </a:cubicBezTo>
                <a:cubicBezTo>
                  <a:pt x="171" y="2"/>
                  <a:pt x="170" y="1"/>
                  <a:pt x="168" y="2"/>
                </a:cubicBezTo>
                <a:cubicBezTo>
                  <a:pt x="167" y="2"/>
                  <a:pt x="165" y="3"/>
                  <a:pt x="164" y="4"/>
                </a:cubicBezTo>
                <a:cubicBezTo>
                  <a:pt x="165" y="4"/>
                  <a:pt x="167" y="5"/>
                  <a:pt x="168" y="7"/>
                </a:cubicBezTo>
                <a:cubicBezTo>
                  <a:pt x="165" y="6"/>
                  <a:pt x="163" y="5"/>
                  <a:pt x="160" y="4"/>
                </a:cubicBezTo>
                <a:cubicBezTo>
                  <a:pt x="159" y="4"/>
                  <a:pt x="158" y="5"/>
                  <a:pt x="157" y="5"/>
                </a:cubicBezTo>
                <a:cubicBezTo>
                  <a:pt x="155" y="5"/>
                  <a:pt x="153" y="5"/>
                  <a:pt x="151" y="6"/>
                </a:cubicBezTo>
                <a:cubicBezTo>
                  <a:pt x="150" y="6"/>
                  <a:pt x="149" y="6"/>
                  <a:pt x="148" y="6"/>
                </a:cubicBezTo>
                <a:cubicBezTo>
                  <a:pt x="147" y="6"/>
                  <a:pt x="146" y="7"/>
                  <a:pt x="145" y="7"/>
                </a:cubicBezTo>
                <a:cubicBezTo>
                  <a:pt x="142" y="9"/>
                  <a:pt x="139" y="10"/>
                  <a:pt x="137" y="11"/>
                </a:cubicBezTo>
                <a:cubicBezTo>
                  <a:pt x="138" y="12"/>
                  <a:pt x="139" y="12"/>
                  <a:pt x="140" y="12"/>
                </a:cubicBezTo>
                <a:cubicBezTo>
                  <a:pt x="140" y="13"/>
                  <a:pt x="140" y="14"/>
                  <a:pt x="139" y="14"/>
                </a:cubicBezTo>
                <a:cubicBezTo>
                  <a:pt x="139" y="15"/>
                  <a:pt x="139" y="15"/>
                  <a:pt x="138" y="15"/>
                </a:cubicBezTo>
                <a:cubicBezTo>
                  <a:pt x="137" y="15"/>
                  <a:pt x="136" y="15"/>
                  <a:pt x="134" y="16"/>
                </a:cubicBezTo>
                <a:cubicBezTo>
                  <a:pt x="133" y="16"/>
                  <a:pt x="131" y="16"/>
                  <a:pt x="130" y="17"/>
                </a:cubicBezTo>
                <a:cubicBezTo>
                  <a:pt x="129" y="17"/>
                  <a:pt x="129" y="18"/>
                  <a:pt x="129" y="18"/>
                </a:cubicBezTo>
                <a:cubicBezTo>
                  <a:pt x="129" y="18"/>
                  <a:pt x="130" y="19"/>
                  <a:pt x="130" y="19"/>
                </a:cubicBezTo>
                <a:cubicBezTo>
                  <a:pt x="131" y="20"/>
                  <a:pt x="131" y="21"/>
                  <a:pt x="132" y="21"/>
                </a:cubicBezTo>
                <a:cubicBezTo>
                  <a:pt x="133" y="22"/>
                  <a:pt x="134" y="22"/>
                  <a:pt x="135" y="23"/>
                </a:cubicBezTo>
                <a:cubicBezTo>
                  <a:pt x="135" y="23"/>
                  <a:pt x="136" y="24"/>
                  <a:pt x="137" y="24"/>
                </a:cubicBezTo>
                <a:cubicBezTo>
                  <a:pt x="138" y="24"/>
                  <a:pt x="139" y="24"/>
                  <a:pt x="140" y="24"/>
                </a:cubicBezTo>
                <a:cubicBezTo>
                  <a:pt x="142" y="24"/>
                  <a:pt x="144" y="24"/>
                  <a:pt x="145" y="24"/>
                </a:cubicBezTo>
                <a:cubicBezTo>
                  <a:pt x="146" y="24"/>
                  <a:pt x="147" y="24"/>
                  <a:pt x="148" y="25"/>
                </a:cubicBezTo>
                <a:cubicBezTo>
                  <a:pt x="149" y="25"/>
                  <a:pt x="150" y="26"/>
                  <a:pt x="150" y="27"/>
                </a:cubicBezTo>
                <a:cubicBezTo>
                  <a:pt x="151" y="28"/>
                  <a:pt x="152" y="30"/>
                  <a:pt x="153" y="32"/>
                </a:cubicBezTo>
                <a:cubicBezTo>
                  <a:pt x="153" y="33"/>
                  <a:pt x="154" y="33"/>
                  <a:pt x="153" y="34"/>
                </a:cubicBezTo>
                <a:cubicBezTo>
                  <a:pt x="153" y="35"/>
                  <a:pt x="152" y="35"/>
                  <a:pt x="153" y="36"/>
                </a:cubicBezTo>
                <a:cubicBezTo>
                  <a:pt x="154" y="37"/>
                  <a:pt x="155" y="37"/>
                  <a:pt x="154" y="38"/>
                </a:cubicBezTo>
                <a:cubicBezTo>
                  <a:pt x="154" y="39"/>
                  <a:pt x="154" y="40"/>
                  <a:pt x="155" y="41"/>
                </a:cubicBezTo>
                <a:cubicBezTo>
                  <a:pt x="155" y="42"/>
                  <a:pt x="155" y="42"/>
                  <a:pt x="157" y="41"/>
                </a:cubicBezTo>
                <a:cubicBezTo>
                  <a:pt x="158" y="41"/>
                  <a:pt x="159" y="41"/>
                  <a:pt x="160" y="40"/>
                </a:cubicBezTo>
                <a:cubicBezTo>
                  <a:pt x="160" y="41"/>
                  <a:pt x="159" y="42"/>
                  <a:pt x="159" y="42"/>
                </a:cubicBezTo>
                <a:cubicBezTo>
                  <a:pt x="159" y="43"/>
                  <a:pt x="158" y="43"/>
                  <a:pt x="158" y="43"/>
                </a:cubicBezTo>
                <a:cubicBezTo>
                  <a:pt x="158" y="43"/>
                  <a:pt x="157" y="43"/>
                  <a:pt x="156" y="44"/>
                </a:cubicBezTo>
                <a:cubicBezTo>
                  <a:pt x="156" y="44"/>
                  <a:pt x="156" y="45"/>
                  <a:pt x="156" y="45"/>
                </a:cubicBezTo>
                <a:cubicBezTo>
                  <a:pt x="156" y="46"/>
                  <a:pt x="155" y="47"/>
                  <a:pt x="156" y="48"/>
                </a:cubicBezTo>
                <a:cubicBezTo>
                  <a:pt x="156" y="49"/>
                  <a:pt x="157" y="50"/>
                  <a:pt x="157" y="52"/>
                </a:cubicBezTo>
                <a:cubicBezTo>
                  <a:pt x="158" y="54"/>
                  <a:pt x="159" y="55"/>
                  <a:pt x="161" y="57"/>
                </a:cubicBezTo>
                <a:cubicBezTo>
                  <a:pt x="161" y="58"/>
                  <a:pt x="162" y="59"/>
                  <a:pt x="163" y="60"/>
                </a:cubicBezTo>
                <a:cubicBezTo>
                  <a:pt x="163" y="61"/>
                  <a:pt x="164" y="61"/>
                  <a:pt x="165" y="61"/>
                </a:cubicBezTo>
                <a:cubicBezTo>
                  <a:pt x="166" y="61"/>
                  <a:pt x="167" y="62"/>
                  <a:pt x="168" y="62"/>
                </a:cubicBezTo>
                <a:cubicBezTo>
                  <a:pt x="168" y="62"/>
                  <a:pt x="170" y="62"/>
                  <a:pt x="170" y="62"/>
                </a:cubicBezTo>
                <a:cubicBezTo>
                  <a:pt x="171" y="60"/>
                  <a:pt x="172" y="58"/>
                  <a:pt x="172" y="56"/>
                </a:cubicBezTo>
                <a:cubicBezTo>
                  <a:pt x="173" y="54"/>
                  <a:pt x="174" y="53"/>
                  <a:pt x="174" y="51"/>
                </a:cubicBezTo>
                <a:cubicBezTo>
                  <a:pt x="175" y="50"/>
                  <a:pt x="175" y="50"/>
                  <a:pt x="175" y="50"/>
                </a:cubicBezTo>
                <a:cubicBezTo>
                  <a:pt x="177" y="50"/>
                  <a:pt x="178" y="49"/>
                  <a:pt x="179" y="49"/>
                </a:cubicBezTo>
                <a:cubicBezTo>
                  <a:pt x="180" y="49"/>
                  <a:pt x="181" y="48"/>
                  <a:pt x="181" y="48"/>
                </a:cubicBezTo>
                <a:cubicBezTo>
                  <a:pt x="182" y="48"/>
                  <a:pt x="183" y="47"/>
                  <a:pt x="183" y="46"/>
                </a:cubicBezTo>
                <a:cubicBezTo>
                  <a:pt x="184" y="45"/>
                  <a:pt x="184" y="45"/>
                  <a:pt x="185" y="45"/>
                </a:cubicBezTo>
                <a:cubicBezTo>
                  <a:pt x="186" y="44"/>
                  <a:pt x="187" y="44"/>
                  <a:pt x="188" y="44"/>
                </a:cubicBezTo>
                <a:cubicBezTo>
                  <a:pt x="190" y="44"/>
                  <a:pt x="192" y="43"/>
                  <a:pt x="193" y="43"/>
                </a:cubicBezTo>
                <a:cubicBezTo>
                  <a:pt x="195" y="42"/>
                  <a:pt x="197" y="41"/>
                  <a:pt x="198" y="40"/>
                </a:cubicBezTo>
                <a:cubicBezTo>
                  <a:pt x="199" y="39"/>
                  <a:pt x="199" y="39"/>
                  <a:pt x="199" y="38"/>
                </a:cubicBezTo>
                <a:close/>
                <a:moveTo>
                  <a:pt x="378" y="130"/>
                </a:moveTo>
                <a:cubicBezTo>
                  <a:pt x="379" y="130"/>
                  <a:pt x="379" y="130"/>
                  <a:pt x="379" y="129"/>
                </a:cubicBezTo>
                <a:cubicBezTo>
                  <a:pt x="379" y="129"/>
                  <a:pt x="380" y="128"/>
                  <a:pt x="380" y="128"/>
                </a:cubicBezTo>
                <a:cubicBezTo>
                  <a:pt x="380" y="128"/>
                  <a:pt x="380" y="128"/>
                  <a:pt x="380" y="128"/>
                </a:cubicBezTo>
                <a:cubicBezTo>
                  <a:pt x="380" y="128"/>
                  <a:pt x="380" y="128"/>
                  <a:pt x="380" y="128"/>
                </a:cubicBezTo>
                <a:cubicBezTo>
                  <a:pt x="378" y="127"/>
                  <a:pt x="378" y="128"/>
                  <a:pt x="377" y="129"/>
                </a:cubicBezTo>
                <a:cubicBezTo>
                  <a:pt x="377" y="130"/>
                  <a:pt x="377" y="130"/>
                  <a:pt x="377" y="130"/>
                </a:cubicBezTo>
                <a:cubicBezTo>
                  <a:pt x="378" y="130"/>
                  <a:pt x="378" y="130"/>
                  <a:pt x="378" y="130"/>
                </a:cubicBezTo>
                <a:cubicBezTo>
                  <a:pt x="378" y="130"/>
                  <a:pt x="378" y="130"/>
                  <a:pt x="378" y="130"/>
                </a:cubicBezTo>
                <a:close/>
                <a:moveTo>
                  <a:pt x="373" y="163"/>
                </a:moveTo>
                <a:cubicBezTo>
                  <a:pt x="373" y="162"/>
                  <a:pt x="373" y="161"/>
                  <a:pt x="373" y="160"/>
                </a:cubicBezTo>
                <a:cubicBezTo>
                  <a:pt x="374" y="159"/>
                  <a:pt x="372" y="158"/>
                  <a:pt x="371" y="159"/>
                </a:cubicBezTo>
                <a:cubicBezTo>
                  <a:pt x="372" y="159"/>
                  <a:pt x="371" y="159"/>
                  <a:pt x="371" y="158"/>
                </a:cubicBezTo>
                <a:cubicBezTo>
                  <a:pt x="371" y="158"/>
                  <a:pt x="371" y="157"/>
                  <a:pt x="371" y="157"/>
                </a:cubicBezTo>
                <a:cubicBezTo>
                  <a:pt x="371" y="157"/>
                  <a:pt x="370" y="157"/>
                  <a:pt x="370" y="156"/>
                </a:cubicBezTo>
                <a:cubicBezTo>
                  <a:pt x="370" y="156"/>
                  <a:pt x="370" y="156"/>
                  <a:pt x="370" y="155"/>
                </a:cubicBezTo>
                <a:cubicBezTo>
                  <a:pt x="370" y="155"/>
                  <a:pt x="369" y="155"/>
                  <a:pt x="369" y="154"/>
                </a:cubicBezTo>
                <a:cubicBezTo>
                  <a:pt x="369" y="154"/>
                  <a:pt x="369" y="154"/>
                  <a:pt x="368" y="154"/>
                </a:cubicBezTo>
                <a:cubicBezTo>
                  <a:pt x="368" y="153"/>
                  <a:pt x="369" y="153"/>
                  <a:pt x="368" y="153"/>
                </a:cubicBezTo>
                <a:cubicBezTo>
                  <a:pt x="367" y="153"/>
                  <a:pt x="367" y="153"/>
                  <a:pt x="367" y="153"/>
                </a:cubicBezTo>
                <a:cubicBezTo>
                  <a:pt x="366" y="152"/>
                  <a:pt x="365" y="152"/>
                  <a:pt x="365" y="151"/>
                </a:cubicBezTo>
                <a:cubicBezTo>
                  <a:pt x="364" y="151"/>
                  <a:pt x="363" y="150"/>
                  <a:pt x="363" y="150"/>
                </a:cubicBezTo>
                <a:cubicBezTo>
                  <a:pt x="362" y="149"/>
                  <a:pt x="362" y="148"/>
                  <a:pt x="361" y="148"/>
                </a:cubicBezTo>
                <a:cubicBezTo>
                  <a:pt x="361" y="148"/>
                  <a:pt x="359" y="148"/>
                  <a:pt x="359" y="148"/>
                </a:cubicBezTo>
                <a:cubicBezTo>
                  <a:pt x="358" y="148"/>
                  <a:pt x="360" y="150"/>
                  <a:pt x="360" y="150"/>
                </a:cubicBezTo>
                <a:cubicBezTo>
                  <a:pt x="361" y="151"/>
                  <a:pt x="362" y="151"/>
                  <a:pt x="362" y="152"/>
                </a:cubicBezTo>
                <a:cubicBezTo>
                  <a:pt x="362" y="153"/>
                  <a:pt x="363" y="152"/>
                  <a:pt x="363" y="153"/>
                </a:cubicBezTo>
                <a:cubicBezTo>
                  <a:pt x="364" y="154"/>
                  <a:pt x="364" y="155"/>
                  <a:pt x="364" y="155"/>
                </a:cubicBezTo>
                <a:cubicBezTo>
                  <a:pt x="364" y="155"/>
                  <a:pt x="364" y="155"/>
                  <a:pt x="365" y="156"/>
                </a:cubicBezTo>
                <a:cubicBezTo>
                  <a:pt x="365" y="156"/>
                  <a:pt x="366" y="158"/>
                  <a:pt x="366" y="158"/>
                </a:cubicBezTo>
                <a:cubicBezTo>
                  <a:pt x="366" y="159"/>
                  <a:pt x="367" y="160"/>
                  <a:pt x="368" y="160"/>
                </a:cubicBezTo>
                <a:cubicBezTo>
                  <a:pt x="369" y="161"/>
                  <a:pt x="370" y="163"/>
                  <a:pt x="371" y="164"/>
                </a:cubicBezTo>
                <a:cubicBezTo>
                  <a:pt x="371" y="163"/>
                  <a:pt x="371" y="163"/>
                  <a:pt x="371" y="163"/>
                </a:cubicBezTo>
                <a:cubicBezTo>
                  <a:pt x="372" y="164"/>
                  <a:pt x="372" y="163"/>
                  <a:pt x="373" y="163"/>
                </a:cubicBezTo>
                <a:close/>
                <a:moveTo>
                  <a:pt x="376" y="159"/>
                </a:moveTo>
                <a:cubicBezTo>
                  <a:pt x="375" y="158"/>
                  <a:pt x="375" y="160"/>
                  <a:pt x="375" y="160"/>
                </a:cubicBezTo>
                <a:cubicBezTo>
                  <a:pt x="376" y="160"/>
                  <a:pt x="376" y="159"/>
                  <a:pt x="376" y="159"/>
                </a:cubicBezTo>
                <a:close/>
                <a:moveTo>
                  <a:pt x="384" y="166"/>
                </a:moveTo>
                <a:cubicBezTo>
                  <a:pt x="383" y="166"/>
                  <a:pt x="382" y="166"/>
                  <a:pt x="382" y="165"/>
                </a:cubicBezTo>
                <a:cubicBezTo>
                  <a:pt x="382" y="165"/>
                  <a:pt x="381" y="165"/>
                  <a:pt x="380" y="164"/>
                </a:cubicBezTo>
                <a:cubicBezTo>
                  <a:pt x="380" y="164"/>
                  <a:pt x="380" y="164"/>
                  <a:pt x="379" y="165"/>
                </a:cubicBezTo>
                <a:cubicBezTo>
                  <a:pt x="379" y="165"/>
                  <a:pt x="379" y="165"/>
                  <a:pt x="379" y="165"/>
                </a:cubicBezTo>
                <a:cubicBezTo>
                  <a:pt x="378" y="165"/>
                  <a:pt x="377" y="165"/>
                  <a:pt x="376" y="164"/>
                </a:cubicBezTo>
                <a:cubicBezTo>
                  <a:pt x="376" y="164"/>
                  <a:pt x="375" y="164"/>
                  <a:pt x="375" y="163"/>
                </a:cubicBezTo>
                <a:cubicBezTo>
                  <a:pt x="374" y="164"/>
                  <a:pt x="374" y="164"/>
                  <a:pt x="374" y="164"/>
                </a:cubicBezTo>
                <a:cubicBezTo>
                  <a:pt x="373" y="163"/>
                  <a:pt x="373" y="164"/>
                  <a:pt x="373" y="164"/>
                </a:cubicBezTo>
                <a:cubicBezTo>
                  <a:pt x="372" y="165"/>
                  <a:pt x="373" y="165"/>
                  <a:pt x="374" y="165"/>
                </a:cubicBezTo>
                <a:cubicBezTo>
                  <a:pt x="374" y="165"/>
                  <a:pt x="374" y="165"/>
                  <a:pt x="374" y="165"/>
                </a:cubicBezTo>
                <a:cubicBezTo>
                  <a:pt x="375" y="166"/>
                  <a:pt x="375" y="166"/>
                  <a:pt x="376" y="166"/>
                </a:cubicBezTo>
                <a:cubicBezTo>
                  <a:pt x="377" y="166"/>
                  <a:pt x="377" y="166"/>
                  <a:pt x="378" y="166"/>
                </a:cubicBezTo>
                <a:cubicBezTo>
                  <a:pt x="378" y="166"/>
                  <a:pt x="378" y="166"/>
                  <a:pt x="379" y="166"/>
                </a:cubicBezTo>
                <a:cubicBezTo>
                  <a:pt x="379" y="167"/>
                  <a:pt x="380" y="167"/>
                  <a:pt x="380" y="167"/>
                </a:cubicBezTo>
                <a:cubicBezTo>
                  <a:pt x="380" y="167"/>
                  <a:pt x="381" y="167"/>
                  <a:pt x="381" y="167"/>
                </a:cubicBezTo>
                <a:cubicBezTo>
                  <a:pt x="381" y="167"/>
                  <a:pt x="381" y="167"/>
                  <a:pt x="381" y="167"/>
                </a:cubicBezTo>
                <a:cubicBezTo>
                  <a:pt x="382" y="167"/>
                  <a:pt x="382" y="167"/>
                  <a:pt x="383" y="167"/>
                </a:cubicBezTo>
                <a:cubicBezTo>
                  <a:pt x="384" y="167"/>
                  <a:pt x="384" y="167"/>
                  <a:pt x="385" y="167"/>
                </a:cubicBezTo>
                <a:cubicBezTo>
                  <a:pt x="384" y="167"/>
                  <a:pt x="385" y="166"/>
                  <a:pt x="384" y="166"/>
                </a:cubicBezTo>
                <a:close/>
                <a:moveTo>
                  <a:pt x="372" y="158"/>
                </a:moveTo>
                <a:cubicBezTo>
                  <a:pt x="372" y="158"/>
                  <a:pt x="372" y="158"/>
                  <a:pt x="373" y="158"/>
                </a:cubicBezTo>
                <a:cubicBezTo>
                  <a:pt x="373" y="158"/>
                  <a:pt x="373" y="159"/>
                  <a:pt x="373" y="159"/>
                </a:cubicBezTo>
                <a:cubicBezTo>
                  <a:pt x="373" y="159"/>
                  <a:pt x="373" y="159"/>
                  <a:pt x="373" y="159"/>
                </a:cubicBezTo>
                <a:cubicBezTo>
                  <a:pt x="374" y="160"/>
                  <a:pt x="374" y="160"/>
                  <a:pt x="374" y="160"/>
                </a:cubicBezTo>
                <a:cubicBezTo>
                  <a:pt x="374" y="159"/>
                  <a:pt x="374" y="159"/>
                  <a:pt x="374" y="159"/>
                </a:cubicBezTo>
                <a:cubicBezTo>
                  <a:pt x="373" y="159"/>
                  <a:pt x="374" y="157"/>
                  <a:pt x="373" y="157"/>
                </a:cubicBezTo>
                <a:cubicBezTo>
                  <a:pt x="373" y="158"/>
                  <a:pt x="373" y="158"/>
                  <a:pt x="373" y="158"/>
                </a:cubicBezTo>
                <a:cubicBezTo>
                  <a:pt x="372" y="157"/>
                  <a:pt x="372" y="158"/>
                  <a:pt x="372" y="158"/>
                </a:cubicBezTo>
                <a:close/>
              </a:path>
            </a:pathLst>
          </a:custGeom>
          <a:solidFill>
            <a:srgbClr val="00B0F0">
              <a:alpha val="3137"/>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30" name="组合 129"/>
          <p:cNvGrpSpPr/>
          <p:nvPr/>
        </p:nvGrpSpPr>
        <p:grpSpPr>
          <a:xfrm>
            <a:off x="54060" y="2684445"/>
            <a:ext cx="845531" cy="2433374"/>
            <a:chOff x="8929688" y="3160713"/>
            <a:chExt cx="1222376" cy="3517900"/>
          </a:xfrm>
          <a:solidFill>
            <a:srgbClr val="00B0F0">
              <a:alpha val="9000"/>
            </a:srgbClr>
          </a:solidFill>
        </p:grpSpPr>
        <p:sp>
          <p:nvSpPr>
            <p:cNvPr id="131" name="Freeform 229"/>
            <p:cNvSpPr/>
            <p:nvPr/>
          </p:nvSpPr>
          <p:spPr bwMode="auto">
            <a:xfrm>
              <a:off x="9166226" y="5624513"/>
              <a:ext cx="157163" cy="1038225"/>
            </a:xfrm>
            <a:custGeom>
              <a:avLst/>
              <a:gdLst>
                <a:gd name="T0" fmla="*/ 7 w 42"/>
                <a:gd name="T1" fmla="*/ 23 h 277"/>
                <a:gd name="T2" fmla="*/ 6 w 42"/>
                <a:gd name="T3" fmla="*/ 66 h 277"/>
                <a:gd name="T4" fmla="*/ 27 w 42"/>
                <a:gd name="T5" fmla="*/ 92 h 277"/>
                <a:gd name="T6" fmla="*/ 25 w 42"/>
                <a:gd name="T7" fmla="*/ 254 h 277"/>
                <a:gd name="T8" fmla="*/ 19 w 42"/>
                <a:gd name="T9" fmla="*/ 254 h 277"/>
                <a:gd name="T10" fmla="*/ 18 w 42"/>
                <a:gd name="T11" fmla="*/ 277 h 277"/>
                <a:gd name="T12" fmla="*/ 41 w 42"/>
                <a:gd name="T13" fmla="*/ 277 h 277"/>
                <a:gd name="T14" fmla="*/ 42 w 42"/>
                <a:gd name="T15" fmla="*/ 254 h 277"/>
                <a:gd name="T16" fmla="*/ 35 w 42"/>
                <a:gd name="T17" fmla="*/ 254 h 277"/>
                <a:gd name="T18" fmla="*/ 37 w 42"/>
                <a:gd name="T19" fmla="*/ 88 h 277"/>
                <a:gd name="T20" fmla="*/ 16 w 42"/>
                <a:gd name="T21" fmla="*/ 62 h 277"/>
                <a:gd name="T22" fmla="*/ 16 w 42"/>
                <a:gd name="T23" fmla="*/ 23 h 277"/>
                <a:gd name="T24" fmla="*/ 23 w 42"/>
                <a:gd name="T25" fmla="*/ 23 h 277"/>
                <a:gd name="T26" fmla="*/ 24 w 42"/>
                <a:gd name="T27" fmla="*/ 0 h 277"/>
                <a:gd name="T28" fmla="*/ 1 w 42"/>
                <a:gd name="T29" fmla="*/ 0 h 277"/>
                <a:gd name="T30" fmla="*/ 0 w 42"/>
                <a:gd name="T31" fmla="*/ 23 h 277"/>
                <a:gd name="T32" fmla="*/ 7 w 42"/>
                <a:gd name="T33" fmla="*/ 2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277">
                  <a:moveTo>
                    <a:pt x="7" y="23"/>
                  </a:moveTo>
                  <a:cubicBezTo>
                    <a:pt x="6" y="66"/>
                    <a:pt x="6" y="66"/>
                    <a:pt x="6" y="66"/>
                  </a:cubicBezTo>
                  <a:cubicBezTo>
                    <a:pt x="6" y="66"/>
                    <a:pt x="24" y="90"/>
                    <a:pt x="27" y="92"/>
                  </a:cubicBezTo>
                  <a:cubicBezTo>
                    <a:pt x="25" y="254"/>
                    <a:pt x="25" y="254"/>
                    <a:pt x="25" y="254"/>
                  </a:cubicBezTo>
                  <a:cubicBezTo>
                    <a:pt x="19" y="254"/>
                    <a:pt x="19" y="254"/>
                    <a:pt x="19" y="254"/>
                  </a:cubicBezTo>
                  <a:cubicBezTo>
                    <a:pt x="18" y="277"/>
                    <a:pt x="18" y="277"/>
                    <a:pt x="18" y="277"/>
                  </a:cubicBezTo>
                  <a:cubicBezTo>
                    <a:pt x="41" y="277"/>
                    <a:pt x="41" y="277"/>
                    <a:pt x="41" y="277"/>
                  </a:cubicBezTo>
                  <a:cubicBezTo>
                    <a:pt x="42" y="254"/>
                    <a:pt x="42" y="254"/>
                    <a:pt x="42" y="254"/>
                  </a:cubicBezTo>
                  <a:cubicBezTo>
                    <a:pt x="35" y="254"/>
                    <a:pt x="35" y="254"/>
                    <a:pt x="35" y="254"/>
                  </a:cubicBezTo>
                  <a:cubicBezTo>
                    <a:pt x="37" y="88"/>
                    <a:pt x="37" y="88"/>
                    <a:pt x="37" y="88"/>
                  </a:cubicBezTo>
                  <a:cubicBezTo>
                    <a:pt x="37" y="88"/>
                    <a:pt x="19" y="65"/>
                    <a:pt x="16" y="62"/>
                  </a:cubicBezTo>
                  <a:cubicBezTo>
                    <a:pt x="16" y="23"/>
                    <a:pt x="16" y="23"/>
                    <a:pt x="16" y="23"/>
                  </a:cubicBezTo>
                  <a:cubicBezTo>
                    <a:pt x="23" y="23"/>
                    <a:pt x="23" y="23"/>
                    <a:pt x="23" y="23"/>
                  </a:cubicBezTo>
                  <a:cubicBezTo>
                    <a:pt x="24" y="0"/>
                    <a:pt x="24" y="0"/>
                    <a:pt x="24" y="0"/>
                  </a:cubicBezTo>
                  <a:cubicBezTo>
                    <a:pt x="1" y="0"/>
                    <a:pt x="1" y="0"/>
                    <a:pt x="1" y="0"/>
                  </a:cubicBezTo>
                  <a:cubicBezTo>
                    <a:pt x="0" y="23"/>
                    <a:pt x="0" y="23"/>
                    <a:pt x="0" y="23"/>
                  </a:cubicBez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2" name="Freeform 230"/>
            <p:cNvSpPr>
              <a:spLocks noEditPoints="1"/>
            </p:cNvSpPr>
            <p:nvPr/>
          </p:nvSpPr>
          <p:spPr bwMode="auto">
            <a:xfrm>
              <a:off x="9169401" y="5145088"/>
              <a:ext cx="134938" cy="787400"/>
            </a:xfrm>
            <a:custGeom>
              <a:avLst/>
              <a:gdLst>
                <a:gd name="T0" fmla="*/ 2 w 36"/>
                <a:gd name="T1" fmla="*/ 9 h 210"/>
                <a:gd name="T2" fmla="*/ 9 w 36"/>
                <a:gd name="T3" fmla="*/ 22 h 210"/>
                <a:gd name="T4" fmla="*/ 10 w 36"/>
                <a:gd name="T5" fmla="*/ 23 h 210"/>
                <a:gd name="T6" fmla="*/ 10 w 36"/>
                <a:gd name="T7" fmla="*/ 109 h 210"/>
                <a:gd name="T8" fmla="*/ 29 w 36"/>
                <a:gd name="T9" fmla="*/ 128 h 210"/>
                <a:gd name="T10" fmla="*/ 28 w 36"/>
                <a:gd name="T11" fmla="*/ 202 h 210"/>
                <a:gd name="T12" fmla="*/ 35 w 36"/>
                <a:gd name="T13" fmla="*/ 210 h 210"/>
                <a:gd name="T14" fmla="*/ 36 w 36"/>
                <a:gd name="T15" fmla="*/ 125 h 210"/>
                <a:gd name="T16" fmla="*/ 17 w 36"/>
                <a:gd name="T17" fmla="*/ 106 h 210"/>
                <a:gd name="T18" fmla="*/ 17 w 36"/>
                <a:gd name="T19" fmla="*/ 22 h 210"/>
                <a:gd name="T20" fmla="*/ 22 w 36"/>
                <a:gd name="T21" fmla="*/ 15 h 210"/>
                <a:gd name="T22" fmla="*/ 15 w 36"/>
                <a:gd name="T23" fmla="*/ 2 h 210"/>
                <a:gd name="T24" fmla="*/ 2 w 36"/>
                <a:gd name="T25" fmla="*/ 9 h 210"/>
                <a:gd name="T26" fmla="*/ 15 w 36"/>
                <a:gd name="T27" fmla="*/ 13 h 210"/>
                <a:gd name="T28" fmla="*/ 11 w 36"/>
                <a:gd name="T29" fmla="*/ 15 h 210"/>
                <a:gd name="T30" fmla="*/ 9 w 36"/>
                <a:gd name="T31" fmla="*/ 11 h 210"/>
                <a:gd name="T32" fmla="*/ 13 w 36"/>
                <a:gd name="T33" fmla="*/ 9 h 210"/>
                <a:gd name="T34" fmla="*/ 15 w 36"/>
                <a:gd name="T35" fmla="*/ 1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10">
                  <a:moveTo>
                    <a:pt x="2" y="9"/>
                  </a:moveTo>
                  <a:cubicBezTo>
                    <a:pt x="0" y="14"/>
                    <a:pt x="3" y="20"/>
                    <a:pt x="9" y="22"/>
                  </a:cubicBezTo>
                  <a:cubicBezTo>
                    <a:pt x="9" y="22"/>
                    <a:pt x="9" y="22"/>
                    <a:pt x="10" y="23"/>
                  </a:cubicBezTo>
                  <a:cubicBezTo>
                    <a:pt x="10" y="109"/>
                    <a:pt x="10" y="109"/>
                    <a:pt x="10" y="109"/>
                  </a:cubicBezTo>
                  <a:cubicBezTo>
                    <a:pt x="10" y="109"/>
                    <a:pt x="27" y="126"/>
                    <a:pt x="29" y="128"/>
                  </a:cubicBezTo>
                  <a:cubicBezTo>
                    <a:pt x="29" y="131"/>
                    <a:pt x="28" y="202"/>
                    <a:pt x="28" y="202"/>
                  </a:cubicBezTo>
                  <a:cubicBezTo>
                    <a:pt x="35" y="210"/>
                    <a:pt x="35" y="210"/>
                    <a:pt x="35" y="210"/>
                  </a:cubicBezTo>
                  <a:cubicBezTo>
                    <a:pt x="36" y="125"/>
                    <a:pt x="36" y="125"/>
                    <a:pt x="36" y="125"/>
                  </a:cubicBezTo>
                  <a:cubicBezTo>
                    <a:pt x="36" y="125"/>
                    <a:pt x="19" y="108"/>
                    <a:pt x="17" y="106"/>
                  </a:cubicBezTo>
                  <a:cubicBezTo>
                    <a:pt x="17" y="104"/>
                    <a:pt x="17" y="35"/>
                    <a:pt x="17" y="22"/>
                  </a:cubicBezTo>
                  <a:cubicBezTo>
                    <a:pt x="19" y="20"/>
                    <a:pt x="21" y="18"/>
                    <a:pt x="22" y="15"/>
                  </a:cubicBezTo>
                  <a:cubicBezTo>
                    <a:pt x="24" y="10"/>
                    <a:pt x="21" y="3"/>
                    <a:pt x="15" y="2"/>
                  </a:cubicBezTo>
                  <a:cubicBezTo>
                    <a:pt x="9" y="0"/>
                    <a:pt x="3" y="3"/>
                    <a:pt x="2" y="9"/>
                  </a:cubicBezTo>
                  <a:close/>
                  <a:moveTo>
                    <a:pt x="15" y="13"/>
                  </a:moveTo>
                  <a:cubicBezTo>
                    <a:pt x="15" y="15"/>
                    <a:pt x="13" y="16"/>
                    <a:pt x="11" y="15"/>
                  </a:cubicBezTo>
                  <a:cubicBezTo>
                    <a:pt x="9" y="15"/>
                    <a:pt x="8" y="13"/>
                    <a:pt x="9" y="11"/>
                  </a:cubicBezTo>
                  <a:cubicBezTo>
                    <a:pt x="9" y="9"/>
                    <a:pt x="11" y="8"/>
                    <a:pt x="13" y="9"/>
                  </a:cubicBezTo>
                  <a:cubicBezTo>
                    <a:pt x="15" y="9"/>
                    <a:pt x="16" y="11"/>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3" name="Freeform 231"/>
            <p:cNvSpPr>
              <a:spLocks noEditPoints="1"/>
            </p:cNvSpPr>
            <p:nvPr/>
          </p:nvSpPr>
          <p:spPr bwMode="auto">
            <a:xfrm>
              <a:off x="8929688" y="5106988"/>
              <a:ext cx="134938" cy="787400"/>
            </a:xfrm>
            <a:custGeom>
              <a:avLst/>
              <a:gdLst>
                <a:gd name="T0" fmla="*/ 21 w 36"/>
                <a:gd name="T1" fmla="*/ 2 h 210"/>
                <a:gd name="T2" fmla="*/ 14 w 36"/>
                <a:gd name="T3" fmla="*/ 15 h 210"/>
                <a:gd name="T4" fmla="*/ 19 w 36"/>
                <a:gd name="T5" fmla="*/ 22 h 210"/>
                <a:gd name="T6" fmla="*/ 19 w 36"/>
                <a:gd name="T7" fmla="*/ 106 h 210"/>
                <a:gd name="T8" fmla="*/ 0 w 36"/>
                <a:gd name="T9" fmla="*/ 125 h 210"/>
                <a:gd name="T10" fmla="*/ 1 w 36"/>
                <a:gd name="T11" fmla="*/ 210 h 210"/>
                <a:gd name="T12" fmla="*/ 8 w 36"/>
                <a:gd name="T13" fmla="*/ 202 h 210"/>
                <a:gd name="T14" fmla="*/ 7 w 36"/>
                <a:gd name="T15" fmla="*/ 128 h 210"/>
                <a:gd name="T16" fmla="*/ 27 w 36"/>
                <a:gd name="T17" fmla="*/ 109 h 210"/>
                <a:gd name="T18" fmla="*/ 27 w 36"/>
                <a:gd name="T19" fmla="*/ 23 h 210"/>
                <a:gd name="T20" fmla="*/ 28 w 36"/>
                <a:gd name="T21" fmla="*/ 22 h 210"/>
                <a:gd name="T22" fmla="*/ 35 w 36"/>
                <a:gd name="T23" fmla="*/ 9 h 210"/>
                <a:gd name="T24" fmla="*/ 21 w 36"/>
                <a:gd name="T25" fmla="*/ 2 h 210"/>
                <a:gd name="T26" fmla="*/ 23 w 36"/>
                <a:gd name="T27" fmla="*/ 9 h 210"/>
                <a:gd name="T28" fmla="*/ 28 w 36"/>
                <a:gd name="T29" fmla="*/ 11 h 210"/>
                <a:gd name="T30" fmla="*/ 25 w 36"/>
                <a:gd name="T31" fmla="*/ 15 h 210"/>
                <a:gd name="T32" fmla="*/ 21 w 36"/>
                <a:gd name="T33" fmla="*/ 13 h 210"/>
                <a:gd name="T34" fmla="*/ 23 w 36"/>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10">
                  <a:moveTo>
                    <a:pt x="21" y="2"/>
                  </a:moveTo>
                  <a:cubicBezTo>
                    <a:pt x="15" y="3"/>
                    <a:pt x="12" y="10"/>
                    <a:pt x="14" y="15"/>
                  </a:cubicBezTo>
                  <a:cubicBezTo>
                    <a:pt x="15" y="18"/>
                    <a:pt x="17" y="20"/>
                    <a:pt x="19" y="22"/>
                  </a:cubicBezTo>
                  <a:cubicBezTo>
                    <a:pt x="19" y="35"/>
                    <a:pt x="19" y="104"/>
                    <a:pt x="19" y="106"/>
                  </a:cubicBezTo>
                  <a:cubicBezTo>
                    <a:pt x="17" y="108"/>
                    <a:pt x="0" y="125"/>
                    <a:pt x="0" y="125"/>
                  </a:cubicBezTo>
                  <a:cubicBezTo>
                    <a:pt x="1" y="210"/>
                    <a:pt x="1" y="210"/>
                    <a:pt x="1" y="210"/>
                  </a:cubicBezTo>
                  <a:cubicBezTo>
                    <a:pt x="8" y="202"/>
                    <a:pt x="8" y="202"/>
                    <a:pt x="8" y="202"/>
                  </a:cubicBezTo>
                  <a:cubicBezTo>
                    <a:pt x="8" y="202"/>
                    <a:pt x="7" y="131"/>
                    <a:pt x="7" y="128"/>
                  </a:cubicBezTo>
                  <a:cubicBezTo>
                    <a:pt x="9" y="126"/>
                    <a:pt x="27" y="109"/>
                    <a:pt x="27" y="109"/>
                  </a:cubicBezTo>
                  <a:cubicBezTo>
                    <a:pt x="27" y="23"/>
                    <a:pt x="27" y="23"/>
                    <a:pt x="27" y="23"/>
                  </a:cubicBezTo>
                  <a:cubicBezTo>
                    <a:pt x="27" y="22"/>
                    <a:pt x="27" y="22"/>
                    <a:pt x="28" y="22"/>
                  </a:cubicBezTo>
                  <a:cubicBezTo>
                    <a:pt x="33" y="20"/>
                    <a:pt x="36" y="14"/>
                    <a:pt x="35" y="9"/>
                  </a:cubicBezTo>
                  <a:cubicBezTo>
                    <a:pt x="33" y="3"/>
                    <a:pt x="27" y="0"/>
                    <a:pt x="21" y="2"/>
                  </a:cubicBezTo>
                  <a:close/>
                  <a:moveTo>
                    <a:pt x="23" y="9"/>
                  </a:moveTo>
                  <a:cubicBezTo>
                    <a:pt x="25" y="8"/>
                    <a:pt x="27" y="9"/>
                    <a:pt x="28" y="11"/>
                  </a:cubicBezTo>
                  <a:cubicBezTo>
                    <a:pt x="28" y="13"/>
                    <a:pt x="27" y="15"/>
                    <a:pt x="25" y="15"/>
                  </a:cubicBezTo>
                  <a:cubicBezTo>
                    <a:pt x="24" y="16"/>
                    <a:pt x="22" y="15"/>
                    <a:pt x="21" y="13"/>
                  </a:cubicBezTo>
                  <a:cubicBezTo>
                    <a:pt x="20" y="11"/>
                    <a:pt x="21" y="9"/>
                    <a:pt x="2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4" name="Freeform 232"/>
            <p:cNvSpPr/>
            <p:nvPr/>
          </p:nvSpPr>
          <p:spPr bwMode="auto">
            <a:xfrm>
              <a:off x="9488488" y="4740276"/>
              <a:ext cx="96838" cy="377825"/>
            </a:xfrm>
            <a:custGeom>
              <a:avLst/>
              <a:gdLst>
                <a:gd name="T0" fmla="*/ 4 w 26"/>
                <a:gd name="T1" fmla="*/ 8 h 101"/>
                <a:gd name="T2" fmla="*/ 3 w 26"/>
                <a:gd name="T3" fmla="*/ 24 h 101"/>
                <a:gd name="T4" fmla="*/ 16 w 26"/>
                <a:gd name="T5" fmla="*/ 33 h 101"/>
                <a:gd name="T6" fmla="*/ 16 w 26"/>
                <a:gd name="T7" fmla="*/ 92 h 101"/>
                <a:gd name="T8" fmla="*/ 12 w 26"/>
                <a:gd name="T9" fmla="*/ 92 h 101"/>
                <a:gd name="T10" fmla="*/ 12 w 26"/>
                <a:gd name="T11" fmla="*/ 100 h 101"/>
                <a:gd name="T12" fmla="*/ 26 w 26"/>
                <a:gd name="T13" fmla="*/ 101 h 101"/>
                <a:gd name="T14" fmla="*/ 26 w 26"/>
                <a:gd name="T15" fmla="*/ 92 h 101"/>
                <a:gd name="T16" fmla="*/ 22 w 26"/>
                <a:gd name="T17" fmla="*/ 92 h 101"/>
                <a:gd name="T18" fmla="*/ 23 w 26"/>
                <a:gd name="T19" fmla="*/ 32 h 101"/>
                <a:gd name="T20" fmla="*/ 9 w 26"/>
                <a:gd name="T21" fmla="*/ 23 h 101"/>
                <a:gd name="T22" fmla="*/ 10 w 26"/>
                <a:gd name="T23" fmla="*/ 8 h 101"/>
                <a:gd name="T24" fmla="*/ 14 w 26"/>
                <a:gd name="T25" fmla="*/ 8 h 101"/>
                <a:gd name="T26" fmla="*/ 14 w 26"/>
                <a:gd name="T27" fmla="*/ 0 h 101"/>
                <a:gd name="T28" fmla="*/ 0 w 26"/>
                <a:gd name="T29" fmla="*/ 0 h 101"/>
                <a:gd name="T30" fmla="*/ 0 w 26"/>
                <a:gd name="T31" fmla="*/ 8 h 101"/>
                <a:gd name="T32" fmla="*/ 4 w 26"/>
                <a:gd name="T3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01">
                  <a:moveTo>
                    <a:pt x="4" y="8"/>
                  </a:moveTo>
                  <a:cubicBezTo>
                    <a:pt x="3" y="24"/>
                    <a:pt x="3" y="24"/>
                    <a:pt x="3" y="24"/>
                  </a:cubicBezTo>
                  <a:cubicBezTo>
                    <a:pt x="3" y="24"/>
                    <a:pt x="15" y="32"/>
                    <a:pt x="16" y="33"/>
                  </a:cubicBezTo>
                  <a:cubicBezTo>
                    <a:pt x="16" y="92"/>
                    <a:pt x="16" y="92"/>
                    <a:pt x="16" y="92"/>
                  </a:cubicBezTo>
                  <a:cubicBezTo>
                    <a:pt x="12" y="92"/>
                    <a:pt x="12" y="92"/>
                    <a:pt x="12" y="92"/>
                  </a:cubicBezTo>
                  <a:cubicBezTo>
                    <a:pt x="12" y="100"/>
                    <a:pt x="12" y="100"/>
                    <a:pt x="12" y="100"/>
                  </a:cubicBezTo>
                  <a:cubicBezTo>
                    <a:pt x="26" y="101"/>
                    <a:pt x="26" y="101"/>
                    <a:pt x="26" y="101"/>
                  </a:cubicBezTo>
                  <a:cubicBezTo>
                    <a:pt x="26" y="92"/>
                    <a:pt x="26" y="92"/>
                    <a:pt x="26" y="92"/>
                  </a:cubicBezTo>
                  <a:cubicBezTo>
                    <a:pt x="22" y="92"/>
                    <a:pt x="22" y="92"/>
                    <a:pt x="22" y="92"/>
                  </a:cubicBezTo>
                  <a:cubicBezTo>
                    <a:pt x="23" y="32"/>
                    <a:pt x="23" y="32"/>
                    <a:pt x="23" y="32"/>
                  </a:cubicBezTo>
                  <a:cubicBezTo>
                    <a:pt x="23" y="32"/>
                    <a:pt x="11" y="24"/>
                    <a:pt x="9" y="23"/>
                  </a:cubicBezTo>
                  <a:cubicBezTo>
                    <a:pt x="10" y="8"/>
                    <a:pt x="10" y="8"/>
                    <a:pt x="10" y="8"/>
                  </a:cubicBezTo>
                  <a:cubicBezTo>
                    <a:pt x="14" y="8"/>
                    <a:pt x="14" y="8"/>
                    <a:pt x="14" y="8"/>
                  </a:cubicBezTo>
                  <a:cubicBezTo>
                    <a:pt x="14" y="0"/>
                    <a:pt x="14" y="0"/>
                    <a:pt x="14" y="0"/>
                  </a:cubicBezTo>
                  <a:cubicBezTo>
                    <a:pt x="0" y="0"/>
                    <a:pt x="0" y="0"/>
                    <a:pt x="0" y="0"/>
                  </a:cubicBezTo>
                  <a:cubicBezTo>
                    <a:pt x="0" y="8"/>
                    <a:pt x="0" y="8"/>
                    <a:pt x="0" y="8"/>
                  </a:cubicBez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5" name="Freeform 233"/>
            <p:cNvSpPr/>
            <p:nvPr/>
          </p:nvSpPr>
          <p:spPr bwMode="auto">
            <a:xfrm>
              <a:off x="9491663" y="4484688"/>
              <a:ext cx="98425" cy="314325"/>
            </a:xfrm>
            <a:custGeom>
              <a:avLst/>
              <a:gdLst>
                <a:gd name="T0" fmla="*/ 4 w 26"/>
                <a:gd name="T1" fmla="*/ 7 h 84"/>
                <a:gd name="T2" fmla="*/ 3 w 26"/>
                <a:gd name="T3" fmla="*/ 20 h 84"/>
                <a:gd name="T4" fmla="*/ 17 w 26"/>
                <a:gd name="T5" fmla="*/ 28 h 84"/>
                <a:gd name="T6" fmla="*/ 16 w 26"/>
                <a:gd name="T7" fmla="*/ 77 h 84"/>
                <a:gd name="T8" fmla="*/ 12 w 26"/>
                <a:gd name="T9" fmla="*/ 77 h 84"/>
                <a:gd name="T10" fmla="*/ 12 w 26"/>
                <a:gd name="T11" fmla="*/ 84 h 84"/>
                <a:gd name="T12" fmla="*/ 26 w 26"/>
                <a:gd name="T13" fmla="*/ 84 h 84"/>
                <a:gd name="T14" fmla="*/ 26 w 26"/>
                <a:gd name="T15" fmla="*/ 77 h 84"/>
                <a:gd name="T16" fmla="*/ 22 w 26"/>
                <a:gd name="T17" fmla="*/ 77 h 84"/>
                <a:gd name="T18" fmla="*/ 23 w 26"/>
                <a:gd name="T19" fmla="*/ 26 h 84"/>
                <a:gd name="T20" fmla="*/ 10 w 26"/>
                <a:gd name="T21" fmla="*/ 18 h 84"/>
                <a:gd name="T22" fmla="*/ 10 w 26"/>
                <a:gd name="T23" fmla="*/ 7 h 84"/>
                <a:gd name="T24" fmla="*/ 14 w 26"/>
                <a:gd name="T25" fmla="*/ 7 h 84"/>
                <a:gd name="T26" fmla="*/ 14 w 26"/>
                <a:gd name="T27" fmla="*/ 0 h 84"/>
                <a:gd name="T28" fmla="*/ 0 w 26"/>
                <a:gd name="T29" fmla="*/ 0 h 84"/>
                <a:gd name="T30" fmla="*/ 0 w 26"/>
                <a:gd name="T31" fmla="*/ 7 h 84"/>
                <a:gd name="T32" fmla="*/ 4 w 26"/>
                <a:gd name="T33" fmla="*/ 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84">
                  <a:moveTo>
                    <a:pt x="4" y="7"/>
                  </a:moveTo>
                  <a:cubicBezTo>
                    <a:pt x="3" y="20"/>
                    <a:pt x="3" y="20"/>
                    <a:pt x="3" y="20"/>
                  </a:cubicBezTo>
                  <a:cubicBezTo>
                    <a:pt x="3" y="20"/>
                    <a:pt x="15" y="27"/>
                    <a:pt x="17" y="28"/>
                  </a:cubicBezTo>
                  <a:cubicBezTo>
                    <a:pt x="16" y="77"/>
                    <a:pt x="16" y="77"/>
                    <a:pt x="16" y="77"/>
                  </a:cubicBezTo>
                  <a:cubicBezTo>
                    <a:pt x="12" y="77"/>
                    <a:pt x="12" y="77"/>
                    <a:pt x="12" y="77"/>
                  </a:cubicBezTo>
                  <a:cubicBezTo>
                    <a:pt x="12" y="84"/>
                    <a:pt x="12" y="84"/>
                    <a:pt x="12" y="84"/>
                  </a:cubicBezTo>
                  <a:cubicBezTo>
                    <a:pt x="26" y="84"/>
                    <a:pt x="26" y="84"/>
                    <a:pt x="26" y="84"/>
                  </a:cubicBezTo>
                  <a:cubicBezTo>
                    <a:pt x="26" y="77"/>
                    <a:pt x="26" y="77"/>
                    <a:pt x="26" y="77"/>
                  </a:cubicBezTo>
                  <a:cubicBezTo>
                    <a:pt x="22" y="77"/>
                    <a:pt x="22" y="77"/>
                    <a:pt x="22" y="77"/>
                  </a:cubicBezTo>
                  <a:cubicBezTo>
                    <a:pt x="23" y="26"/>
                    <a:pt x="23" y="26"/>
                    <a:pt x="23" y="26"/>
                  </a:cubicBezTo>
                  <a:cubicBezTo>
                    <a:pt x="23" y="26"/>
                    <a:pt x="11" y="19"/>
                    <a:pt x="10" y="18"/>
                  </a:cubicBezTo>
                  <a:cubicBezTo>
                    <a:pt x="10" y="7"/>
                    <a:pt x="10" y="7"/>
                    <a:pt x="10" y="7"/>
                  </a:cubicBezTo>
                  <a:cubicBezTo>
                    <a:pt x="14" y="7"/>
                    <a:pt x="14" y="7"/>
                    <a:pt x="14" y="7"/>
                  </a:cubicBezTo>
                  <a:cubicBezTo>
                    <a:pt x="14" y="0"/>
                    <a:pt x="14" y="0"/>
                    <a:pt x="14" y="0"/>
                  </a:cubicBezTo>
                  <a:cubicBezTo>
                    <a:pt x="0" y="0"/>
                    <a:pt x="0" y="0"/>
                    <a:pt x="0" y="0"/>
                  </a:cubicBezTo>
                  <a:cubicBezTo>
                    <a:pt x="0" y="7"/>
                    <a:pt x="0" y="7"/>
                    <a:pt x="0" y="7"/>
                  </a:cubicBez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6" name="Freeform 234"/>
            <p:cNvSpPr>
              <a:spLocks noEditPoints="1"/>
            </p:cNvSpPr>
            <p:nvPr/>
          </p:nvSpPr>
          <p:spPr bwMode="auto">
            <a:xfrm>
              <a:off x="8948738" y="6604001"/>
              <a:ext cx="261938" cy="58738"/>
            </a:xfrm>
            <a:custGeom>
              <a:avLst/>
              <a:gdLst>
                <a:gd name="T0" fmla="*/ 14 w 70"/>
                <a:gd name="T1" fmla="*/ 2 h 16"/>
                <a:gd name="T2" fmla="*/ 14 w 70"/>
                <a:gd name="T3" fmla="*/ 6 h 16"/>
                <a:gd name="T4" fmla="*/ 7 w 70"/>
                <a:gd name="T5" fmla="*/ 6 h 16"/>
                <a:gd name="T6" fmla="*/ 3 w 70"/>
                <a:gd name="T7" fmla="*/ 4 h 16"/>
                <a:gd name="T8" fmla="*/ 0 w 70"/>
                <a:gd name="T9" fmla="*/ 8 h 16"/>
                <a:gd name="T10" fmla="*/ 3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6 w 70"/>
                <a:gd name="T29" fmla="*/ 12 h 16"/>
                <a:gd name="T30" fmla="*/ 70 w 70"/>
                <a:gd name="T31" fmla="*/ 8 h 16"/>
                <a:gd name="T32" fmla="*/ 66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3 w 70"/>
                <a:gd name="T49" fmla="*/ 6 h 16"/>
                <a:gd name="T50" fmla="*/ 5 w 70"/>
                <a:gd name="T51" fmla="*/ 8 h 16"/>
                <a:gd name="T52" fmla="*/ 3 w 70"/>
                <a:gd name="T53" fmla="*/ 10 h 16"/>
                <a:gd name="T54" fmla="*/ 2 w 70"/>
                <a:gd name="T55" fmla="*/ 8 h 16"/>
                <a:gd name="T56" fmla="*/ 68 w 70"/>
                <a:gd name="T57" fmla="*/ 8 h 16"/>
                <a:gd name="T58" fmla="*/ 66 w 70"/>
                <a:gd name="T59" fmla="*/ 10 h 16"/>
                <a:gd name="T60" fmla="*/ 64 w 70"/>
                <a:gd name="T61" fmla="*/ 8 h 16"/>
                <a:gd name="T62" fmla="*/ 66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3" y="4"/>
                  </a:cubicBezTo>
                  <a:cubicBezTo>
                    <a:pt x="1" y="4"/>
                    <a:pt x="0" y="6"/>
                    <a:pt x="0" y="8"/>
                  </a:cubicBezTo>
                  <a:cubicBezTo>
                    <a:pt x="0" y="10"/>
                    <a:pt x="1" y="12"/>
                    <a:pt x="3"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3" y="11"/>
                    <a:pt x="65" y="12"/>
                    <a:pt x="66" y="12"/>
                  </a:cubicBezTo>
                  <a:cubicBezTo>
                    <a:pt x="68" y="12"/>
                    <a:pt x="70" y="10"/>
                    <a:pt x="70" y="8"/>
                  </a:cubicBezTo>
                  <a:cubicBezTo>
                    <a:pt x="70" y="6"/>
                    <a:pt x="68" y="4"/>
                    <a:pt x="66"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2" y="6"/>
                    <a:pt x="3" y="6"/>
                  </a:cubicBezTo>
                  <a:cubicBezTo>
                    <a:pt x="4" y="6"/>
                    <a:pt x="5" y="7"/>
                    <a:pt x="5" y="8"/>
                  </a:cubicBezTo>
                  <a:cubicBezTo>
                    <a:pt x="5" y="9"/>
                    <a:pt x="4" y="10"/>
                    <a:pt x="3" y="10"/>
                  </a:cubicBezTo>
                  <a:cubicBezTo>
                    <a:pt x="2" y="10"/>
                    <a:pt x="2" y="9"/>
                    <a:pt x="2" y="8"/>
                  </a:cubicBezTo>
                  <a:close/>
                  <a:moveTo>
                    <a:pt x="68" y="8"/>
                  </a:moveTo>
                  <a:cubicBezTo>
                    <a:pt x="68" y="9"/>
                    <a:pt x="67" y="10"/>
                    <a:pt x="66" y="10"/>
                  </a:cubicBezTo>
                  <a:cubicBezTo>
                    <a:pt x="65" y="10"/>
                    <a:pt x="64" y="9"/>
                    <a:pt x="64" y="8"/>
                  </a:cubicBezTo>
                  <a:cubicBezTo>
                    <a:pt x="64" y="7"/>
                    <a:pt x="65" y="6"/>
                    <a:pt x="66" y="6"/>
                  </a:cubicBezTo>
                  <a:cubicBezTo>
                    <a:pt x="67"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7" name="Freeform 235"/>
            <p:cNvSpPr>
              <a:spLocks noEditPoints="1"/>
            </p:cNvSpPr>
            <p:nvPr/>
          </p:nvSpPr>
          <p:spPr bwMode="auto">
            <a:xfrm>
              <a:off x="8948738" y="6513513"/>
              <a:ext cx="261938" cy="63500"/>
            </a:xfrm>
            <a:custGeom>
              <a:avLst/>
              <a:gdLst>
                <a:gd name="T0" fmla="*/ 14 w 70"/>
                <a:gd name="T1" fmla="*/ 2 h 17"/>
                <a:gd name="T2" fmla="*/ 14 w 70"/>
                <a:gd name="T3" fmla="*/ 7 h 17"/>
                <a:gd name="T4" fmla="*/ 7 w 70"/>
                <a:gd name="T5" fmla="*/ 7 h 17"/>
                <a:gd name="T6" fmla="*/ 3 w 70"/>
                <a:gd name="T7" fmla="*/ 5 h 17"/>
                <a:gd name="T8" fmla="*/ 0 w 70"/>
                <a:gd name="T9" fmla="*/ 8 h 17"/>
                <a:gd name="T10" fmla="*/ 3 w 70"/>
                <a:gd name="T11" fmla="*/ 12 h 17"/>
                <a:gd name="T12" fmla="*/ 7 w 70"/>
                <a:gd name="T13" fmla="*/ 10 h 17"/>
                <a:gd name="T14" fmla="*/ 14 w 70"/>
                <a:gd name="T15" fmla="*/ 10 h 17"/>
                <a:gd name="T16" fmla="*/ 14 w 70"/>
                <a:gd name="T17" fmla="*/ 15 h 17"/>
                <a:gd name="T18" fmla="*/ 16 w 70"/>
                <a:gd name="T19" fmla="*/ 17 h 17"/>
                <a:gd name="T20" fmla="*/ 53 w 70"/>
                <a:gd name="T21" fmla="*/ 17 h 17"/>
                <a:gd name="T22" fmla="*/ 55 w 70"/>
                <a:gd name="T23" fmla="*/ 15 h 17"/>
                <a:gd name="T24" fmla="*/ 55 w 70"/>
                <a:gd name="T25" fmla="*/ 10 h 17"/>
                <a:gd name="T26" fmla="*/ 63 w 70"/>
                <a:gd name="T27" fmla="*/ 10 h 17"/>
                <a:gd name="T28" fmla="*/ 66 w 70"/>
                <a:gd name="T29" fmla="*/ 13 h 17"/>
                <a:gd name="T30" fmla="*/ 70 w 70"/>
                <a:gd name="T31" fmla="*/ 9 h 17"/>
                <a:gd name="T32" fmla="*/ 66 w 70"/>
                <a:gd name="T33" fmla="*/ 5 h 17"/>
                <a:gd name="T34" fmla="*/ 63 w 70"/>
                <a:gd name="T35" fmla="*/ 7 h 17"/>
                <a:gd name="T36" fmla="*/ 55 w 70"/>
                <a:gd name="T37" fmla="*/ 7 h 17"/>
                <a:gd name="T38" fmla="*/ 55 w 70"/>
                <a:gd name="T39" fmla="*/ 2 h 17"/>
                <a:gd name="T40" fmla="*/ 53 w 70"/>
                <a:gd name="T41" fmla="*/ 0 h 17"/>
                <a:gd name="T42" fmla="*/ 16 w 70"/>
                <a:gd name="T43" fmla="*/ 0 h 17"/>
                <a:gd name="T44" fmla="*/ 14 w 70"/>
                <a:gd name="T45" fmla="*/ 2 h 17"/>
                <a:gd name="T46" fmla="*/ 2 w 70"/>
                <a:gd name="T47" fmla="*/ 8 h 17"/>
                <a:gd name="T48" fmla="*/ 3 w 70"/>
                <a:gd name="T49" fmla="*/ 7 h 17"/>
                <a:gd name="T50" fmla="*/ 5 w 70"/>
                <a:gd name="T51" fmla="*/ 8 h 17"/>
                <a:gd name="T52" fmla="*/ 3 w 70"/>
                <a:gd name="T53" fmla="*/ 10 h 17"/>
                <a:gd name="T54" fmla="*/ 2 w 70"/>
                <a:gd name="T55" fmla="*/ 8 h 17"/>
                <a:gd name="T56" fmla="*/ 68 w 70"/>
                <a:gd name="T57" fmla="*/ 9 h 17"/>
                <a:gd name="T58" fmla="*/ 66 w 70"/>
                <a:gd name="T59" fmla="*/ 10 h 17"/>
                <a:gd name="T60" fmla="*/ 65 w 70"/>
                <a:gd name="T61" fmla="*/ 9 h 17"/>
                <a:gd name="T62" fmla="*/ 66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4" y="2"/>
                  </a:moveTo>
                  <a:cubicBezTo>
                    <a:pt x="14" y="7"/>
                    <a:pt x="14" y="7"/>
                    <a:pt x="14" y="7"/>
                  </a:cubicBezTo>
                  <a:cubicBezTo>
                    <a:pt x="7" y="7"/>
                    <a:pt x="7" y="7"/>
                    <a:pt x="7" y="7"/>
                  </a:cubicBezTo>
                  <a:cubicBezTo>
                    <a:pt x="6" y="5"/>
                    <a:pt x="5" y="5"/>
                    <a:pt x="3" y="5"/>
                  </a:cubicBezTo>
                  <a:cubicBezTo>
                    <a:pt x="1" y="5"/>
                    <a:pt x="0" y="6"/>
                    <a:pt x="0" y="8"/>
                  </a:cubicBezTo>
                  <a:cubicBezTo>
                    <a:pt x="0" y="11"/>
                    <a:pt x="1" y="12"/>
                    <a:pt x="3" y="12"/>
                  </a:cubicBezTo>
                  <a:cubicBezTo>
                    <a:pt x="5" y="12"/>
                    <a:pt x="6" y="12"/>
                    <a:pt x="7" y="10"/>
                  </a:cubicBezTo>
                  <a:cubicBezTo>
                    <a:pt x="14" y="10"/>
                    <a:pt x="14" y="10"/>
                    <a:pt x="14" y="10"/>
                  </a:cubicBezTo>
                  <a:cubicBezTo>
                    <a:pt x="14" y="15"/>
                    <a:pt x="14" y="15"/>
                    <a:pt x="14" y="15"/>
                  </a:cubicBezTo>
                  <a:cubicBezTo>
                    <a:pt x="14" y="16"/>
                    <a:pt x="15" y="17"/>
                    <a:pt x="16" y="17"/>
                  </a:cubicBezTo>
                  <a:cubicBezTo>
                    <a:pt x="53" y="17"/>
                    <a:pt x="53" y="17"/>
                    <a:pt x="53" y="17"/>
                  </a:cubicBezTo>
                  <a:cubicBezTo>
                    <a:pt x="54" y="17"/>
                    <a:pt x="55" y="16"/>
                    <a:pt x="55" y="15"/>
                  </a:cubicBezTo>
                  <a:cubicBezTo>
                    <a:pt x="55" y="10"/>
                    <a:pt x="55" y="10"/>
                    <a:pt x="55" y="10"/>
                  </a:cubicBezTo>
                  <a:cubicBezTo>
                    <a:pt x="63" y="10"/>
                    <a:pt x="63" y="10"/>
                    <a:pt x="63" y="10"/>
                  </a:cubicBezTo>
                  <a:cubicBezTo>
                    <a:pt x="64" y="12"/>
                    <a:pt x="65" y="12"/>
                    <a:pt x="66" y="13"/>
                  </a:cubicBezTo>
                  <a:cubicBezTo>
                    <a:pt x="69" y="13"/>
                    <a:pt x="70" y="11"/>
                    <a:pt x="70" y="9"/>
                  </a:cubicBezTo>
                  <a:cubicBezTo>
                    <a:pt x="70" y="6"/>
                    <a:pt x="69" y="5"/>
                    <a:pt x="66" y="5"/>
                  </a:cubicBezTo>
                  <a:cubicBezTo>
                    <a:pt x="65" y="5"/>
                    <a:pt x="64" y="6"/>
                    <a:pt x="63" y="7"/>
                  </a:cubicBezTo>
                  <a:cubicBezTo>
                    <a:pt x="55" y="7"/>
                    <a:pt x="55" y="7"/>
                    <a:pt x="55" y="7"/>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2" y="7"/>
                    <a:pt x="3" y="7"/>
                  </a:cubicBezTo>
                  <a:cubicBezTo>
                    <a:pt x="5" y="7"/>
                    <a:pt x="5" y="7"/>
                    <a:pt x="5" y="8"/>
                  </a:cubicBezTo>
                  <a:cubicBezTo>
                    <a:pt x="5" y="10"/>
                    <a:pt x="5" y="10"/>
                    <a:pt x="3" y="10"/>
                  </a:cubicBezTo>
                  <a:cubicBezTo>
                    <a:pt x="2" y="10"/>
                    <a:pt x="2" y="9"/>
                    <a:pt x="2" y="8"/>
                  </a:cubicBezTo>
                  <a:close/>
                  <a:moveTo>
                    <a:pt x="68" y="9"/>
                  </a:moveTo>
                  <a:cubicBezTo>
                    <a:pt x="68" y="10"/>
                    <a:pt x="67" y="10"/>
                    <a:pt x="66" y="10"/>
                  </a:cubicBezTo>
                  <a:cubicBezTo>
                    <a:pt x="65" y="10"/>
                    <a:pt x="65" y="10"/>
                    <a:pt x="65" y="9"/>
                  </a:cubicBezTo>
                  <a:cubicBezTo>
                    <a:pt x="65" y="8"/>
                    <a:pt x="65" y="7"/>
                    <a:pt x="66" y="7"/>
                  </a:cubicBezTo>
                  <a:cubicBezTo>
                    <a:pt x="67"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8" name="Freeform 236"/>
            <p:cNvSpPr>
              <a:spLocks noEditPoints="1"/>
            </p:cNvSpPr>
            <p:nvPr/>
          </p:nvSpPr>
          <p:spPr bwMode="auto">
            <a:xfrm>
              <a:off x="8948738" y="6427788"/>
              <a:ext cx="261938" cy="58738"/>
            </a:xfrm>
            <a:custGeom>
              <a:avLst/>
              <a:gdLst>
                <a:gd name="T0" fmla="*/ 14 w 70"/>
                <a:gd name="T1" fmla="*/ 2 h 16"/>
                <a:gd name="T2" fmla="*/ 14 w 70"/>
                <a:gd name="T3" fmla="*/ 6 h 16"/>
                <a:gd name="T4" fmla="*/ 7 w 70"/>
                <a:gd name="T5" fmla="*/ 6 h 16"/>
                <a:gd name="T6" fmla="*/ 4 w 70"/>
                <a:gd name="T7" fmla="*/ 4 h 16"/>
                <a:gd name="T8" fmla="*/ 0 w 70"/>
                <a:gd name="T9" fmla="*/ 8 h 16"/>
                <a:gd name="T10" fmla="*/ 4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6 w 70"/>
                <a:gd name="T29" fmla="*/ 12 h 16"/>
                <a:gd name="T30" fmla="*/ 70 w 70"/>
                <a:gd name="T31" fmla="*/ 8 h 16"/>
                <a:gd name="T32" fmla="*/ 66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4 w 70"/>
                <a:gd name="T49" fmla="*/ 6 h 16"/>
                <a:gd name="T50" fmla="*/ 5 w 70"/>
                <a:gd name="T51" fmla="*/ 8 h 16"/>
                <a:gd name="T52" fmla="*/ 4 w 70"/>
                <a:gd name="T53" fmla="*/ 10 h 16"/>
                <a:gd name="T54" fmla="*/ 2 w 70"/>
                <a:gd name="T55" fmla="*/ 8 h 16"/>
                <a:gd name="T56" fmla="*/ 68 w 70"/>
                <a:gd name="T57" fmla="*/ 8 h 16"/>
                <a:gd name="T58" fmla="*/ 66 w 70"/>
                <a:gd name="T59" fmla="*/ 10 h 16"/>
                <a:gd name="T60" fmla="*/ 65 w 70"/>
                <a:gd name="T61" fmla="*/ 8 h 16"/>
                <a:gd name="T62" fmla="*/ 66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4" y="4"/>
                  </a:cubicBezTo>
                  <a:cubicBezTo>
                    <a:pt x="1" y="4"/>
                    <a:pt x="0" y="6"/>
                    <a:pt x="0" y="8"/>
                  </a:cubicBezTo>
                  <a:cubicBezTo>
                    <a:pt x="0" y="10"/>
                    <a:pt x="1" y="12"/>
                    <a:pt x="4"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4" y="11"/>
                    <a:pt x="65" y="12"/>
                    <a:pt x="66" y="12"/>
                  </a:cubicBezTo>
                  <a:cubicBezTo>
                    <a:pt x="69" y="12"/>
                    <a:pt x="70" y="10"/>
                    <a:pt x="70" y="8"/>
                  </a:cubicBezTo>
                  <a:cubicBezTo>
                    <a:pt x="70" y="6"/>
                    <a:pt x="69" y="4"/>
                    <a:pt x="66"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3" y="6"/>
                    <a:pt x="4" y="6"/>
                  </a:cubicBezTo>
                  <a:cubicBezTo>
                    <a:pt x="5" y="6"/>
                    <a:pt x="5" y="7"/>
                    <a:pt x="5" y="8"/>
                  </a:cubicBezTo>
                  <a:cubicBezTo>
                    <a:pt x="5" y="9"/>
                    <a:pt x="5" y="10"/>
                    <a:pt x="4" y="10"/>
                  </a:cubicBezTo>
                  <a:cubicBezTo>
                    <a:pt x="3" y="10"/>
                    <a:pt x="2" y="9"/>
                    <a:pt x="2" y="8"/>
                  </a:cubicBezTo>
                  <a:close/>
                  <a:moveTo>
                    <a:pt x="68" y="8"/>
                  </a:moveTo>
                  <a:cubicBezTo>
                    <a:pt x="68" y="9"/>
                    <a:pt x="67" y="10"/>
                    <a:pt x="66" y="10"/>
                  </a:cubicBezTo>
                  <a:cubicBezTo>
                    <a:pt x="65" y="10"/>
                    <a:pt x="65" y="9"/>
                    <a:pt x="65" y="8"/>
                  </a:cubicBezTo>
                  <a:cubicBezTo>
                    <a:pt x="65" y="7"/>
                    <a:pt x="65" y="6"/>
                    <a:pt x="66" y="6"/>
                  </a:cubicBezTo>
                  <a:cubicBezTo>
                    <a:pt x="67"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9" name="Freeform 237"/>
            <p:cNvSpPr>
              <a:spLocks noEditPoints="1"/>
            </p:cNvSpPr>
            <p:nvPr/>
          </p:nvSpPr>
          <p:spPr bwMode="auto">
            <a:xfrm>
              <a:off x="8948738" y="6337301"/>
              <a:ext cx="261938" cy="63500"/>
            </a:xfrm>
            <a:custGeom>
              <a:avLst/>
              <a:gdLst>
                <a:gd name="T0" fmla="*/ 14 w 70"/>
                <a:gd name="T1" fmla="*/ 2 h 17"/>
                <a:gd name="T2" fmla="*/ 14 w 70"/>
                <a:gd name="T3" fmla="*/ 7 h 17"/>
                <a:gd name="T4" fmla="*/ 7 w 70"/>
                <a:gd name="T5" fmla="*/ 7 h 17"/>
                <a:gd name="T6" fmla="*/ 4 w 70"/>
                <a:gd name="T7" fmla="*/ 5 h 17"/>
                <a:gd name="T8" fmla="*/ 0 w 70"/>
                <a:gd name="T9" fmla="*/ 9 h 17"/>
                <a:gd name="T10" fmla="*/ 4 w 70"/>
                <a:gd name="T11" fmla="*/ 12 h 17"/>
                <a:gd name="T12" fmla="*/ 7 w 70"/>
                <a:gd name="T13" fmla="*/ 10 h 17"/>
                <a:gd name="T14" fmla="*/ 14 w 70"/>
                <a:gd name="T15" fmla="*/ 10 h 17"/>
                <a:gd name="T16" fmla="*/ 14 w 70"/>
                <a:gd name="T17" fmla="*/ 15 h 17"/>
                <a:gd name="T18" fmla="*/ 16 w 70"/>
                <a:gd name="T19" fmla="*/ 17 h 17"/>
                <a:gd name="T20" fmla="*/ 53 w 70"/>
                <a:gd name="T21" fmla="*/ 17 h 17"/>
                <a:gd name="T22" fmla="*/ 55 w 70"/>
                <a:gd name="T23" fmla="*/ 15 h 17"/>
                <a:gd name="T24" fmla="*/ 55 w 70"/>
                <a:gd name="T25" fmla="*/ 10 h 17"/>
                <a:gd name="T26" fmla="*/ 63 w 70"/>
                <a:gd name="T27" fmla="*/ 10 h 17"/>
                <a:gd name="T28" fmla="*/ 66 w 70"/>
                <a:gd name="T29" fmla="*/ 13 h 17"/>
                <a:gd name="T30" fmla="*/ 70 w 70"/>
                <a:gd name="T31" fmla="*/ 9 h 17"/>
                <a:gd name="T32" fmla="*/ 66 w 70"/>
                <a:gd name="T33" fmla="*/ 5 h 17"/>
                <a:gd name="T34" fmla="*/ 63 w 70"/>
                <a:gd name="T35" fmla="*/ 7 h 17"/>
                <a:gd name="T36" fmla="*/ 55 w 70"/>
                <a:gd name="T37" fmla="*/ 7 h 17"/>
                <a:gd name="T38" fmla="*/ 55 w 70"/>
                <a:gd name="T39" fmla="*/ 2 h 17"/>
                <a:gd name="T40" fmla="*/ 53 w 70"/>
                <a:gd name="T41" fmla="*/ 0 h 17"/>
                <a:gd name="T42" fmla="*/ 16 w 70"/>
                <a:gd name="T43" fmla="*/ 0 h 17"/>
                <a:gd name="T44" fmla="*/ 14 w 70"/>
                <a:gd name="T45" fmla="*/ 2 h 17"/>
                <a:gd name="T46" fmla="*/ 2 w 70"/>
                <a:gd name="T47" fmla="*/ 9 h 17"/>
                <a:gd name="T48" fmla="*/ 4 w 70"/>
                <a:gd name="T49" fmla="*/ 7 h 17"/>
                <a:gd name="T50" fmla="*/ 5 w 70"/>
                <a:gd name="T51" fmla="*/ 9 h 17"/>
                <a:gd name="T52" fmla="*/ 4 w 70"/>
                <a:gd name="T53" fmla="*/ 10 h 17"/>
                <a:gd name="T54" fmla="*/ 2 w 70"/>
                <a:gd name="T55" fmla="*/ 9 h 17"/>
                <a:gd name="T56" fmla="*/ 68 w 70"/>
                <a:gd name="T57" fmla="*/ 9 h 17"/>
                <a:gd name="T58" fmla="*/ 66 w 70"/>
                <a:gd name="T59" fmla="*/ 11 h 17"/>
                <a:gd name="T60" fmla="*/ 65 w 70"/>
                <a:gd name="T61" fmla="*/ 9 h 17"/>
                <a:gd name="T62" fmla="*/ 66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4" y="2"/>
                  </a:moveTo>
                  <a:cubicBezTo>
                    <a:pt x="14" y="7"/>
                    <a:pt x="14" y="7"/>
                    <a:pt x="14" y="7"/>
                  </a:cubicBezTo>
                  <a:cubicBezTo>
                    <a:pt x="7" y="7"/>
                    <a:pt x="7" y="7"/>
                    <a:pt x="7" y="7"/>
                  </a:cubicBezTo>
                  <a:cubicBezTo>
                    <a:pt x="6" y="5"/>
                    <a:pt x="5" y="5"/>
                    <a:pt x="4" y="5"/>
                  </a:cubicBezTo>
                  <a:cubicBezTo>
                    <a:pt x="1" y="5"/>
                    <a:pt x="0" y="6"/>
                    <a:pt x="0" y="9"/>
                  </a:cubicBezTo>
                  <a:cubicBezTo>
                    <a:pt x="0" y="11"/>
                    <a:pt x="1" y="12"/>
                    <a:pt x="4" y="12"/>
                  </a:cubicBezTo>
                  <a:cubicBezTo>
                    <a:pt x="5" y="12"/>
                    <a:pt x="6" y="12"/>
                    <a:pt x="7" y="10"/>
                  </a:cubicBezTo>
                  <a:cubicBezTo>
                    <a:pt x="14" y="10"/>
                    <a:pt x="14" y="10"/>
                    <a:pt x="14" y="10"/>
                  </a:cubicBezTo>
                  <a:cubicBezTo>
                    <a:pt x="14" y="15"/>
                    <a:pt x="14" y="15"/>
                    <a:pt x="14" y="15"/>
                  </a:cubicBezTo>
                  <a:cubicBezTo>
                    <a:pt x="14" y="16"/>
                    <a:pt x="15" y="17"/>
                    <a:pt x="16" y="17"/>
                  </a:cubicBezTo>
                  <a:cubicBezTo>
                    <a:pt x="53" y="17"/>
                    <a:pt x="53" y="17"/>
                    <a:pt x="53" y="17"/>
                  </a:cubicBezTo>
                  <a:cubicBezTo>
                    <a:pt x="54" y="17"/>
                    <a:pt x="55" y="16"/>
                    <a:pt x="55" y="15"/>
                  </a:cubicBezTo>
                  <a:cubicBezTo>
                    <a:pt x="55" y="10"/>
                    <a:pt x="55" y="10"/>
                    <a:pt x="55" y="10"/>
                  </a:cubicBezTo>
                  <a:cubicBezTo>
                    <a:pt x="63" y="10"/>
                    <a:pt x="63" y="10"/>
                    <a:pt x="63" y="10"/>
                  </a:cubicBezTo>
                  <a:cubicBezTo>
                    <a:pt x="64" y="12"/>
                    <a:pt x="65" y="13"/>
                    <a:pt x="66" y="13"/>
                  </a:cubicBezTo>
                  <a:cubicBezTo>
                    <a:pt x="69" y="13"/>
                    <a:pt x="70" y="11"/>
                    <a:pt x="70" y="9"/>
                  </a:cubicBezTo>
                  <a:cubicBezTo>
                    <a:pt x="70" y="7"/>
                    <a:pt x="69" y="5"/>
                    <a:pt x="66" y="5"/>
                  </a:cubicBezTo>
                  <a:cubicBezTo>
                    <a:pt x="65" y="5"/>
                    <a:pt x="64" y="6"/>
                    <a:pt x="63" y="7"/>
                  </a:cubicBezTo>
                  <a:cubicBezTo>
                    <a:pt x="55" y="7"/>
                    <a:pt x="55" y="7"/>
                    <a:pt x="55" y="7"/>
                  </a:cubicBezTo>
                  <a:cubicBezTo>
                    <a:pt x="55" y="2"/>
                    <a:pt x="55" y="2"/>
                    <a:pt x="55" y="2"/>
                  </a:cubicBezTo>
                  <a:cubicBezTo>
                    <a:pt x="55" y="1"/>
                    <a:pt x="54" y="0"/>
                    <a:pt x="53" y="0"/>
                  </a:cubicBezTo>
                  <a:cubicBezTo>
                    <a:pt x="16" y="0"/>
                    <a:pt x="16" y="0"/>
                    <a:pt x="16" y="0"/>
                  </a:cubicBezTo>
                  <a:cubicBezTo>
                    <a:pt x="15" y="0"/>
                    <a:pt x="14" y="1"/>
                    <a:pt x="14" y="2"/>
                  </a:cubicBezTo>
                  <a:close/>
                  <a:moveTo>
                    <a:pt x="2" y="9"/>
                  </a:moveTo>
                  <a:cubicBezTo>
                    <a:pt x="2" y="8"/>
                    <a:pt x="3" y="7"/>
                    <a:pt x="4" y="7"/>
                  </a:cubicBezTo>
                  <a:cubicBezTo>
                    <a:pt x="5" y="7"/>
                    <a:pt x="5" y="8"/>
                    <a:pt x="5" y="9"/>
                  </a:cubicBezTo>
                  <a:cubicBezTo>
                    <a:pt x="5" y="10"/>
                    <a:pt x="5" y="10"/>
                    <a:pt x="4" y="10"/>
                  </a:cubicBezTo>
                  <a:cubicBezTo>
                    <a:pt x="3" y="10"/>
                    <a:pt x="2" y="10"/>
                    <a:pt x="2" y="9"/>
                  </a:cubicBezTo>
                  <a:close/>
                  <a:moveTo>
                    <a:pt x="68" y="9"/>
                  </a:moveTo>
                  <a:cubicBezTo>
                    <a:pt x="68" y="10"/>
                    <a:pt x="67" y="11"/>
                    <a:pt x="66" y="11"/>
                  </a:cubicBezTo>
                  <a:cubicBezTo>
                    <a:pt x="65" y="11"/>
                    <a:pt x="65" y="10"/>
                    <a:pt x="65" y="9"/>
                  </a:cubicBezTo>
                  <a:cubicBezTo>
                    <a:pt x="65" y="8"/>
                    <a:pt x="65" y="7"/>
                    <a:pt x="66" y="7"/>
                  </a:cubicBezTo>
                  <a:cubicBezTo>
                    <a:pt x="67"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0" name="Freeform 238"/>
            <p:cNvSpPr>
              <a:spLocks noEditPoints="1"/>
            </p:cNvSpPr>
            <p:nvPr/>
          </p:nvSpPr>
          <p:spPr bwMode="auto">
            <a:xfrm>
              <a:off x="8948738" y="6249988"/>
              <a:ext cx="261938" cy="60325"/>
            </a:xfrm>
            <a:custGeom>
              <a:avLst/>
              <a:gdLst>
                <a:gd name="T0" fmla="*/ 14 w 70"/>
                <a:gd name="T1" fmla="*/ 2 h 16"/>
                <a:gd name="T2" fmla="*/ 14 w 70"/>
                <a:gd name="T3" fmla="*/ 6 h 16"/>
                <a:gd name="T4" fmla="*/ 7 w 70"/>
                <a:gd name="T5" fmla="*/ 6 h 16"/>
                <a:gd name="T6" fmla="*/ 4 w 70"/>
                <a:gd name="T7" fmla="*/ 4 h 16"/>
                <a:gd name="T8" fmla="*/ 0 w 70"/>
                <a:gd name="T9" fmla="*/ 8 h 16"/>
                <a:gd name="T10" fmla="*/ 4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7 w 70"/>
                <a:gd name="T29" fmla="*/ 12 h 16"/>
                <a:gd name="T30" fmla="*/ 70 w 70"/>
                <a:gd name="T31" fmla="*/ 8 h 16"/>
                <a:gd name="T32" fmla="*/ 67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4 w 70"/>
                <a:gd name="T49" fmla="*/ 6 h 16"/>
                <a:gd name="T50" fmla="*/ 5 w 70"/>
                <a:gd name="T51" fmla="*/ 8 h 16"/>
                <a:gd name="T52" fmla="*/ 4 w 70"/>
                <a:gd name="T53" fmla="*/ 10 h 16"/>
                <a:gd name="T54" fmla="*/ 2 w 70"/>
                <a:gd name="T55" fmla="*/ 8 h 16"/>
                <a:gd name="T56" fmla="*/ 68 w 70"/>
                <a:gd name="T57" fmla="*/ 8 h 16"/>
                <a:gd name="T58" fmla="*/ 67 w 70"/>
                <a:gd name="T59" fmla="*/ 10 h 16"/>
                <a:gd name="T60" fmla="*/ 65 w 70"/>
                <a:gd name="T61" fmla="*/ 8 h 16"/>
                <a:gd name="T62" fmla="*/ 67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4" y="4"/>
                  </a:cubicBezTo>
                  <a:cubicBezTo>
                    <a:pt x="1" y="4"/>
                    <a:pt x="0" y="6"/>
                    <a:pt x="0" y="8"/>
                  </a:cubicBezTo>
                  <a:cubicBezTo>
                    <a:pt x="0" y="10"/>
                    <a:pt x="1" y="12"/>
                    <a:pt x="4"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6"/>
                    <a:pt x="55" y="14"/>
                  </a:cubicBezTo>
                  <a:cubicBezTo>
                    <a:pt x="55" y="10"/>
                    <a:pt x="55" y="10"/>
                    <a:pt x="55" y="10"/>
                  </a:cubicBezTo>
                  <a:cubicBezTo>
                    <a:pt x="63" y="10"/>
                    <a:pt x="63" y="10"/>
                    <a:pt x="63" y="10"/>
                  </a:cubicBezTo>
                  <a:cubicBezTo>
                    <a:pt x="64" y="11"/>
                    <a:pt x="65" y="12"/>
                    <a:pt x="67" y="12"/>
                  </a:cubicBezTo>
                  <a:cubicBezTo>
                    <a:pt x="69" y="12"/>
                    <a:pt x="70" y="10"/>
                    <a:pt x="70" y="8"/>
                  </a:cubicBezTo>
                  <a:cubicBezTo>
                    <a:pt x="70" y="6"/>
                    <a:pt x="69" y="4"/>
                    <a:pt x="67"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3" y="6"/>
                    <a:pt x="4" y="6"/>
                  </a:cubicBezTo>
                  <a:cubicBezTo>
                    <a:pt x="5" y="6"/>
                    <a:pt x="5" y="7"/>
                    <a:pt x="5" y="8"/>
                  </a:cubicBezTo>
                  <a:cubicBezTo>
                    <a:pt x="5" y="9"/>
                    <a:pt x="5" y="10"/>
                    <a:pt x="4" y="10"/>
                  </a:cubicBezTo>
                  <a:cubicBezTo>
                    <a:pt x="3" y="10"/>
                    <a:pt x="2" y="9"/>
                    <a:pt x="2" y="8"/>
                  </a:cubicBezTo>
                  <a:close/>
                  <a:moveTo>
                    <a:pt x="68" y="8"/>
                  </a:moveTo>
                  <a:cubicBezTo>
                    <a:pt x="68" y="9"/>
                    <a:pt x="68" y="10"/>
                    <a:pt x="67" y="10"/>
                  </a:cubicBezTo>
                  <a:cubicBezTo>
                    <a:pt x="66" y="10"/>
                    <a:pt x="65" y="9"/>
                    <a:pt x="65" y="8"/>
                  </a:cubicBezTo>
                  <a:cubicBezTo>
                    <a:pt x="65" y="7"/>
                    <a:pt x="66" y="6"/>
                    <a:pt x="67" y="6"/>
                  </a:cubicBezTo>
                  <a:cubicBezTo>
                    <a:pt x="68"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1" name="Freeform 239"/>
            <p:cNvSpPr>
              <a:spLocks noEditPoints="1"/>
            </p:cNvSpPr>
            <p:nvPr/>
          </p:nvSpPr>
          <p:spPr bwMode="auto">
            <a:xfrm>
              <a:off x="8948738" y="6161088"/>
              <a:ext cx="261938" cy="63500"/>
            </a:xfrm>
            <a:custGeom>
              <a:avLst/>
              <a:gdLst>
                <a:gd name="T0" fmla="*/ 15 w 70"/>
                <a:gd name="T1" fmla="*/ 2 h 17"/>
                <a:gd name="T2" fmla="*/ 15 w 70"/>
                <a:gd name="T3" fmla="*/ 7 h 17"/>
                <a:gd name="T4" fmla="*/ 7 w 70"/>
                <a:gd name="T5" fmla="*/ 7 h 17"/>
                <a:gd name="T6" fmla="*/ 4 w 70"/>
                <a:gd name="T7" fmla="*/ 5 h 17"/>
                <a:gd name="T8" fmla="*/ 0 w 70"/>
                <a:gd name="T9" fmla="*/ 9 h 17"/>
                <a:gd name="T10" fmla="*/ 4 w 70"/>
                <a:gd name="T11" fmla="*/ 13 h 17"/>
                <a:gd name="T12" fmla="*/ 7 w 70"/>
                <a:gd name="T13" fmla="*/ 10 h 17"/>
                <a:gd name="T14" fmla="*/ 15 w 70"/>
                <a:gd name="T15" fmla="*/ 10 h 17"/>
                <a:gd name="T16" fmla="*/ 15 w 70"/>
                <a:gd name="T17" fmla="*/ 15 h 17"/>
                <a:gd name="T18" fmla="*/ 16 w 70"/>
                <a:gd name="T19" fmla="*/ 17 h 17"/>
                <a:gd name="T20" fmla="*/ 53 w 70"/>
                <a:gd name="T21" fmla="*/ 17 h 17"/>
                <a:gd name="T22" fmla="*/ 55 w 70"/>
                <a:gd name="T23" fmla="*/ 15 h 17"/>
                <a:gd name="T24" fmla="*/ 55 w 70"/>
                <a:gd name="T25" fmla="*/ 11 h 17"/>
                <a:gd name="T26" fmla="*/ 63 w 70"/>
                <a:gd name="T27" fmla="*/ 11 h 17"/>
                <a:gd name="T28" fmla="*/ 67 w 70"/>
                <a:gd name="T29" fmla="*/ 13 h 17"/>
                <a:gd name="T30" fmla="*/ 70 w 70"/>
                <a:gd name="T31" fmla="*/ 9 h 17"/>
                <a:gd name="T32" fmla="*/ 67 w 70"/>
                <a:gd name="T33" fmla="*/ 5 h 17"/>
                <a:gd name="T34" fmla="*/ 63 w 70"/>
                <a:gd name="T35" fmla="*/ 7 h 17"/>
                <a:gd name="T36" fmla="*/ 55 w 70"/>
                <a:gd name="T37" fmla="*/ 7 h 17"/>
                <a:gd name="T38" fmla="*/ 55 w 70"/>
                <a:gd name="T39" fmla="*/ 2 h 17"/>
                <a:gd name="T40" fmla="*/ 53 w 70"/>
                <a:gd name="T41" fmla="*/ 1 h 17"/>
                <a:gd name="T42" fmla="*/ 16 w 70"/>
                <a:gd name="T43" fmla="*/ 0 h 17"/>
                <a:gd name="T44" fmla="*/ 15 w 70"/>
                <a:gd name="T45" fmla="*/ 2 h 17"/>
                <a:gd name="T46" fmla="*/ 2 w 70"/>
                <a:gd name="T47" fmla="*/ 9 h 17"/>
                <a:gd name="T48" fmla="*/ 4 w 70"/>
                <a:gd name="T49" fmla="*/ 7 h 17"/>
                <a:gd name="T50" fmla="*/ 6 w 70"/>
                <a:gd name="T51" fmla="*/ 9 h 17"/>
                <a:gd name="T52" fmla="*/ 4 w 70"/>
                <a:gd name="T53" fmla="*/ 10 h 17"/>
                <a:gd name="T54" fmla="*/ 2 w 70"/>
                <a:gd name="T55" fmla="*/ 9 h 17"/>
                <a:gd name="T56" fmla="*/ 68 w 70"/>
                <a:gd name="T57" fmla="*/ 9 h 17"/>
                <a:gd name="T58" fmla="*/ 67 w 70"/>
                <a:gd name="T59" fmla="*/ 11 h 17"/>
                <a:gd name="T60" fmla="*/ 65 w 70"/>
                <a:gd name="T61" fmla="*/ 9 h 17"/>
                <a:gd name="T62" fmla="*/ 67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5" y="2"/>
                  </a:moveTo>
                  <a:cubicBezTo>
                    <a:pt x="15" y="7"/>
                    <a:pt x="15" y="7"/>
                    <a:pt x="15" y="7"/>
                  </a:cubicBezTo>
                  <a:cubicBezTo>
                    <a:pt x="7" y="7"/>
                    <a:pt x="7" y="7"/>
                    <a:pt x="7" y="7"/>
                  </a:cubicBezTo>
                  <a:cubicBezTo>
                    <a:pt x="7" y="6"/>
                    <a:pt x="5" y="5"/>
                    <a:pt x="4" y="5"/>
                  </a:cubicBezTo>
                  <a:cubicBezTo>
                    <a:pt x="2" y="5"/>
                    <a:pt x="0" y="6"/>
                    <a:pt x="0" y="9"/>
                  </a:cubicBezTo>
                  <a:cubicBezTo>
                    <a:pt x="0" y="11"/>
                    <a:pt x="2" y="13"/>
                    <a:pt x="4" y="13"/>
                  </a:cubicBezTo>
                  <a:cubicBezTo>
                    <a:pt x="5" y="13"/>
                    <a:pt x="6" y="12"/>
                    <a:pt x="7" y="10"/>
                  </a:cubicBezTo>
                  <a:cubicBezTo>
                    <a:pt x="15" y="10"/>
                    <a:pt x="15" y="10"/>
                    <a:pt x="15" y="10"/>
                  </a:cubicBezTo>
                  <a:cubicBezTo>
                    <a:pt x="15" y="15"/>
                    <a:pt x="15" y="15"/>
                    <a:pt x="15" y="15"/>
                  </a:cubicBezTo>
                  <a:cubicBezTo>
                    <a:pt x="14" y="16"/>
                    <a:pt x="15" y="17"/>
                    <a:pt x="16" y="17"/>
                  </a:cubicBezTo>
                  <a:cubicBezTo>
                    <a:pt x="53" y="17"/>
                    <a:pt x="53" y="17"/>
                    <a:pt x="53" y="17"/>
                  </a:cubicBezTo>
                  <a:cubicBezTo>
                    <a:pt x="54" y="17"/>
                    <a:pt x="55" y="16"/>
                    <a:pt x="55" y="15"/>
                  </a:cubicBezTo>
                  <a:cubicBezTo>
                    <a:pt x="55" y="11"/>
                    <a:pt x="55" y="11"/>
                    <a:pt x="55" y="11"/>
                  </a:cubicBezTo>
                  <a:cubicBezTo>
                    <a:pt x="63" y="11"/>
                    <a:pt x="63" y="11"/>
                    <a:pt x="63" y="11"/>
                  </a:cubicBezTo>
                  <a:cubicBezTo>
                    <a:pt x="64" y="12"/>
                    <a:pt x="65" y="13"/>
                    <a:pt x="67" y="13"/>
                  </a:cubicBezTo>
                  <a:cubicBezTo>
                    <a:pt x="69" y="13"/>
                    <a:pt x="70" y="11"/>
                    <a:pt x="70" y="9"/>
                  </a:cubicBezTo>
                  <a:cubicBezTo>
                    <a:pt x="70" y="7"/>
                    <a:pt x="69" y="5"/>
                    <a:pt x="67" y="5"/>
                  </a:cubicBezTo>
                  <a:cubicBezTo>
                    <a:pt x="65" y="5"/>
                    <a:pt x="64" y="6"/>
                    <a:pt x="63" y="7"/>
                  </a:cubicBezTo>
                  <a:cubicBezTo>
                    <a:pt x="55" y="7"/>
                    <a:pt x="55" y="7"/>
                    <a:pt x="55" y="7"/>
                  </a:cubicBezTo>
                  <a:cubicBezTo>
                    <a:pt x="55" y="2"/>
                    <a:pt x="55" y="2"/>
                    <a:pt x="55" y="2"/>
                  </a:cubicBezTo>
                  <a:cubicBezTo>
                    <a:pt x="55" y="1"/>
                    <a:pt x="54" y="1"/>
                    <a:pt x="53" y="1"/>
                  </a:cubicBezTo>
                  <a:cubicBezTo>
                    <a:pt x="16" y="0"/>
                    <a:pt x="16" y="0"/>
                    <a:pt x="16" y="0"/>
                  </a:cubicBezTo>
                  <a:cubicBezTo>
                    <a:pt x="15" y="0"/>
                    <a:pt x="15" y="1"/>
                    <a:pt x="15" y="2"/>
                  </a:cubicBezTo>
                  <a:close/>
                  <a:moveTo>
                    <a:pt x="2" y="9"/>
                  </a:moveTo>
                  <a:cubicBezTo>
                    <a:pt x="2" y="8"/>
                    <a:pt x="3" y="7"/>
                    <a:pt x="4" y="7"/>
                  </a:cubicBezTo>
                  <a:cubicBezTo>
                    <a:pt x="5" y="7"/>
                    <a:pt x="6" y="8"/>
                    <a:pt x="6" y="9"/>
                  </a:cubicBezTo>
                  <a:cubicBezTo>
                    <a:pt x="6" y="10"/>
                    <a:pt x="5" y="10"/>
                    <a:pt x="4" y="10"/>
                  </a:cubicBezTo>
                  <a:cubicBezTo>
                    <a:pt x="3" y="10"/>
                    <a:pt x="2" y="10"/>
                    <a:pt x="2" y="9"/>
                  </a:cubicBezTo>
                  <a:close/>
                  <a:moveTo>
                    <a:pt x="68" y="9"/>
                  </a:moveTo>
                  <a:cubicBezTo>
                    <a:pt x="68" y="10"/>
                    <a:pt x="68" y="11"/>
                    <a:pt x="67" y="11"/>
                  </a:cubicBezTo>
                  <a:cubicBezTo>
                    <a:pt x="66" y="11"/>
                    <a:pt x="65" y="10"/>
                    <a:pt x="65" y="9"/>
                  </a:cubicBezTo>
                  <a:cubicBezTo>
                    <a:pt x="65" y="8"/>
                    <a:pt x="66" y="7"/>
                    <a:pt x="67" y="7"/>
                  </a:cubicBezTo>
                  <a:cubicBezTo>
                    <a:pt x="68"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2" name="Freeform 240"/>
            <p:cNvSpPr>
              <a:spLocks noEditPoints="1"/>
            </p:cNvSpPr>
            <p:nvPr/>
          </p:nvSpPr>
          <p:spPr bwMode="auto">
            <a:xfrm>
              <a:off x="8948738" y="6073776"/>
              <a:ext cx="265113" cy="60325"/>
            </a:xfrm>
            <a:custGeom>
              <a:avLst/>
              <a:gdLst>
                <a:gd name="T0" fmla="*/ 15 w 71"/>
                <a:gd name="T1" fmla="*/ 2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10 h 16"/>
                <a:gd name="T14" fmla="*/ 15 w 71"/>
                <a:gd name="T15" fmla="*/ 10 h 16"/>
                <a:gd name="T16" fmla="*/ 15 w 71"/>
                <a:gd name="T17" fmla="*/ 14 h 16"/>
                <a:gd name="T18" fmla="*/ 16 w 71"/>
                <a:gd name="T19" fmla="*/ 16 h 16"/>
                <a:gd name="T20" fmla="*/ 53 w 71"/>
                <a:gd name="T21" fmla="*/ 16 h 16"/>
                <a:gd name="T22" fmla="*/ 55 w 71"/>
                <a:gd name="T23" fmla="*/ 15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6 h 16"/>
                <a:gd name="T36" fmla="*/ 55 w 71"/>
                <a:gd name="T37" fmla="*/ 6 h 16"/>
                <a:gd name="T38" fmla="*/ 55 w 71"/>
                <a:gd name="T39" fmla="*/ 2 h 16"/>
                <a:gd name="T40" fmla="*/ 53 w 71"/>
                <a:gd name="T41" fmla="*/ 0 h 16"/>
                <a:gd name="T42" fmla="*/ 16 w 71"/>
                <a:gd name="T43" fmla="*/ 0 h 16"/>
                <a:gd name="T44" fmla="*/ 15 w 71"/>
                <a:gd name="T45" fmla="*/ 2 h 16"/>
                <a:gd name="T46" fmla="*/ 2 w 71"/>
                <a:gd name="T47" fmla="*/ 8 h 16"/>
                <a:gd name="T48" fmla="*/ 4 w 71"/>
                <a:gd name="T49" fmla="*/ 6 h 16"/>
                <a:gd name="T50" fmla="*/ 6 w 71"/>
                <a:gd name="T51" fmla="*/ 8 h 16"/>
                <a:gd name="T52" fmla="*/ 4 w 71"/>
                <a:gd name="T53" fmla="*/ 10 h 16"/>
                <a:gd name="T54" fmla="*/ 2 w 71"/>
                <a:gd name="T55" fmla="*/ 8 h 16"/>
                <a:gd name="T56" fmla="*/ 68 w 71"/>
                <a:gd name="T57" fmla="*/ 8 h 16"/>
                <a:gd name="T58" fmla="*/ 67 w 71"/>
                <a:gd name="T59" fmla="*/ 10 h 16"/>
                <a:gd name="T60" fmla="*/ 65 w 71"/>
                <a:gd name="T61" fmla="*/ 8 h 16"/>
                <a:gd name="T62" fmla="*/ 67 w 71"/>
                <a:gd name="T63" fmla="*/ 6 h 16"/>
                <a:gd name="T64" fmla="*/ 68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4"/>
                    <a:pt x="15" y="14"/>
                    <a:pt x="15" y="14"/>
                  </a:cubicBezTo>
                  <a:cubicBezTo>
                    <a:pt x="15" y="15"/>
                    <a:pt x="15" y="16"/>
                    <a:pt x="16" y="16"/>
                  </a:cubicBezTo>
                  <a:cubicBezTo>
                    <a:pt x="53" y="16"/>
                    <a:pt x="53" y="16"/>
                    <a:pt x="53" y="16"/>
                  </a:cubicBezTo>
                  <a:cubicBezTo>
                    <a:pt x="54" y="16"/>
                    <a:pt x="55" y="16"/>
                    <a:pt x="55" y="15"/>
                  </a:cubicBezTo>
                  <a:cubicBezTo>
                    <a:pt x="55" y="10"/>
                    <a:pt x="55" y="10"/>
                    <a:pt x="55" y="10"/>
                  </a:cubicBezTo>
                  <a:cubicBezTo>
                    <a:pt x="63" y="10"/>
                    <a:pt x="63" y="10"/>
                    <a:pt x="63" y="10"/>
                  </a:cubicBezTo>
                  <a:cubicBezTo>
                    <a:pt x="64" y="11"/>
                    <a:pt x="65" y="12"/>
                    <a:pt x="67" y="12"/>
                  </a:cubicBezTo>
                  <a:cubicBezTo>
                    <a:pt x="69" y="12"/>
                    <a:pt x="71" y="10"/>
                    <a:pt x="71" y="8"/>
                  </a:cubicBezTo>
                  <a:cubicBezTo>
                    <a:pt x="71" y="6"/>
                    <a:pt x="69" y="4"/>
                    <a:pt x="67"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8" y="8"/>
                  </a:moveTo>
                  <a:cubicBezTo>
                    <a:pt x="68" y="9"/>
                    <a:pt x="68" y="10"/>
                    <a:pt x="67" y="10"/>
                  </a:cubicBezTo>
                  <a:cubicBezTo>
                    <a:pt x="66" y="10"/>
                    <a:pt x="65" y="9"/>
                    <a:pt x="65" y="8"/>
                  </a:cubicBezTo>
                  <a:cubicBezTo>
                    <a:pt x="65" y="7"/>
                    <a:pt x="66" y="6"/>
                    <a:pt x="67" y="6"/>
                  </a:cubicBezTo>
                  <a:cubicBezTo>
                    <a:pt x="68"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3" name="Freeform 241"/>
            <p:cNvSpPr>
              <a:spLocks noEditPoints="1"/>
            </p:cNvSpPr>
            <p:nvPr/>
          </p:nvSpPr>
          <p:spPr bwMode="auto">
            <a:xfrm>
              <a:off x="8948738" y="5988051"/>
              <a:ext cx="265113" cy="60325"/>
            </a:xfrm>
            <a:custGeom>
              <a:avLst/>
              <a:gdLst>
                <a:gd name="T0" fmla="*/ 15 w 71"/>
                <a:gd name="T1" fmla="*/ 1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9 h 16"/>
                <a:gd name="T14" fmla="*/ 15 w 71"/>
                <a:gd name="T15" fmla="*/ 9 h 16"/>
                <a:gd name="T16" fmla="*/ 15 w 71"/>
                <a:gd name="T17" fmla="*/ 14 h 16"/>
                <a:gd name="T18" fmla="*/ 16 w 71"/>
                <a:gd name="T19" fmla="*/ 16 h 16"/>
                <a:gd name="T20" fmla="*/ 53 w 71"/>
                <a:gd name="T21" fmla="*/ 16 h 16"/>
                <a:gd name="T22" fmla="*/ 55 w 71"/>
                <a:gd name="T23" fmla="*/ 14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6 h 16"/>
                <a:gd name="T36" fmla="*/ 55 w 71"/>
                <a:gd name="T37" fmla="*/ 6 h 16"/>
                <a:gd name="T38" fmla="*/ 55 w 71"/>
                <a:gd name="T39" fmla="*/ 1 h 16"/>
                <a:gd name="T40" fmla="*/ 54 w 71"/>
                <a:gd name="T41" fmla="*/ 0 h 16"/>
                <a:gd name="T42" fmla="*/ 16 w 71"/>
                <a:gd name="T43" fmla="*/ 0 h 16"/>
                <a:gd name="T44" fmla="*/ 15 w 71"/>
                <a:gd name="T45" fmla="*/ 1 h 16"/>
                <a:gd name="T46" fmla="*/ 2 w 71"/>
                <a:gd name="T47" fmla="*/ 8 h 16"/>
                <a:gd name="T48" fmla="*/ 4 w 71"/>
                <a:gd name="T49" fmla="*/ 6 h 16"/>
                <a:gd name="T50" fmla="*/ 6 w 71"/>
                <a:gd name="T51" fmla="*/ 8 h 16"/>
                <a:gd name="T52" fmla="*/ 4 w 71"/>
                <a:gd name="T53" fmla="*/ 10 h 16"/>
                <a:gd name="T54" fmla="*/ 2 w 71"/>
                <a:gd name="T55" fmla="*/ 8 h 16"/>
                <a:gd name="T56" fmla="*/ 69 w 71"/>
                <a:gd name="T57" fmla="*/ 8 h 16"/>
                <a:gd name="T58" fmla="*/ 67 w 71"/>
                <a:gd name="T59" fmla="*/ 10 h 16"/>
                <a:gd name="T60" fmla="*/ 65 w 71"/>
                <a:gd name="T61" fmla="*/ 8 h 16"/>
                <a:gd name="T62" fmla="*/ 67 w 71"/>
                <a:gd name="T63" fmla="*/ 6 h 16"/>
                <a:gd name="T64" fmla="*/ 69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1"/>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9"/>
                  </a:cubicBezTo>
                  <a:cubicBezTo>
                    <a:pt x="15" y="9"/>
                    <a:pt x="15" y="9"/>
                    <a:pt x="15" y="9"/>
                  </a:cubicBezTo>
                  <a:cubicBezTo>
                    <a:pt x="15" y="14"/>
                    <a:pt x="15" y="14"/>
                    <a:pt x="15" y="14"/>
                  </a:cubicBezTo>
                  <a:cubicBezTo>
                    <a:pt x="15"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4" y="11"/>
                    <a:pt x="65" y="12"/>
                    <a:pt x="67" y="12"/>
                  </a:cubicBezTo>
                  <a:cubicBezTo>
                    <a:pt x="69" y="12"/>
                    <a:pt x="71" y="10"/>
                    <a:pt x="71" y="8"/>
                  </a:cubicBezTo>
                  <a:cubicBezTo>
                    <a:pt x="71" y="6"/>
                    <a:pt x="69" y="4"/>
                    <a:pt x="67" y="4"/>
                  </a:cubicBezTo>
                  <a:cubicBezTo>
                    <a:pt x="65" y="4"/>
                    <a:pt x="64" y="5"/>
                    <a:pt x="63" y="6"/>
                  </a:cubicBezTo>
                  <a:cubicBezTo>
                    <a:pt x="55" y="6"/>
                    <a:pt x="55" y="6"/>
                    <a:pt x="55" y="6"/>
                  </a:cubicBezTo>
                  <a:cubicBezTo>
                    <a:pt x="55" y="1"/>
                    <a:pt x="55" y="1"/>
                    <a:pt x="55" y="1"/>
                  </a:cubicBezTo>
                  <a:cubicBezTo>
                    <a:pt x="55" y="0"/>
                    <a:pt x="55" y="0"/>
                    <a:pt x="54" y="0"/>
                  </a:cubicBezTo>
                  <a:cubicBezTo>
                    <a:pt x="16" y="0"/>
                    <a:pt x="16" y="0"/>
                    <a:pt x="16" y="0"/>
                  </a:cubicBezTo>
                  <a:cubicBezTo>
                    <a:pt x="15"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9" y="8"/>
                  </a:moveTo>
                  <a:cubicBezTo>
                    <a:pt x="69" y="9"/>
                    <a:pt x="68" y="10"/>
                    <a:pt x="67" y="10"/>
                  </a:cubicBezTo>
                  <a:cubicBezTo>
                    <a:pt x="66" y="10"/>
                    <a:pt x="65" y="9"/>
                    <a:pt x="65" y="8"/>
                  </a:cubicBezTo>
                  <a:cubicBezTo>
                    <a:pt x="65" y="7"/>
                    <a:pt x="66" y="6"/>
                    <a:pt x="67" y="6"/>
                  </a:cubicBezTo>
                  <a:cubicBezTo>
                    <a:pt x="68" y="6"/>
                    <a:pt x="69" y="7"/>
                    <a:pt x="6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4" name="Freeform 242"/>
            <p:cNvSpPr>
              <a:spLocks noEditPoints="1"/>
            </p:cNvSpPr>
            <p:nvPr/>
          </p:nvSpPr>
          <p:spPr bwMode="auto">
            <a:xfrm>
              <a:off x="8948738" y="5897563"/>
              <a:ext cx="265113" cy="60325"/>
            </a:xfrm>
            <a:custGeom>
              <a:avLst/>
              <a:gdLst>
                <a:gd name="T0" fmla="*/ 15 w 71"/>
                <a:gd name="T1" fmla="*/ 2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10 h 16"/>
                <a:gd name="T14" fmla="*/ 15 w 71"/>
                <a:gd name="T15" fmla="*/ 10 h 16"/>
                <a:gd name="T16" fmla="*/ 15 w 71"/>
                <a:gd name="T17" fmla="*/ 15 h 16"/>
                <a:gd name="T18" fmla="*/ 16 w 71"/>
                <a:gd name="T19" fmla="*/ 16 h 16"/>
                <a:gd name="T20" fmla="*/ 54 w 71"/>
                <a:gd name="T21" fmla="*/ 16 h 16"/>
                <a:gd name="T22" fmla="*/ 55 w 71"/>
                <a:gd name="T23" fmla="*/ 15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7 h 16"/>
                <a:gd name="T36" fmla="*/ 55 w 71"/>
                <a:gd name="T37" fmla="*/ 7 h 16"/>
                <a:gd name="T38" fmla="*/ 55 w 71"/>
                <a:gd name="T39" fmla="*/ 2 h 16"/>
                <a:gd name="T40" fmla="*/ 54 w 71"/>
                <a:gd name="T41" fmla="*/ 0 h 16"/>
                <a:gd name="T42" fmla="*/ 17 w 71"/>
                <a:gd name="T43" fmla="*/ 0 h 16"/>
                <a:gd name="T44" fmla="*/ 15 w 71"/>
                <a:gd name="T45" fmla="*/ 2 h 16"/>
                <a:gd name="T46" fmla="*/ 2 w 71"/>
                <a:gd name="T47" fmla="*/ 8 h 16"/>
                <a:gd name="T48" fmla="*/ 4 w 71"/>
                <a:gd name="T49" fmla="*/ 6 h 16"/>
                <a:gd name="T50" fmla="*/ 6 w 71"/>
                <a:gd name="T51" fmla="*/ 8 h 16"/>
                <a:gd name="T52" fmla="*/ 4 w 71"/>
                <a:gd name="T53" fmla="*/ 10 h 16"/>
                <a:gd name="T54" fmla="*/ 2 w 71"/>
                <a:gd name="T55" fmla="*/ 8 h 16"/>
                <a:gd name="T56" fmla="*/ 69 w 71"/>
                <a:gd name="T57" fmla="*/ 8 h 16"/>
                <a:gd name="T58" fmla="*/ 67 w 71"/>
                <a:gd name="T59" fmla="*/ 10 h 16"/>
                <a:gd name="T60" fmla="*/ 65 w 71"/>
                <a:gd name="T61" fmla="*/ 8 h 16"/>
                <a:gd name="T62" fmla="*/ 67 w 71"/>
                <a:gd name="T63" fmla="*/ 7 h 16"/>
                <a:gd name="T64" fmla="*/ 69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5" y="16"/>
                    <a:pt x="16" y="16"/>
                  </a:cubicBezTo>
                  <a:cubicBezTo>
                    <a:pt x="54" y="16"/>
                    <a:pt x="54" y="16"/>
                    <a:pt x="54" y="16"/>
                  </a:cubicBezTo>
                  <a:cubicBezTo>
                    <a:pt x="55" y="16"/>
                    <a:pt x="55" y="16"/>
                    <a:pt x="55" y="15"/>
                  </a:cubicBezTo>
                  <a:cubicBezTo>
                    <a:pt x="55" y="10"/>
                    <a:pt x="55" y="10"/>
                    <a:pt x="55" y="10"/>
                  </a:cubicBezTo>
                  <a:cubicBezTo>
                    <a:pt x="63" y="10"/>
                    <a:pt x="63" y="10"/>
                    <a:pt x="63" y="10"/>
                  </a:cubicBezTo>
                  <a:cubicBezTo>
                    <a:pt x="64" y="11"/>
                    <a:pt x="65" y="12"/>
                    <a:pt x="67" y="12"/>
                  </a:cubicBezTo>
                  <a:cubicBezTo>
                    <a:pt x="69" y="12"/>
                    <a:pt x="71" y="11"/>
                    <a:pt x="71" y="8"/>
                  </a:cubicBezTo>
                  <a:cubicBezTo>
                    <a:pt x="71" y="6"/>
                    <a:pt x="69" y="4"/>
                    <a:pt x="67" y="4"/>
                  </a:cubicBezTo>
                  <a:cubicBezTo>
                    <a:pt x="65" y="4"/>
                    <a:pt x="64" y="5"/>
                    <a:pt x="63" y="7"/>
                  </a:cubicBezTo>
                  <a:cubicBezTo>
                    <a:pt x="55" y="7"/>
                    <a:pt x="55" y="7"/>
                    <a:pt x="55" y="7"/>
                  </a:cubicBezTo>
                  <a:cubicBezTo>
                    <a:pt x="55" y="2"/>
                    <a:pt x="55" y="2"/>
                    <a:pt x="55" y="2"/>
                  </a:cubicBezTo>
                  <a:cubicBezTo>
                    <a:pt x="55" y="1"/>
                    <a:pt x="55" y="0"/>
                    <a:pt x="54"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9" y="8"/>
                  </a:moveTo>
                  <a:cubicBezTo>
                    <a:pt x="69" y="9"/>
                    <a:pt x="68" y="10"/>
                    <a:pt x="67" y="10"/>
                  </a:cubicBezTo>
                  <a:cubicBezTo>
                    <a:pt x="66" y="10"/>
                    <a:pt x="65" y="9"/>
                    <a:pt x="65" y="8"/>
                  </a:cubicBezTo>
                  <a:cubicBezTo>
                    <a:pt x="65" y="7"/>
                    <a:pt x="66" y="7"/>
                    <a:pt x="67" y="7"/>
                  </a:cubicBezTo>
                  <a:cubicBezTo>
                    <a:pt x="68" y="7"/>
                    <a:pt x="69" y="7"/>
                    <a:pt x="6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5" name="Freeform 243"/>
            <p:cNvSpPr>
              <a:spLocks noEditPoints="1"/>
            </p:cNvSpPr>
            <p:nvPr/>
          </p:nvSpPr>
          <p:spPr bwMode="auto">
            <a:xfrm>
              <a:off x="9461501" y="6615113"/>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0" y="12"/>
                    <a:pt x="72" y="10"/>
                    <a:pt x="72" y="8"/>
                  </a:cubicBezTo>
                  <a:cubicBezTo>
                    <a:pt x="72" y="6"/>
                    <a:pt x="70"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6" name="Freeform 244"/>
            <p:cNvSpPr>
              <a:spLocks noEditPoints="1"/>
            </p:cNvSpPr>
            <p:nvPr/>
          </p:nvSpPr>
          <p:spPr bwMode="auto">
            <a:xfrm>
              <a:off x="9461501" y="6524626"/>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7" name="Freeform 245"/>
            <p:cNvSpPr>
              <a:spLocks noEditPoints="1"/>
            </p:cNvSpPr>
            <p:nvPr/>
          </p:nvSpPr>
          <p:spPr bwMode="auto">
            <a:xfrm>
              <a:off x="9461501" y="6434138"/>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5"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8" name="Freeform 246"/>
            <p:cNvSpPr>
              <a:spLocks noEditPoints="1"/>
            </p:cNvSpPr>
            <p:nvPr/>
          </p:nvSpPr>
          <p:spPr bwMode="auto">
            <a:xfrm>
              <a:off x="9461501" y="6345238"/>
              <a:ext cx="269875" cy="58738"/>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5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7" y="9"/>
                    <a:pt x="67" y="8"/>
                  </a:cubicBezTo>
                  <a:cubicBezTo>
                    <a:pt x="67"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9" name="Freeform 247"/>
            <p:cNvSpPr>
              <a:spLocks noEditPoints="1"/>
            </p:cNvSpPr>
            <p:nvPr/>
          </p:nvSpPr>
          <p:spPr bwMode="auto">
            <a:xfrm>
              <a:off x="9461501" y="6254751"/>
              <a:ext cx="269875" cy="60325"/>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4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8" y="10"/>
                  </a:cubicBezTo>
                  <a:cubicBezTo>
                    <a:pt x="67" y="10"/>
                    <a:pt x="67" y="9"/>
                    <a:pt x="67" y="8"/>
                  </a:cubicBezTo>
                  <a:cubicBezTo>
                    <a:pt x="67" y="7"/>
                    <a:pt x="67" y="6"/>
                    <a:pt x="68"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0" name="Freeform 248"/>
            <p:cNvSpPr>
              <a:spLocks noEditPoints="1"/>
            </p:cNvSpPr>
            <p:nvPr/>
          </p:nvSpPr>
          <p:spPr bwMode="auto">
            <a:xfrm>
              <a:off x="9461501" y="6164263"/>
              <a:ext cx="274638"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7" y="10"/>
                    <a:pt x="67" y="9"/>
                    <a:pt x="67" y="8"/>
                  </a:cubicBezTo>
                  <a:cubicBezTo>
                    <a:pt x="67" y="7"/>
                    <a:pt x="67"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1" name="Freeform 249"/>
            <p:cNvSpPr>
              <a:spLocks noEditPoints="1"/>
            </p:cNvSpPr>
            <p:nvPr/>
          </p:nvSpPr>
          <p:spPr bwMode="auto">
            <a:xfrm>
              <a:off x="9461501" y="6073776"/>
              <a:ext cx="274638"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8" y="10"/>
                    <a:pt x="67" y="9"/>
                    <a:pt x="67" y="8"/>
                  </a:cubicBezTo>
                  <a:cubicBezTo>
                    <a:pt x="67" y="7"/>
                    <a:pt x="68"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2" name="Freeform 250"/>
            <p:cNvSpPr>
              <a:spLocks noEditPoints="1"/>
            </p:cNvSpPr>
            <p:nvPr/>
          </p:nvSpPr>
          <p:spPr bwMode="auto">
            <a:xfrm>
              <a:off x="9461501" y="5984876"/>
              <a:ext cx="274638"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3" name="Freeform 251"/>
            <p:cNvSpPr>
              <a:spLocks noEditPoints="1"/>
            </p:cNvSpPr>
            <p:nvPr/>
          </p:nvSpPr>
          <p:spPr bwMode="auto">
            <a:xfrm>
              <a:off x="9461501" y="5894388"/>
              <a:ext cx="274638"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5"/>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0"/>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4" name="Freeform 252"/>
            <p:cNvSpPr>
              <a:spLocks noEditPoints="1"/>
            </p:cNvSpPr>
            <p:nvPr/>
          </p:nvSpPr>
          <p:spPr bwMode="auto">
            <a:xfrm>
              <a:off x="9747251" y="6615113"/>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5" name="Freeform 253"/>
            <p:cNvSpPr>
              <a:spLocks noEditPoints="1"/>
            </p:cNvSpPr>
            <p:nvPr/>
          </p:nvSpPr>
          <p:spPr bwMode="auto">
            <a:xfrm>
              <a:off x="9747251" y="6524626"/>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5"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6" name="Freeform 254"/>
            <p:cNvSpPr>
              <a:spLocks noEditPoints="1"/>
            </p:cNvSpPr>
            <p:nvPr/>
          </p:nvSpPr>
          <p:spPr bwMode="auto">
            <a:xfrm>
              <a:off x="9747251" y="6434138"/>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7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7" y="9"/>
                    <a:pt x="67" y="8"/>
                  </a:cubicBezTo>
                  <a:cubicBezTo>
                    <a:pt x="67"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7" name="Freeform 255"/>
            <p:cNvSpPr>
              <a:spLocks noEditPoints="1"/>
            </p:cNvSpPr>
            <p:nvPr/>
          </p:nvSpPr>
          <p:spPr bwMode="auto">
            <a:xfrm>
              <a:off x="9747251" y="6345238"/>
              <a:ext cx="269875" cy="58738"/>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5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8" y="10"/>
                  </a:cubicBezTo>
                  <a:cubicBezTo>
                    <a:pt x="67" y="10"/>
                    <a:pt x="67" y="9"/>
                    <a:pt x="67" y="8"/>
                  </a:cubicBezTo>
                  <a:cubicBezTo>
                    <a:pt x="67" y="7"/>
                    <a:pt x="67" y="6"/>
                    <a:pt x="68"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8" name="Freeform 256"/>
            <p:cNvSpPr>
              <a:spLocks noEditPoints="1"/>
            </p:cNvSpPr>
            <p:nvPr/>
          </p:nvSpPr>
          <p:spPr bwMode="auto">
            <a:xfrm>
              <a:off x="9747251" y="6254751"/>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7" y="10"/>
                    <a:pt x="67" y="9"/>
                    <a:pt x="67" y="8"/>
                  </a:cubicBezTo>
                  <a:cubicBezTo>
                    <a:pt x="67" y="7"/>
                    <a:pt x="67"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9" name="Freeform 257"/>
            <p:cNvSpPr>
              <a:spLocks noEditPoints="1"/>
            </p:cNvSpPr>
            <p:nvPr/>
          </p:nvSpPr>
          <p:spPr bwMode="auto">
            <a:xfrm>
              <a:off x="9747251" y="6164263"/>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8" y="10"/>
                    <a:pt x="67" y="9"/>
                    <a:pt x="67" y="8"/>
                  </a:cubicBezTo>
                  <a:cubicBezTo>
                    <a:pt x="67" y="7"/>
                    <a:pt x="68"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0" name="Freeform 258"/>
            <p:cNvSpPr>
              <a:spLocks noEditPoints="1"/>
            </p:cNvSpPr>
            <p:nvPr/>
          </p:nvSpPr>
          <p:spPr bwMode="auto">
            <a:xfrm>
              <a:off x="9747251" y="6073776"/>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1" name="Freeform 259"/>
            <p:cNvSpPr>
              <a:spLocks noEditPoints="1"/>
            </p:cNvSpPr>
            <p:nvPr/>
          </p:nvSpPr>
          <p:spPr bwMode="auto">
            <a:xfrm>
              <a:off x="9747251" y="5984876"/>
              <a:ext cx="273050"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2" name="Freeform 260"/>
            <p:cNvSpPr>
              <a:spLocks noEditPoints="1"/>
            </p:cNvSpPr>
            <p:nvPr/>
          </p:nvSpPr>
          <p:spPr bwMode="auto">
            <a:xfrm>
              <a:off x="9747251" y="5894388"/>
              <a:ext cx="273050"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5"/>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0"/>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3" name="Freeform 261"/>
            <p:cNvSpPr>
              <a:spLocks noEditPoints="1"/>
            </p:cNvSpPr>
            <p:nvPr/>
          </p:nvSpPr>
          <p:spPr bwMode="auto">
            <a:xfrm>
              <a:off x="9701213" y="3160713"/>
              <a:ext cx="98425" cy="1128713"/>
            </a:xfrm>
            <a:custGeom>
              <a:avLst/>
              <a:gdLst>
                <a:gd name="T0" fmla="*/ 13 w 26"/>
                <a:gd name="T1" fmla="*/ 0 h 301"/>
                <a:gd name="T2" fmla="*/ 0 w 26"/>
                <a:gd name="T3" fmla="*/ 12 h 301"/>
                <a:gd name="T4" fmla="*/ 9 w 26"/>
                <a:gd name="T5" fmla="*/ 25 h 301"/>
                <a:gd name="T6" fmla="*/ 9 w 26"/>
                <a:gd name="T7" fmla="*/ 301 h 301"/>
                <a:gd name="T8" fmla="*/ 12 w 26"/>
                <a:gd name="T9" fmla="*/ 301 h 301"/>
                <a:gd name="T10" fmla="*/ 12 w 26"/>
                <a:gd name="T11" fmla="*/ 25 h 301"/>
                <a:gd name="T12" fmla="*/ 13 w 26"/>
                <a:gd name="T13" fmla="*/ 25 h 301"/>
                <a:gd name="T14" fmla="*/ 26 w 26"/>
                <a:gd name="T15" fmla="*/ 12 h 301"/>
                <a:gd name="T16" fmla="*/ 13 w 26"/>
                <a:gd name="T17" fmla="*/ 0 h 301"/>
                <a:gd name="T18" fmla="*/ 13 w 26"/>
                <a:gd name="T19" fmla="*/ 22 h 301"/>
                <a:gd name="T20" fmla="*/ 12 w 26"/>
                <a:gd name="T21" fmla="*/ 22 h 301"/>
                <a:gd name="T22" fmla="*/ 12 w 26"/>
                <a:gd name="T23" fmla="*/ 22 h 301"/>
                <a:gd name="T24" fmla="*/ 12 w 26"/>
                <a:gd name="T25" fmla="*/ 22 h 301"/>
                <a:gd name="T26" fmla="*/ 3 w 26"/>
                <a:gd name="T27" fmla="*/ 12 h 301"/>
                <a:gd name="T28" fmla="*/ 13 w 26"/>
                <a:gd name="T29" fmla="*/ 3 h 301"/>
                <a:gd name="T30" fmla="*/ 22 w 26"/>
                <a:gd name="T31" fmla="*/ 12 h 301"/>
                <a:gd name="T32" fmla="*/ 13 w 26"/>
                <a:gd name="T33" fmla="*/ 2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01">
                  <a:moveTo>
                    <a:pt x="13" y="0"/>
                  </a:moveTo>
                  <a:cubicBezTo>
                    <a:pt x="6" y="0"/>
                    <a:pt x="0" y="5"/>
                    <a:pt x="0" y="12"/>
                  </a:cubicBezTo>
                  <a:cubicBezTo>
                    <a:pt x="0" y="18"/>
                    <a:pt x="4" y="23"/>
                    <a:pt x="9" y="25"/>
                  </a:cubicBezTo>
                  <a:cubicBezTo>
                    <a:pt x="9" y="301"/>
                    <a:pt x="9" y="301"/>
                    <a:pt x="9" y="301"/>
                  </a:cubicBezTo>
                  <a:cubicBezTo>
                    <a:pt x="12" y="301"/>
                    <a:pt x="12" y="301"/>
                    <a:pt x="12" y="301"/>
                  </a:cubicBezTo>
                  <a:cubicBezTo>
                    <a:pt x="12" y="25"/>
                    <a:pt x="12" y="25"/>
                    <a:pt x="12" y="25"/>
                  </a:cubicBezTo>
                  <a:cubicBezTo>
                    <a:pt x="13" y="25"/>
                    <a:pt x="13" y="25"/>
                    <a:pt x="13" y="25"/>
                  </a:cubicBezTo>
                  <a:cubicBezTo>
                    <a:pt x="20" y="25"/>
                    <a:pt x="26" y="19"/>
                    <a:pt x="26" y="12"/>
                  </a:cubicBezTo>
                  <a:cubicBezTo>
                    <a:pt x="26" y="5"/>
                    <a:pt x="20" y="0"/>
                    <a:pt x="13" y="0"/>
                  </a:cubicBezTo>
                  <a:close/>
                  <a:moveTo>
                    <a:pt x="13" y="22"/>
                  </a:moveTo>
                  <a:cubicBezTo>
                    <a:pt x="13" y="22"/>
                    <a:pt x="13" y="22"/>
                    <a:pt x="12" y="22"/>
                  </a:cubicBezTo>
                  <a:cubicBezTo>
                    <a:pt x="12" y="22"/>
                    <a:pt x="12" y="22"/>
                    <a:pt x="12" y="22"/>
                  </a:cubicBezTo>
                  <a:cubicBezTo>
                    <a:pt x="12" y="22"/>
                    <a:pt x="12" y="22"/>
                    <a:pt x="12" y="22"/>
                  </a:cubicBezTo>
                  <a:cubicBezTo>
                    <a:pt x="7" y="21"/>
                    <a:pt x="3" y="17"/>
                    <a:pt x="3" y="12"/>
                  </a:cubicBezTo>
                  <a:cubicBezTo>
                    <a:pt x="3" y="7"/>
                    <a:pt x="8" y="3"/>
                    <a:pt x="13" y="3"/>
                  </a:cubicBezTo>
                  <a:cubicBezTo>
                    <a:pt x="18" y="3"/>
                    <a:pt x="22" y="7"/>
                    <a:pt x="22" y="12"/>
                  </a:cubicBezTo>
                  <a:cubicBezTo>
                    <a:pt x="22" y="18"/>
                    <a:pt x="18" y="22"/>
                    <a:pt x="1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4" name="Freeform 262"/>
            <p:cNvSpPr>
              <a:spLocks noEditPoints="1"/>
            </p:cNvSpPr>
            <p:nvPr/>
          </p:nvSpPr>
          <p:spPr bwMode="auto">
            <a:xfrm>
              <a:off x="9855201" y="3997326"/>
              <a:ext cx="296863" cy="2670175"/>
            </a:xfrm>
            <a:custGeom>
              <a:avLst/>
              <a:gdLst>
                <a:gd name="T0" fmla="*/ 12 w 79"/>
                <a:gd name="T1" fmla="*/ 78 h 712"/>
                <a:gd name="T2" fmla="*/ 12 w 79"/>
                <a:gd name="T3" fmla="*/ 20 h 712"/>
                <a:gd name="T4" fmla="*/ 19 w 79"/>
                <a:gd name="T5" fmla="*/ 10 h 712"/>
                <a:gd name="T6" fmla="*/ 9 w 79"/>
                <a:gd name="T7" fmla="*/ 0 h 712"/>
                <a:gd name="T8" fmla="*/ 2 w 79"/>
                <a:gd name="T9" fmla="*/ 3 h 712"/>
                <a:gd name="T10" fmla="*/ 0 w 79"/>
                <a:gd name="T11" fmla="*/ 10 h 712"/>
                <a:gd name="T12" fmla="*/ 2 w 79"/>
                <a:gd name="T13" fmla="*/ 17 h 712"/>
                <a:gd name="T14" fmla="*/ 5 w 79"/>
                <a:gd name="T15" fmla="*/ 19 h 712"/>
                <a:gd name="T16" fmla="*/ 5 w 79"/>
                <a:gd name="T17" fmla="*/ 82 h 712"/>
                <a:gd name="T18" fmla="*/ 72 w 79"/>
                <a:gd name="T19" fmla="*/ 124 h 712"/>
                <a:gd name="T20" fmla="*/ 72 w 79"/>
                <a:gd name="T21" fmla="*/ 712 h 712"/>
                <a:gd name="T22" fmla="*/ 79 w 79"/>
                <a:gd name="T23" fmla="*/ 712 h 712"/>
                <a:gd name="T24" fmla="*/ 79 w 79"/>
                <a:gd name="T25" fmla="*/ 121 h 712"/>
                <a:gd name="T26" fmla="*/ 12 w 79"/>
                <a:gd name="T27" fmla="*/ 78 h 712"/>
                <a:gd name="T28" fmla="*/ 7 w 79"/>
                <a:gd name="T29" fmla="*/ 8 h 712"/>
                <a:gd name="T30" fmla="*/ 9 w 79"/>
                <a:gd name="T31" fmla="*/ 7 h 712"/>
                <a:gd name="T32" fmla="*/ 13 w 79"/>
                <a:gd name="T33" fmla="*/ 10 h 712"/>
                <a:gd name="T34" fmla="*/ 9 w 79"/>
                <a:gd name="T35" fmla="*/ 14 h 712"/>
                <a:gd name="T36" fmla="*/ 7 w 79"/>
                <a:gd name="T37" fmla="*/ 13 h 712"/>
                <a:gd name="T38" fmla="*/ 6 w 79"/>
                <a:gd name="T39" fmla="*/ 10 h 712"/>
                <a:gd name="T40" fmla="*/ 7 w 79"/>
                <a:gd name="T41" fmla="*/ 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712">
                  <a:moveTo>
                    <a:pt x="12" y="78"/>
                  </a:moveTo>
                  <a:cubicBezTo>
                    <a:pt x="12" y="20"/>
                    <a:pt x="12" y="20"/>
                    <a:pt x="12" y="20"/>
                  </a:cubicBezTo>
                  <a:cubicBezTo>
                    <a:pt x="16" y="19"/>
                    <a:pt x="19" y="15"/>
                    <a:pt x="19" y="10"/>
                  </a:cubicBezTo>
                  <a:cubicBezTo>
                    <a:pt x="19" y="5"/>
                    <a:pt x="15" y="0"/>
                    <a:pt x="9" y="0"/>
                  </a:cubicBezTo>
                  <a:cubicBezTo>
                    <a:pt x="7" y="0"/>
                    <a:pt x="4" y="1"/>
                    <a:pt x="2" y="3"/>
                  </a:cubicBezTo>
                  <a:cubicBezTo>
                    <a:pt x="1" y="5"/>
                    <a:pt x="0" y="8"/>
                    <a:pt x="0" y="10"/>
                  </a:cubicBezTo>
                  <a:cubicBezTo>
                    <a:pt x="0" y="13"/>
                    <a:pt x="1" y="15"/>
                    <a:pt x="2" y="17"/>
                  </a:cubicBezTo>
                  <a:cubicBezTo>
                    <a:pt x="3" y="18"/>
                    <a:pt x="4" y="19"/>
                    <a:pt x="5" y="19"/>
                  </a:cubicBezTo>
                  <a:cubicBezTo>
                    <a:pt x="5" y="82"/>
                    <a:pt x="5" y="82"/>
                    <a:pt x="5" y="82"/>
                  </a:cubicBezTo>
                  <a:cubicBezTo>
                    <a:pt x="5" y="82"/>
                    <a:pt x="69" y="122"/>
                    <a:pt x="72" y="124"/>
                  </a:cubicBezTo>
                  <a:cubicBezTo>
                    <a:pt x="72" y="128"/>
                    <a:pt x="72" y="712"/>
                    <a:pt x="72" y="712"/>
                  </a:cubicBezTo>
                  <a:cubicBezTo>
                    <a:pt x="79" y="712"/>
                    <a:pt x="79" y="712"/>
                    <a:pt x="79" y="712"/>
                  </a:cubicBezTo>
                  <a:cubicBezTo>
                    <a:pt x="79" y="121"/>
                    <a:pt x="79" y="121"/>
                    <a:pt x="79" y="121"/>
                  </a:cubicBezTo>
                  <a:cubicBezTo>
                    <a:pt x="79" y="121"/>
                    <a:pt x="15" y="80"/>
                    <a:pt x="12" y="78"/>
                  </a:cubicBezTo>
                  <a:close/>
                  <a:moveTo>
                    <a:pt x="7" y="8"/>
                  </a:moveTo>
                  <a:cubicBezTo>
                    <a:pt x="8" y="7"/>
                    <a:pt x="9" y="7"/>
                    <a:pt x="9" y="7"/>
                  </a:cubicBezTo>
                  <a:cubicBezTo>
                    <a:pt x="11" y="7"/>
                    <a:pt x="13" y="9"/>
                    <a:pt x="13" y="10"/>
                  </a:cubicBezTo>
                  <a:cubicBezTo>
                    <a:pt x="13" y="12"/>
                    <a:pt x="11" y="14"/>
                    <a:pt x="9" y="14"/>
                  </a:cubicBezTo>
                  <a:cubicBezTo>
                    <a:pt x="9" y="14"/>
                    <a:pt x="8" y="13"/>
                    <a:pt x="7" y="13"/>
                  </a:cubicBezTo>
                  <a:cubicBezTo>
                    <a:pt x="7" y="12"/>
                    <a:pt x="6" y="11"/>
                    <a:pt x="6" y="10"/>
                  </a:cubicBezTo>
                  <a:cubicBezTo>
                    <a:pt x="6" y="9"/>
                    <a:pt x="7" y="9"/>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5" name="Freeform 263"/>
            <p:cNvSpPr>
              <a:spLocks noEditPoints="1"/>
            </p:cNvSpPr>
            <p:nvPr/>
          </p:nvSpPr>
          <p:spPr bwMode="auto">
            <a:xfrm>
              <a:off x="9753601" y="3787776"/>
              <a:ext cx="334963" cy="2879725"/>
            </a:xfrm>
            <a:custGeom>
              <a:avLst/>
              <a:gdLst>
                <a:gd name="T0" fmla="*/ 22 w 89"/>
                <a:gd name="T1" fmla="*/ 140 h 768"/>
                <a:gd name="T2" fmla="*/ 22 w 89"/>
                <a:gd name="T3" fmla="*/ 32 h 768"/>
                <a:gd name="T4" fmla="*/ 32 w 89"/>
                <a:gd name="T5" fmla="*/ 16 h 768"/>
                <a:gd name="T6" fmla="*/ 16 w 89"/>
                <a:gd name="T7" fmla="*/ 0 h 768"/>
                <a:gd name="T8" fmla="*/ 0 w 89"/>
                <a:gd name="T9" fmla="*/ 16 h 768"/>
                <a:gd name="T10" fmla="*/ 9 w 89"/>
                <a:gd name="T11" fmla="*/ 31 h 768"/>
                <a:gd name="T12" fmla="*/ 9 w 89"/>
                <a:gd name="T13" fmla="*/ 147 h 768"/>
                <a:gd name="T14" fmla="*/ 76 w 89"/>
                <a:gd name="T15" fmla="*/ 191 h 768"/>
                <a:gd name="T16" fmla="*/ 76 w 89"/>
                <a:gd name="T17" fmla="*/ 768 h 768"/>
                <a:gd name="T18" fmla="*/ 89 w 89"/>
                <a:gd name="T19" fmla="*/ 768 h 768"/>
                <a:gd name="T20" fmla="*/ 89 w 89"/>
                <a:gd name="T21" fmla="*/ 184 h 768"/>
                <a:gd name="T22" fmla="*/ 22 w 89"/>
                <a:gd name="T23" fmla="*/ 140 h 768"/>
                <a:gd name="T24" fmla="*/ 16 w 89"/>
                <a:gd name="T25" fmla="*/ 13 h 768"/>
                <a:gd name="T26" fmla="*/ 19 w 89"/>
                <a:gd name="T27" fmla="*/ 16 h 768"/>
                <a:gd name="T28" fmla="*/ 16 w 89"/>
                <a:gd name="T29" fmla="*/ 20 h 768"/>
                <a:gd name="T30" fmla="*/ 13 w 89"/>
                <a:gd name="T31" fmla="*/ 16 h 768"/>
                <a:gd name="T32" fmla="*/ 16 w 89"/>
                <a:gd name="T33" fmla="*/ 1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768">
                  <a:moveTo>
                    <a:pt x="22" y="140"/>
                  </a:moveTo>
                  <a:cubicBezTo>
                    <a:pt x="22" y="32"/>
                    <a:pt x="22" y="32"/>
                    <a:pt x="22" y="32"/>
                  </a:cubicBezTo>
                  <a:cubicBezTo>
                    <a:pt x="28" y="29"/>
                    <a:pt x="32" y="23"/>
                    <a:pt x="32" y="16"/>
                  </a:cubicBezTo>
                  <a:cubicBezTo>
                    <a:pt x="32" y="7"/>
                    <a:pt x="25" y="0"/>
                    <a:pt x="16" y="0"/>
                  </a:cubicBezTo>
                  <a:cubicBezTo>
                    <a:pt x="7" y="0"/>
                    <a:pt x="0" y="7"/>
                    <a:pt x="0" y="16"/>
                  </a:cubicBezTo>
                  <a:cubicBezTo>
                    <a:pt x="0" y="23"/>
                    <a:pt x="3" y="29"/>
                    <a:pt x="9" y="31"/>
                  </a:cubicBezTo>
                  <a:cubicBezTo>
                    <a:pt x="9" y="147"/>
                    <a:pt x="9" y="147"/>
                    <a:pt x="9" y="147"/>
                  </a:cubicBezTo>
                  <a:cubicBezTo>
                    <a:pt x="9" y="147"/>
                    <a:pt x="71" y="187"/>
                    <a:pt x="76" y="191"/>
                  </a:cubicBezTo>
                  <a:cubicBezTo>
                    <a:pt x="76" y="198"/>
                    <a:pt x="76" y="768"/>
                    <a:pt x="76" y="768"/>
                  </a:cubicBezTo>
                  <a:cubicBezTo>
                    <a:pt x="89" y="768"/>
                    <a:pt x="89" y="768"/>
                    <a:pt x="89" y="768"/>
                  </a:cubicBezTo>
                  <a:cubicBezTo>
                    <a:pt x="89" y="184"/>
                    <a:pt x="89" y="184"/>
                    <a:pt x="89" y="184"/>
                  </a:cubicBezTo>
                  <a:cubicBezTo>
                    <a:pt x="89" y="184"/>
                    <a:pt x="28" y="143"/>
                    <a:pt x="22" y="140"/>
                  </a:cubicBezTo>
                  <a:close/>
                  <a:moveTo>
                    <a:pt x="16" y="13"/>
                  </a:moveTo>
                  <a:cubicBezTo>
                    <a:pt x="18" y="13"/>
                    <a:pt x="19" y="15"/>
                    <a:pt x="19" y="16"/>
                  </a:cubicBezTo>
                  <a:cubicBezTo>
                    <a:pt x="19" y="18"/>
                    <a:pt x="18" y="20"/>
                    <a:pt x="16" y="20"/>
                  </a:cubicBezTo>
                  <a:cubicBezTo>
                    <a:pt x="14" y="20"/>
                    <a:pt x="13" y="18"/>
                    <a:pt x="13" y="16"/>
                  </a:cubicBezTo>
                  <a:cubicBezTo>
                    <a:pt x="13" y="15"/>
                    <a:pt x="14" y="13"/>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6" name="Freeform 264"/>
            <p:cNvSpPr>
              <a:spLocks noEditPoints="1"/>
            </p:cNvSpPr>
            <p:nvPr/>
          </p:nvSpPr>
          <p:spPr bwMode="auto">
            <a:xfrm>
              <a:off x="9337676" y="3997326"/>
              <a:ext cx="296863" cy="2676525"/>
            </a:xfrm>
            <a:custGeom>
              <a:avLst/>
              <a:gdLst>
                <a:gd name="T0" fmla="*/ 79 w 79"/>
                <a:gd name="T1" fmla="*/ 10 h 714"/>
                <a:gd name="T2" fmla="*/ 76 w 79"/>
                <a:gd name="T3" fmla="*/ 3 h 714"/>
                <a:gd name="T4" fmla="*/ 69 w 79"/>
                <a:gd name="T5" fmla="*/ 0 h 714"/>
                <a:gd name="T6" fmla="*/ 62 w 79"/>
                <a:gd name="T7" fmla="*/ 3 h 714"/>
                <a:gd name="T8" fmla="*/ 59 w 79"/>
                <a:gd name="T9" fmla="*/ 10 h 714"/>
                <a:gd name="T10" fmla="*/ 62 w 79"/>
                <a:gd name="T11" fmla="*/ 17 h 714"/>
                <a:gd name="T12" fmla="*/ 67 w 79"/>
                <a:gd name="T13" fmla="*/ 20 h 714"/>
                <a:gd name="T14" fmla="*/ 67 w 79"/>
                <a:gd name="T15" fmla="*/ 78 h 714"/>
                <a:gd name="T16" fmla="*/ 0 w 79"/>
                <a:gd name="T17" fmla="*/ 121 h 714"/>
                <a:gd name="T18" fmla="*/ 0 w 79"/>
                <a:gd name="T19" fmla="*/ 714 h 714"/>
                <a:gd name="T20" fmla="*/ 6 w 79"/>
                <a:gd name="T21" fmla="*/ 714 h 714"/>
                <a:gd name="T22" fmla="*/ 6 w 79"/>
                <a:gd name="T23" fmla="*/ 124 h 714"/>
                <a:gd name="T24" fmla="*/ 73 w 79"/>
                <a:gd name="T25" fmla="*/ 82 h 714"/>
                <a:gd name="T26" fmla="*/ 73 w 79"/>
                <a:gd name="T27" fmla="*/ 19 h 714"/>
                <a:gd name="T28" fmla="*/ 79 w 79"/>
                <a:gd name="T29" fmla="*/ 10 h 714"/>
                <a:gd name="T30" fmla="*/ 66 w 79"/>
                <a:gd name="T31" fmla="*/ 10 h 714"/>
                <a:gd name="T32" fmla="*/ 67 w 79"/>
                <a:gd name="T33" fmla="*/ 8 h 714"/>
                <a:gd name="T34" fmla="*/ 69 w 79"/>
                <a:gd name="T35" fmla="*/ 7 h 714"/>
                <a:gd name="T36" fmla="*/ 71 w 79"/>
                <a:gd name="T37" fmla="*/ 8 h 714"/>
                <a:gd name="T38" fmla="*/ 72 w 79"/>
                <a:gd name="T39" fmla="*/ 10 h 714"/>
                <a:gd name="T40" fmla="*/ 69 w 79"/>
                <a:gd name="T41" fmla="*/ 14 h 714"/>
                <a:gd name="T42" fmla="*/ 67 w 79"/>
                <a:gd name="T43" fmla="*/ 13 h 714"/>
                <a:gd name="T44" fmla="*/ 66 w 79"/>
                <a:gd name="T45" fmla="*/ 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714">
                  <a:moveTo>
                    <a:pt x="79" y="10"/>
                  </a:moveTo>
                  <a:cubicBezTo>
                    <a:pt x="79" y="8"/>
                    <a:pt x="78" y="5"/>
                    <a:pt x="76" y="3"/>
                  </a:cubicBezTo>
                  <a:cubicBezTo>
                    <a:pt x="74" y="1"/>
                    <a:pt x="72" y="0"/>
                    <a:pt x="69" y="0"/>
                  </a:cubicBezTo>
                  <a:cubicBezTo>
                    <a:pt x="66" y="0"/>
                    <a:pt x="64" y="1"/>
                    <a:pt x="62" y="3"/>
                  </a:cubicBezTo>
                  <a:cubicBezTo>
                    <a:pt x="60" y="5"/>
                    <a:pt x="59" y="8"/>
                    <a:pt x="59" y="10"/>
                  </a:cubicBezTo>
                  <a:cubicBezTo>
                    <a:pt x="59" y="13"/>
                    <a:pt x="60" y="15"/>
                    <a:pt x="62" y="17"/>
                  </a:cubicBezTo>
                  <a:cubicBezTo>
                    <a:pt x="63" y="19"/>
                    <a:pt x="65" y="19"/>
                    <a:pt x="67" y="20"/>
                  </a:cubicBezTo>
                  <a:cubicBezTo>
                    <a:pt x="67" y="78"/>
                    <a:pt x="67" y="78"/>
                    <a:pt x="67" y="78"/>
                  </a:cubicBezTo>
                  <a:cubicBezTo>
                    <a:pt x="64" y="80"/>
                    <a:pt x="0" y="121"/>
                    <a:pt x="0" y="121"/>
                  </a:cubicBezTo>
                  <a:cubicBezTo>
                    <a:pt x="0" y="714"/>
                    <a:pt x="0" y="714"/>
                    <a:pt x="0" y="714"/>
                  </a:cubicBezTo>
                  <a:cubicBezTo>
                    <a:pt x="6" y="714"/>
                    <a:pt x="6" y="714"/>
                    <a:pt x="6" y="714"/>
                  </a:cubicBezTo>
                  <a:cubicBezTo>
                    <a:pt x="6" y="714"/>
                    <a:pt x="6" y="128"/>
                    <a:pt x="6" y="124"/>
                  </a:cubicBezTo>
                  <a:cubicBezTo>
                    <a:pt x="9" y="122"/>
                    <a:pt x="73" y="82"/>
                    <a:pt x="73" y="82"/>
                  </a:cubicBezTo>
                  <a:cubicBezTo>
                    <a:pt x="73" y="19"/>
                    <a:pt x="73" y="19"/>
                    <a:pt x="73" y="19"/>
                  </a:cubicBezTo>
                  <a:cubicBezTo>
                    <a:pt x="77" y="17"/>
                    <a:pt x="79" y="14"/>
                    <a:pt x="79" y="10"/>
                  </a:cubicBezTo>
                  <a:close/>
                  <a:moveTo>
                    <a:pt x="66" y="10"/>
                  </a:moveTo>
                  <a:cubicBezTo>
                    <a:pt x="66" y="9"/>
                    <a:pt x="66" y="9"/>
                    <a:pt x="67" y="8"/>
                  </a:cubicBezTo>
                  <a:cubicBezTo>
                    <a:pt x="67" y="7"/>
                    <a:pt x="68" y="7"/>
                    <a:pt x="69" y="7"/>
                  </a:cubicBezTo>
                  <a:cubicBezTo>
                    <a:pt x="70" y="7"/>
                    <a:pt x="71" y="7"/>
                    <a:pt x="71" y="8"/>
                  </a:cubicBezTo>
                  <a:cubicBezTo>
                    <a:pt x="72" y="9"/>
                    <a:pt x="72" y="9"/>
                    <a:pt x="72" y="10"/>
                  </a:cubicBezTo>
                  <a:cubicBezTo>
                    <a:pt x="72" y="12"/>
                    <a:pt x="71" y="14"/>
                    <a:pt x="69" y="14"/>
                  </a:cubicBezTo>
                  <a:cubicBezTo>
                    <a:pt x="68" y="14"/>
                    <a:pt x="67" y="13"/>
                    <a:pt x="67" y="13"/>
                  </a:cubicBezTo>
                  <a:cubicBezTo>
                    <a:pt x="66" y="12"/>
                    <a:pt x="66" y="11"/>
                    <a:pt x="6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7" name="Freeform 265"/>
            <p:cNvSpPr>
              <a:spLocks noEditPoints="1"/>
            </p:cNvSpPr>
            <p:nvPr/>
          </p:nvSpPr>
          <p:spPr bwMode="auto">
            <a:xfrm>
              <a:off x="9398001" y="3787776"/>
              <a:ext cx="338138" cy="2886075"/>
            </a:xfrm>
            <a:custGeom>
              <a:avLst/>
              <a:gdLst>
                <a:gd name="T0" fmla="*/ 90 w 90"/>
                <a:gd name="T1" fmla="*/ 16 h 770"/>
                <a:gd name="T2" fmla="*/ 73 w 90"/>
                <a:gd name="T3" fmla="*/ 0 h 770"/>
                <a:gd name="T4" fmla="*/ 57 w 90"/>
                <a:gd name="T5" fmla="*/ 16 h 770"/>
                <a:gd name="T6" fmla="*/ 67 w 90"/>
                <a:gd name="T7" fmla="*/ 32 h 770"/>
                <a:gd name="T8" fmla="*/ 67 w 90"/>
                <a:gd name="T9" fmla="*/ 140 h 770"/>
                <a:gd name="T10" fmla="*/ 0 w 90"/>
                <a:gd name="T11" fmla="*/ 184 h 770"/>
                <a:gd name="T12" fmla="*/ 0 w 90"/>
                <a:gd name="T13" fmla="*/ 770 h 770"/>
                <a:gd name="T14" fmla="*/ 13 w 90"/>
                <a:gd name="T15" fmla="*/ 770 h 770"/>
                <a:gd name="T16" fmla="*/ 13 w 90"/>
                <a:gd name="T17" fmla="*/ 191 h 770"/>
                <a:gd name="T18" fmla="*/ 81 w 90"/>
                <a:gd name="T19" fmla="*/ 147 h 770"/>
                <a:gd name="T20" fmla="*/ 81 w 90"/>
                <a:gd name="T21" fmla="*/ 31 h 770"/>
                <a:gd name="T22" fmla="*/ 90 w 90"/>
                <a:gd name="T23" fmla="*/ 16 h 770"/>
                <a:gd name="T24" fmla="*/ 73 w 90"/>
                <a:gd name="T25" fmla="*/ 13 h 770"/>
                <a:gd name="T26" fmla="*/ 77 w 90"/>
                <a:gd name="T27" fmla="*/ 16 h 770"/>
                <a:gd name="T28" fmla="*/ 73 w 90"/>
                <a:gd name="T29" fmla="*/ 20 h 770"/>
                <a:gd name="T30" fmla="*/ 70 w 90"/>
                <a:gd name="T31" fmla="*/ 16 h 770"/>
                <a:gd name="T32" fmla="*/ 73 w 90"/>
                <a:gd name="T33" fmla="*/ 1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770">
                  <a:moveTo>
                    <a:pt x="90" y="16"/>
                  </a:moveTo>
                  <a:cubicBezTo>
                    <a:pt x="90" y="7"/>
                    <a:pt x="82" y="0"/>
                    <a:pt x="73" y="0"/>
                  </a:cubicBezTo>
                  <a:cubicBezTo>
                    <a:pt x="64" y="0"/>
                    <a:pt x="57" y="7"/>
                    <a:pt x="57" y="16"/>
                  </a:cubicBezTo>
                  <a:cubicBezTo>
                    <a:pt x="57" y="23"/>
                    <a:pt x="61" y="29"/>
                    <a:pt x="67" y="32"/>
                  </a:cubicBezTo>
                  <a:cubicBezTo>
                    <a:pt x="67" y="140"/>
                    <a:pt x="67" y="140"/>
                    <a:pt x="67" y="140"/>
                  </a:cubicBezTo>
                  <a:cubicBezTo>
                    <a:pt x="62" y="143"/>
                    <a:pt x="0" y="184"/>
                    <a:pt x="0" y="184"/>
                  </a:cubicBezTo>
                  <a:cubicBezTo>
                    <a:pt x="0" y="770"/>
                    <a:pt x="0" y="770"/>
                    <a:pt x="0" y="770"/>
                  </a:cubicBezTo>
                  <a:cubicBezTo>
                    <a:pt x="13" y="770"/>
                    <a:pt x="13" y="770"/>
                    <a:pt x="13" y="770"/>
                  </a:cubicBezTo>
                  <a:cubicBezTo>
                    <a:pt x="13" y="770"/>
                    <a:pt x="13" y="198"/>
                    <a:pt x="13" y="191"/>
                  </a:cubicBezTo>
                  <a:cubicBezTo>
                    <a:pt x="19" y="187"/>
                    <a:pt x="81" y="147"/>
                    <a:pt x="81" y="147"/>
                  </a:cubicBezTo>
                  <a:cubicBezTo>
                    <a:pt x="81" y="31"/>
                    <a:pt x="81" y="31"/>
                    <a:pt x="81" y="31"/>
                  </a:cubicBezTo>
                  <a:cubicBezTo>
                    <a:pt x="86" y="29"/>
                    <a:pt x="90" y="23"/>
                    <a:pt x="90" y="16"/>
                  </a:cubicBezTo>
                  <a:close/>
                  <a:moveTo>
                    <a:pt x="73" y="13"/>
                  </a:moveTo>
                  <a:cubicBezTo>
                    <a:pt x="75" y="13"/>
                    <a:pt x="77" y="15"/>
                    <a:pt x="77" y="16"/>
                  </a:cubicBezTo>
                  <a:cubicBezTo>
                    <a:pt x="77" y="18"/>
                    <a:pt x="75" y="20"/>
                    <a:pt x="73" y="20"/>
                  </a:cubicBezTo>
                  <a:cubicBezTo>
                    <a:pt x="72" y="20"/>
                    <a:pt x="70" y="18"/>
                    <a:pt x="70" y="16"/>
                  </a:cubicBezTo>
                  <a:cubicBezTo>
                    <a:pt x="70" y="15"/>
                    <a:pt x="72" y="13"/>
                    <a:pt x="7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8" name="Freeform 266"/>
            <p:cNvSpPr/>
            <p:nvPr/>
          </p:nvSpPr>
          <p:spPr bwMode="auto">
            <a:xfrm>
              <a:off x="9761538" y="4476751"/>
              <a:ext cx="247650" cy="1376363"/>
            </a:xfrm>
            <a:custGeom>
              <a:avLst/>
              <a:gdLst>
                <a:gd name="T0" fmla="*/ 156 w 156"/>
                <a:gd name="T1" fmla="*/ 865 h 867"/>
                <a:gd name="T2" fmla="*/ 156 w 156"/>
                <a:gd name="T3" fmla="*/ 88 h 867"/>
                <a:gd name="T4" fmla="*/ 52 w 156"/>
                <a:gd name="T5" fmla="*/ 5 h 867"/>
                <a:gd name="T6" fmla="*/ 0 w 156"/>
                <a:gd name="T7" fmla="*/ 0 h 867"/>
                <a:gd name="T8" fmla="*/ 14 w 156"/>
                <a:gd name="T9" fmla="*/ 45 h 867"/>
                <a:gd name="T10" fmla="*/ 104 w 156"/>
                <a:gd name="T11" fmla="*/ 118 h 867"/>
                <a:gd name="T12" fmla="*/ 106 w 156"/>
                <a:gd name="T13" fmla="*/ 867 h 867"/>
                <a:gd name="T14" fmla="*/ 156 w 156"/>
                <a:gd name="T15" fmla="*/ 865 h 8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867">
                  <a:moveTo>
                    <a:pt x="156" y="865"/>
                  </a:moveTo>
                  <a:lnTo>
                    <a:pt x="156" y="88"/>
                  </a:lnTo>
                  <a:lnTo>
                    <a:pt x="52" y="5"/>
                  </a:lnTo>
                  <a:lnTo>
                    <a:pt x="0" y="0"/>
                  </a:lnTo>
                  <a:lnTo>
                    <a:pt x="14" y="45"/>
                  </a:lnTo>
                  <a:lnTo>
                    <a:pt x="104" y="118"/>
                  </a:lnTo>
                  <a:lnTo>
                    <a:pt x="106" y="867"/>
                  </a:lnTo>
                  <a:lnTo>
                    <a:pt x="156" y="8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9" name="Freeform 267"/>
            <p:cNvSpPr/>
            <p:nvPr/>
          </p:nvSpPr>
          <p:spPr bwMode="auto">
            <a:xfrm>
              <a:off x="9728201" y="4443413"/>
              <a:ext cx="292100" cy="1412875"/>
            </a:xfrm>
            <a:custGeom>
              <a:avLst/>
              <a:gdLst>
                <a:gd name="T0" fmla="*/ 9 w 78"/>
                <a:gd name="T1" fmla="*/ 34 h 377"/>
                <a:gd name="T2" fmla="*/ 45 w 78"/>
                <a:gd name="T3" fmla="*/ 64 h 377"/>
                <a:gd name="T4" fmla="*/ 47 w 78"/>
                <a:gd name="T5" fmla="*/ 377 h 377"/>
                <a:gd name="T6" fmla="*/ 49 w 78"/>
                <a:gd name="T7" fmla="*/ 377 h 377"/>
                <a:gd name="T8" fmla="*/ 47 w 78"/>
                <a:gd name="T9" fmla="*/ 63 h 377"/>
                <a:gd name="T10" fmla="*/ 11 w 78"/>
                <a:gd name="T11" fmla="*/ 33 h 377"/>
                <a:gd name="T12" fmla="*/ 3 w 78"/>
                <a:gd name="T13" fmla="*/ 3 h 377"/>
                <a:gd name="T14" fmla="*/ 36 w 78"/>
                <a:gd name="T15" fmla="*/ 4 h 377"/>
                <a:gd name="T16" fmla="*/ 76 w 78"/>
                <a:gd name="T17" fmla="*/ 37 h 377"/>
                <a:gd name="T18" fmla="*/ 78 w 78"/>
                <a:gd name="T19" fmla="*/ 36 h 377"/>
                <a:gd name="T20" fmla="*/ 37 w 78"/>
                <a:gd name="T21" fmla="*/ 2 h 377"/>
                <a:gd name="T22" fmla="*/ 0 w 78"/>
                <a:gd name="T23" fmla="*/ 0 h 377"/>
                <a:gd name="T24" fmla="*/ 9 w 78"/>
                <a:gd name="T25" fmla="*/ 3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377">
                  <a:moveTo>
                    <a:pt x="9" y="34"/>
                  </a:moveTo>
                  <a:cubicBezTo>
                    <a:pt x="9" y="34"/>
                    <a:pt x="45" y="64"/>
                    <a:pt x="45" y="64"/>
                  </a:cubicBezTo>
                  <a:cubicBezTo>
                    <a:pt x="45" y="65"/>
                    <a:pt x="47" y="377"/>
                    <a:pt x="47" y="377"/>
                  </a:cubicBezTo>
                  <a:cubicBezTo>
                    <a:pt x="49" y="377"/>
                    <a:pt x="49" y="377"/>
                    <a:pt x="49" y="377"/>
                  </a:cubicBezTo>
                  <a:cubicBezTo>
                    <a:pt x="47" y="63"/>
                    <a:pt x="47" y="63"/>
                    <a:pt x="47" y="63"/>
                  </a:cubicBezTo>
                  <a:cubicBezTo>
                    <a:pt x="47" y="63"/>
                    <a:pt x="11" y="34"/>
                    <a:pt x="11" y="33"/>
                  </a:cubicBezTo>
                  <a:cubicBezTo>
                    <a:pt x="11" y="33"/>
                    <a:pt x="3" y="5"/>
                    <a:pt x="3" y="3"/>
                  </a:cubicBezTo>
                  <a:cubicBezTo>
                    <a:pt x="5" y="3"/>
                    <a:pt x="35" y="4"/>
                    <a:pt x="36" y="4"/>
                  </a:cubicBezTo>
                  <a:cubicBezTo>
                    <a:pt x="36" y="5"/>
                    <a:pt x="76" y="37"/>
                    <a:pt x="76" y="37"/>
                  </a:cubicBezTo>
                  <a:cubicBezTo>
                    <a:pt x="78" y="36"/>
                    <a:pt x="78" y="36"/>
                    <a:pt x="78" y="36"/>
                  </a:cubicBezTo>
                  <a:cubicBezTo>
                    <a:pt x="37" y="2"/>
                    <a:pt x="37" y="2"/>
                    <a:pt x="37" y="2"/>
                  </a:cubicBezTo>
                  <a:cubicBezTo>
                    <a:pt x="0" y="0"/>
                    <a:pt x="0" y="0"/>
                    <a:pt x="0" y="0"/>
                  </a:cubicBezTo>
                  <a:lnTo>
                    <a:pt x="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0" name="Freeform 268"/>
            <p:cNvSpPr/>
            <p:nvPr/>
          </p:nvSpPr>
          <p:spPr bwMode="auto">
            <a:xfrm>
              <a:off x="9859963" y="4691063"/>
              <a:ext cx="14288" cy="1169988"/>
            </a:xfrm>
            <a:custGeom>
              <a:avLst/>
              <a:gdLst>
                <a:gd name="T0" fmla="*/ 4 w 9"/>
                <a:gd name="T1" fmla="*/ 737 h 737"/>
                <a:gd name="T2" fmla="*/ 9 w 9"/>
                <a:gd name="T3" fmla="*/ 737 h 737"/>
                <a:gd name="T4" fmla="*/ 4 w 9"/>
                <a:gd name="T5" fmla="*/ 0 h 737"/>
                <a:gd name="T6" fmla="*/ 0 w 9"/>
                <a:gd name="T7" fmla="*/ 0 h 737"/>
                <a:gd name="T8" fmla="*/ 4 w 9"/>
                <a:gd name="T9" fmla="*/ 737 h 737"/>
              </a:gdLst>
              <a:ahLst/>
              <a:cxnLst>
                <a:cxn ang="0">
                  <a:pos x="T0" y="T1"/>
                </a:cxn>
                <a:cxn ang="0">
                  <a:pos x="T2" y="T3"/>
                </a:cxn>
                <a:cxn ang="0">
                  <a:pos x="T4" y="T5"/>
                </a:cxn>
                <a:cxn ang="0">
                  <a:pos x="T6" y="T7"/>
                </a:cxn>
                <a:cxn ang="0">
                  <a:pos x="T8" y="T9"/>
                </a:cxn>
              </a:cxnLst>
              <a:rect l="0" t="0" r="r" b="b"/>
              <a:pathLst>
                <a:path w="9" h="737">
                  <a:moveTo>
                    <a:pt x="4" y="737"/>
                  </a:moveTo>
                  <a:lnTo>
                    <a:pt x="9" y="737"/>
                  </a:lnTo>
                  <a:lnTo>
                    <a:pt x="4" y="0"/>
                  </a:lnTo>
                  <a:lnTo>
                    <a:pt x="0" y="0"/>
                  </a:lnTo>
                  <a:lnTo>
                    <a:pt x="4" y="7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1" name="Freeform 269"/>
            <p:cNvSpPr>
              <a:spLocks noEditPoints="1"/>
            </p:cNvSpPr>
            <p:nvPr/>
          </p:nvSpPr>
          <p:spPr bwMode="auto">
            <a:xfrm>
              <a:off x="9818688" y="5027613"/>
              <a:ext cx="33338" cy="841375"/>
            </a:xfrm>
            <a:custGeom>
              <a:avLst/>
              <a:gdLst>
                <a:gd name="T0" fmla="*/ 2 w 9"/>
                <a:gd name="T1" fmla="*/ 1 h 224"/>
                <a:gd name="T2" fmla="*/ 1 w 9"/>
                <a:gd name="T3" fmla="*/ 6 h 224"/>
                <a:gd name="T4" fmla="*/ 4 w 9"/>
                <a:gd name="T5" fmla="*/ 8 h 224"/>
                <a:gd name="T6" fmla="*/ 5 w 9"/>
                <a:gd name="T7" fmla="*/ 224 h 224"/>
                <a:gd name="T8" fmla="*/ 7 w 9"/>
                <a:gd name="T9" fmla="*/ 224 h 224"/>
                <a:gd name="T10" fmla="*/ 6 w 9"/>
                <a:gd name="T11" fmla="*/ 7 h 224"/>
                <a:gd name="T12" fmla="*/ 7 w 9"/>
                <a:gd name="T13" fmla="*/ 7 h 224"/>
                <a:gd name="T14" fmla="*/ 7 w 9"/>
                <a:gd name="T15" fmla="*/ 2 h 224"/>
                <a:gd name="T16" fmla="*/ 2 w 9"/>
                <a:gd name="T17" fmla="*/ 1 h 224"/>
                <a:gd name="T18" fmla="*/ 5 w 9"/>
                <a:gd name="T19" fmla="*/ 5 h 224"/>
                <a:gd name="T20" fmla="*/ 3 w 9"/>
                <a:gd name="T21" fmla="*/ 5 h 224"/>
                <a:gd name="T22" fmla="*/ 4 w 9"/>
                <a:gd name="T23" fmla="*/ 3 h 224"/>
                <a:gd name="T24" fmla="*/ 5 w 9"/>
                <a:gd name="T25" fmla="*/ 3 h 224"/>
                <a:gd name="T26" fmla="*/ 5 w 9"/>
                <a:gd name="T27" fmla="*/ 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24">
                  <a:moveTo>
                    <a:pt x="2" y="1"/>
                  </a:moveTo>
                  <a:cubicBezTo>
                    <a:pt x="0" y="2"/>
                    <a:pt x="0" y="5"/>
                    <a:pt x="1" y="6"/>
                  </a:cubicBezTo>
                  <a:cubicBezTo>
                    <a:pt x="2" y="7"/>
                    <a:pt x="3" y="8"/>
                    <a:pt x="4" y="8"/>
                  </a:cubicBezTo>
                  <a:cubicBezTo>
                    <a:pt x="5" y="224"/>
                    <a:pt x="5" y="224"/>
                    <a:pt x="5" y="224"/>
                  </a:cubicBezTo>
                  <a:cubicBezTo>
                    <a:pt x="7" y="224"/>
                    <a:pt x="7" y="224"/>
                    <a:pt x="7" y="224"/>
                  </a:cubicBezTo>
                  <a:cubicBezTo>
                    <a:pt x="6" y="7"/>
                    <a:pt x="6" y="7"/>
                    <a:pt x="6" y="7"/>
                  </a:cubicBezTo>
                  <a:cubicBezTo>
                    <a:pt x="6" y="7"/>
                    <a:pt x="7" y="7"/>
                    <a:pt x="7" y="7"/>
                  </a:cubicBezTo>
                  <a:cubicBezTo>
                    <a:pt x="8" y="6"/>
                    <a:pt x="9" y="3"/>
                    <a:pt x="7" y="2"/>
                  </a:cubicBezTo>
                  <a:cubicBezTo>
                    <a:pt x="6" y="0"/>
                    <a:pt x="4" y="0"/>
                    <a:pt x="2" y="1"/>
                  </a:cubicBezTo>
                  <a:close/>
                  <a:moveTo>
                    <a:pt x="5" y="5"/>
                  </a:moveTo>
                  <a:cubicBezTo>
                    <a:pt x="5" y="5"/>
                    <a:pt x="4" y="5"/>
                    <a:pt x="3" y="5"/>
                  </a:cubicBezTo>
                  <a:cubicBezTo>
                    <a:pt x="3" y="4"/>
                    <a:pt x="3" y="3"/>
                    <a:pt x="4" y="3"/>
                  </a:cubicBezTo>
                  <a:cubicBezTo>
                    <a:pt x="4" y="3"/>
                    <a:pt x="5" y="3"/>
                    <a:pt x="5" y="3"/>
                  </a:cubicBezTo>
                  <a:cubicBezTo>
                    <a:pt x="6" y="4"/>
                    <a:pt x="6" y="4"/>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2" name="Freeform 270"/>
            <p:cNvSpPr/>
            <p:nvPr/>
          </p:nvSpPr>
          <p:spPr bwMode="auto">
            <a:xfrm>
              <a:off x="9483726" y="4672013"/>
              <a:ext cx="225425" cy="1196975"/>
            </a:xfrm>
            <a:custGeom>
              <a:avLst/>
              <a:gdLst>
                <a:gd name="T0" fmla="*/ 5 w 60"/>
                <a:gd name="T1" fmla="*/ 242 h 319"/>
                <a:gd name="T2" fmla="*/ 2 w 60"/>
                <a:gd name="T3" fmla="*/ 144 h 319"/>
                <a:gd name="T4" fmla="*/ 59 w 60"/>
                <a:gd name="T5" fmla="*/ 102 h 319"/>
                <a:gd name="T6" fmla="*/ 60 w 60"/>
                <a:gd name="T7" fmla="*/ 0 h 319"/>
                <a:gd name="T8" fmla="*/ 58 w 60"/>
                <a:gd name="T9" fmla="*/ 0 h 319"/>
                <a:gd name="T10" fmla="*/ 57 w 60"/>
                <a:gd name="T11" fmla="*/ 101 h 319"/>
                <a:gd name="T12" fmla="*/ 0 w 60"/>
                <a:gd name="T13" fmla="*/ 143 h 319"/>
                <a:gd name="T14" fmla="*/ 3 w 60"/>
                <a:gd name="T15" fmla="*/ 243 h 319"/>
                <a:gd name="T16" fmla="*/ 52 w 60"/>
                <a:gd name="T17" fmla="*/ 278 h 319"/>
                <a:gd name="T18" fmla="*/ 52 w 60"/>
                <a:gd name="T19" fmla="*/ 319 h 319"/>
                <a:gd name="T20" fmla="*/ 54 w 60"/>
                <a:gd name="T21" fmla="*/ 319 h 319"/>
                <a:gd name="T22" fmla="*/ 54 w 60"/>
                <a:gd name="T23" fmla="*/ 277 h 319"/>
                <a:gd name="T24" fmla="*/ 5 w 60"/>
                <a:gd name="T25" fmla="*/ 24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9">
                  <a:moveTo>
                    <a:pt x="5" y="242"/>
                  </a:moveTo>
                  <a:cubicBezTo>
                    <a:pt x="5" y="241"/>
                    <a:pt x="3" y="145"/>
                    <a:pt x="2" y="144"/>
                  </a:cubicBezTo>
                  <a:cubicBezTo>
                    <a:pt x="3" y="143"/>
                    <a:pt x="59" y="102"/>
                    <a:pt x="59" y="102"/>
                  </a:cubicBezTo>
                  <a:cubicBezTo>
                    <a:pt x="60" y="0"/>
                    <a:pt x="60" y="0"/>
                    <a:pt x="60" y="0"/>
                  </a:cubicBezTo>
                  <a:cubicBezTo>
                    <a:pt x="58" y="0"/>
                    <a:pt x="58" y="0"/>
                    <a:pt x="58" y="0"/>
                  </a:cubicBezTo>
                  <a:cubicBezTo>
                    <a:pt x="58" y="0"/>
                    <a:pt x="57" y="100"/>
                    <a:pt x="57" y="101"/>
                  </a:cubicBezTo>
                  <a:cubicBezTo>
                    <a:pt x="57" y="102"/>
                    <a:pt x="0" y="143"/>
                    <a:pt x="0" y="143"/>
                  </a:cubicBezTo>
                  <a:cubicBezTo>
                    <a:pt x="3" y="243"/>
                    <a:pt x="3" y="243"/>
                    <a:pt x="3" y="243"/>
                  </a:cubicBezTo>
                  <a:cubicBezTo>
                    <a:pt x="3" y="243"/>
                    <a:pt x="51" y="277"/>
                    <a:pt x="52" y="278"/>
                  </a:cubicBezTo>
                  <a:cubicBezTo>
                    <a:pt x="52" y="278"/>
                    <a:pt x="51" y="297"/>
                    <a:pt x="52" y="319"/>
                  </a:cubicBezTo>
                  <a:cubicBezTo>
                    <a:pt x="54" y="319"/>
                    <a:pt x="54" y="319"/>
                    <a:pt x="54" y="319"/>
                  </a:cubicBezTo>
                  <a:cubicBezTo>
                    <a:pt x="54" y="277"/>
                    <a:pt x="54" y="277"/>
                    <a:pt x="54" y="277"/>
                  </a:cubicBezTo>
                  <a:cubicBezTo>
                    <a:pt x="54" y="277"/>
                    <a:pt x="6" y="243"/>
                    <a:pt x="5"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3" name="Freeform 271"/>
            <p:cNvSpPr>
              <a:spLocks noEditPoints="1"/>
            </p:cNvSpPr>
            <p:nvPr/>
          </p:nvSpPr>
          <p:spPr bwMode="auto">
            <a:xfrm>
              <a:off x="9510713" y="4611688"/>
              <a:ext cx="258763" cy="1252538"/>
            </a:xfrm>
            <a:custGeom>
              <a:avLst/>
              <a:gdLst>
                <a:gd name="T0" fmla="*/ 67 w 69"/>
                <a:gd name="T1" fmla="*/ 3 h 334"/>
                <a:gd name="T2" fmla="*/ 58 w 69"/>
                <a:gd name="T3" fmla="*/ 2 h 334"/>
                <a:gd name="T4" fmla="*/ 57 w 69"/>
                <a:gd name="T5" fmla="*/ 12 h 334"/>
                <a:gd name="T6" fmla="*/ 58 w 69"/>
                <a:gd name="T7" fmla="*/ 13 h 334"/>
                <a:gd name="T8" fmla="*/ 57 w 69"/>
                <a:gd name="T9" fmla="*/ 121 h 334"/>
                <a:gd name="T10" fmla="*/ 0 w 69"/>
                <a:gd name="T11" fmla="*/ 162 h 334"/>
                <a:gd name="T12" fmla="*/ 3 w 69"/>
                <a:gd name="T13" fmla="*/ 255 h 334"/>
                <a:gd name="T14" fmla="*/ 53 w 69"/>
                <a:gd name="T15" fmla="*/ 290 h 334"/>
                <a:gd name="T16" fmla="*/ 52 w 69"/>
                <a:gd name="T17" fmla="*/ 334 h 334"/>
                <a:gd name="T18" fmla="*/ 59 w 69"/>
                <a:gd name="T19" fmla="*/ 334 h 334"/>
                <a:gd name="T20" fmla="*/ 60 w 69"/>
                <a:gd name="T21" fmla="*/ 288 h 334"/>
                <a:gd name="T22" fmla="*/ 16 w 69"/>
                <a:gd name="T23" fmla="*/ 256 h 334"/>
                <a:gd name="T24" fmla="*/ 14 w 69"/>
                <a:gd name="T25" fmla="*/ 157 h 334"/>
                <a:gd name="T26" fmla="*/ 61 w 69"/>
                <a:gd name="T27" fmla="*/ 123 h 334"/>
                <a:gd name="T28" fmla="*/ 62 w 69"/>
                <a:gd name="T29" fmla="*/ 14 h 334"/>
                <a:gd name="T30" fmla="*/ 66 w 69"/>
                <a:gd name="T31" fmla="*/ 12 h 334"/>
                <a:gd name="T32" fmla="*/ 67 w 69"/>
                <a:gd name="T33" fmla="*/ 3 h 334"/>
                <a:gd name="T34" fmla="*/ 63 w 69"/>
                <a:gd name="T35" fmla="*/ 9 h 334"/>
                <a:gd name="T36" fmla="*/ 60 w 69"/>
                <a:gd name="T37" fmla="*/ 9 h 334"/>
                <a:gd name="T38" fmla="*/ 61 w 69"/>
                <a:gd name="T39" fmla="*/ 6 h 334"/>
                <a:gd name="T40" fmla="*/ 64 w 69"/>
                <a:gd name="T41" fmla="*/ 6 h 334"/>
                <a:gd name="T42" fmla="*/ 63 w 69"/>
                <a:gd name="T43" fmla="*/ 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334">
                  <a:moveTo>
                    <a:pt x="67" y="3"/>
                  </a:moveTo>
                  <a:cubicBezTo>
                    <a:pt x="65" y="0"/>
                    <a:pt x="60" y="0"/>
                    <a:pt x="58" y="2"/>
                  </a:cubicBezTo>
                  <a:cubicBezTo>
                    <a:pt x="55" y="5"/>
                    <a:pt x="54" y="9"/>
                    <a:pt x="57" y="12"/>
                  </a:cubicBezTo>
                  <a:cubicBezTo>
                    <a:pt x="57" y="12"/>
                    <a:pt x="58" y="13"/>
                    <a:pt x="58" y="13"/>
                  </a:cubicBezTo>
                  <a:cubicBezTo>
                    <a:pt x="57" y="121"/>
                    <a:pt x="57" y="121"/>
                    <a:pt x="57" y="121"/>
                  </a:cubicBezTo>
                  <a:cubicBezTo>
                    <a:pt x="0" y="162"/>
                    <a:pt x="0" y="162"/>
                    <a:pt x="0" y="162"/>
                  </a:cubicBezTo>
                  <a:cubicBezTo>
                    <a:pt x="3" y="255"/>
                    <a:pt x="3" y="255"/>
                    <a:pt x="3" y="255"/>
                  </a:cubicBezTo>
                  <a:cubicBezTo>
                    <a:pt x="53" y="290"/>
                    <a:pt x="53" y="290"/>
                    <a:pt x="53" y="290"/>
                  </a:cubicBezTo>
                  <a:cubicBezTo>
                    <a:pt x="52" y="334"/>
                    <a:pt x="52" y="334"/>
                    <a:pt x="52" y="334"/>
                  </a:cubicBezTo>
                  <a:cubicBezTo>
                    <a:pt x="59" y="334"/>
                    <a:pt x="59" y="334"/>
                    <a:pt x="59" y="334"/>
                  </a:cubicBezTo>
                  <a:cubicBezTo>
                    <a:pt x="60" y="288"/>
                    <a:pt x="60" y="288"/>
                    <a:pt x="60" y="288"/>
                  </a:cubicBezTo>
                  <a:cubicBezTo>
                    <a:pt x="16" y="256"/>
                    <a:pt x="16" y="256"/>
                    <a:pt x="16" y="256"/>
                  </a:cubicBezTo>
                  <a:cubicBezTo>
                    <a:pt x="14" y="157"/>
                    <a:pt x="14" y="157"/>
                    <a:pt x="14" y="157"/>
                  </a:cubicBezTo>
                  <a:cubicBezTo>
                    <a:pt x="61" y="123"/>
                    <a:pt x="61" y="123"/>
                    <a:pt x="61" y="123"/>
                  </a:cubicBezTo>
                  <a:cubicBezTo>
                    <a:pt x="62" y="14"/>
                    <a:pt x="62" y="14"/>
                    <a:pt x="62" y="14"/>
                  </a:cubicBezTo>
                  <a:cubicBezTo>
                    <a:pt x="64" y="14"/>
                    <a:pt x="65" y="13"/>
                    <a:pt x="66" y="12"/>
                  </a:cubicBezTo>
                  <a:cubicBezTo>
                    <a:pt x="69" y="10"/>
                    <a:pt x="69" y="6"/>
                    <a:pt x="67" y="3"/>
                  </a:cubicBezTo>
                  <a:close/>
                  <a:moveTo>
                    <a:pt x="63" y="9"/>
                  </a:moveTo>
                  <a:cubicBezTo>
                    <a:pt x="62" y="10"/>
                    <a:pt x="61" y="10"/>
                    <a:pt x="60" y="9"/>
                  </a:cubicBezTo>
                  <a:cubicBezTo>
                    <a:pt x="59" y="8"/>
                    <a:pt x="60" y="7"/>
                    <a:pt x="61" y="6"/>
                  </a:cubicBezTo>
                  <a:cubicBezTo>
                    <a:pt x="61" y="5"/>
                    <a:pt x="63" y="5"/>
                    <a:pt x="64" y="6"/>
                  </a:cubicBezTo>
                  <a:cubicBezTo>
                    <a:pt x="64" y="7"/>
                    <a:pt x="64" y="8"/>
                    <a:pt x="6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4" name="Freeform 272"/>
            <p:cNvSpPr>
              <a:spLocks noEditPoints="1"/>
            </p:cNvSpPr>
            <p:nvPr/>
          </p:nvSpPr>
          <p:spPr bwMode="auto">
            <a:xfrm>
              <a:off x="9623426" y="4826001"/>
              <a:ext cx="198438" cy="1038225"/>
            </a:xfrm>
            <a:custGeom>
              <a:avLst/>
              <a:gdLst>
                <a:gd name="T0" fmla="*/ 48 w 53"/>
                <a:gd name="T1" fmla="*/ 14 h 277"/>
                <a:gd name="T2" fmla="*/ 50 w 53"/>
                <a:gd name="T3" fmla="*/ 13 h 277"/>
                <a:gd name="T4" fmla="*/ 51 w 53"/>
                <a:gd name="T5" fmla="*/ 4 h 277"/>
                <a:gd name="T6" fmla="*/ 41 w 53"/>
                <a:gd name="T7" fmla="*/ 3 h 277"/>
                <a:gd name="T8" fmla="*/ 40 w 53"/>
                <a:gd name="T9" fmla="*/ 12 h 277"/>
                <a:gd name="T10" fmla="*/ 44 w 53"/>
                <a:gd name="T11" fmla="*/ 14 h 277"/>
                <a:gd name="T12" fmla="*/ 43 w 53"/>
                <a:gd name="T13" fmla="*/ 74 h 277"/>
                <a:gd name="T14" fmla="*/ 0 w 53"/>
                <a:gd name="T15" fmla="*/ 105 h 277"/>
                <a:gd name="T16" fmla="*/ 3 w 53"/>
                <a:gd name="T17" fmla="*/ 195 h 277"/>
                <a:gd name="T18" fmla="*/ 43 w 53"/>
                <a:gd name="T19" fmla="*/ 226 h 277"/>
                <a:gd name="T20" fmla="*/ 42 w 53"/>
                <a:gd name="T21" fmla="*/ 277 h 277"/>
                <a:gd name="T22" fmla="*/ 49 w 53"/>
                <a:gd name="T23" fmla="*/ 277 h 277"/>
                <a:gd name="T24" fmla="*/ 50 w 53"/>
                <a:gd name="T25" fmla="*/ 223 h 277"/>
                <a:gd name="T26" fmla="*/ 15 w 53"/>
                <a:gd name="T27" fmla="*/ 196 h 277"/>
                <a:gd name="T28" fmla="*/ 13 w 53"/>
                <a:gd name="T29" fmla="*/ 100 h 277"/>
                <a:gd name="T30" fmla="*/ 47 w 53"/>
                <a:gd name="T31" fmla="*/ 76 h 277"/>
                <a:gd name="T32" fmla="*/ 48 w 53"/>
                <a:gd name="T33" fmla="*/ 14 h 277"/>
                <a:gd name="T34" fmla="*/ 44 w 53"/>
                <a:gd name="T35" fmla="*/ 9 h 277"/>
                <a:gd name="T36" fmla="*/ 44 w 53"/>
                <a:gd name="T37" fmla="*/ 6 h 277"/>
                <a:gd name="T38" fmla="*/ 47 w 53"/>
                <a:gd name="T39" fmla="*/ 6 h 277"/>
                <a:gd name="T40" fmla="*/ 47 w 53"/>
                <a:gd name="T41" fmla="*/ 9 h 277"/>
                <a:gd name="T42" fmla="*/ 44 w 53"/>
                <a:gd name="T43" fmla="*/ 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277">
                  <a:moveTo>
                    <a:pt x="48" y="14"/>
                  </a:moveTo>
                  <a:cubicBezTo>
                    <a:pt x="49" y="14"/>
                    <a:pt x="49" y="13"/>
                    <a:pt x="50" y="13"/>
                  </a:cubicBezTo>
                  <a:cubicBezTo>
                    <a:pt x="53" y="10"/>
                    <a:pt x="53" y="6"/>
                    <a:pt x="51" y="4"/>
                  </a:cubicBezTo>
                  <a:cubicBezTo>
                    <a:pt x="48" y="1"/>
                    <a:pt x="44" y="0"/>
                    <a:pt x="41" y="3"/>
                  </a:cubicBezTo>
                  <a:cubicBezTo>
                    <a:pt x="38" y="5"/>
                    <a:pt x="38" y="9"/>
                    <a:pt x="40" y="12"/>
                  </a:cubicBezTo>
                  <a:cubicBezTo>
                    <a:pt x="41" y="13"/>
                    <a:pt x="43" y="14"/>
                    <a:pt x="44" y="14"/>
                  </a:cubicBezTo>
                  <a:cubicBezTo>
                    <a:pt x="43" y="74"/>
                    <a:pt x="43" y="74"/>
                    <a:pt x="43" y="74"/>
                  </a:cubicBezTo>
                  <a:cubicBezTo>
                    <a:pt x="0" y="105"/>
                    <a:pt x="0" y="105"/>
                    <a:pt x="0" y="105"/>
                  </a:cubicBezTo>
                  <a:cubicBezTo>
                    <a:pt x="3" y="195"/>
                    <a:pt x="3" y="195"/>
                    <a:pt x="3" y="195"/>
                  </a:cubicBezTo>
                  <a:cubicBezTo>
                    <a:pt x="43" y="226"/>
                    <a:pt x="43" y="226"/>
                    <a:pt x="43" y="226"/>
                  </a:cubicBezTo>
                  <a:cubicBezTo>
                    <a:pt x="42" y="277"/>
                    <a:pt x="42" y="277"/>
                    <a:pt x="42" y="277"/>
                  </a:cubicBezTo>
                  <a:cubicBezTo>
                    <a:pt x="49" y="277"/>
                    <a:pt x="49" y="277"/>
                    <a:pt x="49" y="277"/>
                  </a:cubicBezTo>
                  <a:cubicBezTo>
                    <a:pt x="50" y="223"/>
                    <a:pt x="50" y="223"/>
                    <a:pt x="50" y="223"/>
                  </a:cubicBezTo>
                  <a:cubicBezTo>
                    <a:pt x="15" y="196"/>
                    <a:pt x="15" y="196"/>
                    <a:pt x="15" y="196"/>
                  </a:cubicBezTo>
                  <a:cubicBezTo>
                    <a:pt x="13" y="100"/>
                    <a:pt x="13" y="100"/>
                    <a:pt x="13" y="100"/>
                  </a:cubicBezTo>
                  <a:cubicBezTo>
                    <a:pt x="47" y="76"/>
                    <a:pt x="47" y="76"/>
                    <a:pt x="47" y="76"/>
                  </a:cubicBezTo>
                  <a:lnTo>
                    <a:pt x="48" y="14"/>
                  </a:lnTo>
                  <a:close/>
                  <a:moveTo>
                    <a:pt x="44" y="9"/>
                  </a:moveTo>
                  <a:cubicBezTo>
                    <a:pt x="43" y="8"/>
                    <a:pt x="43" y="7"/>
                    <a:pt x="44" y="6"/>
                  </a:cubicBezTo>
                  <a:cubicBezTo>
                    <a:pt x="45" y="5"/>
                    <a:pt x="46" y="5"/>
                    <a:pt x="47" y="6"/>
                  </a:cubicBezTo>
                  <a:cubicBezTo>
                    <a:pt x="48" y="7"/>
                    <a:pt x="48" y="9"/>
                    <a:pt x="47" y="9"/>
                  </a:cubicBezTo>
                  <a:cubicBezTo>
                    <a:pt x="46" y="10"/>
                    <a:pt x="45" y="10"/>
                    <a:pt x="4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5" name="Freeform 273"/>
            <p:cNvSpPr/>
            <p:nvPr/>
          </p:nvSpPr>
          <p:spPr bwMode="auto">
            <a:xfrm>
              <a:off x="9593263" y="4892676"/>
              <a:ext cx="173038" cy="971550"/>
            </a:xfrm>
            <a:custGeom>
              <a:avLst/>
              <a:gdLst>
                <a:gd name="T0" fmla="*/ 5 w 46"/>
                <a:gd name="T1" fmla="*/ 180 h 259"/>
                <a:gd name="T2" fmla="*/ 2 w 46"/>
                <a:gd name="T3" fmla="*/ 84 h 259"/>
                <a:gd name="T4" fmla="*/ 46 w 46"/>
                <a:gd name="T5" fmla="*/ 52 h 259"/>
                <a:gd name="T6" fmla="*/ 46 w 46"/>
                <a:gd name="T7" fmla="*/ 0 h 259"/>
                <a:gd name="T8" fmla="*/ 44 w 46"/>
                <a:gd name="T9" fmla="*/ 0 h 259"/>
                <a:gd name="T10" fmla="*/ 44 w 46"/>
                <a:gd name="T11" fmla="*/ 51 h 259"/>
                <a:gd name="T12" fmla="*/ 0 w 46"/>
                <a:gd name="T13" fmla="*/ 83 h 259"/>
                <a:gd name="T14" fmla="*/ 3 w 46"/>
                <a:gd name="T15" fmla="*/ 181 h 259"/>
                <a:gd name="T16" fmla="*/ 43 w 46"/>
                <a:gd name="T17" fmla="*/ 211 h 259"/>
                <a:gd name="T18" fmla="*/ 43 w 46"/>
                <a:gd name="T19" fmla="*/ 259 h 259"/>
                <a:gd name="T20" fmla="*/ 45 w 46"/>
                <a:gd name="T21" fmla="*/ 259 h 259"/>
                <a:gd name="T22" fmla="*/ 45 w 46"/>
                <a:gd name="T23" fmla="*/ 210 h 259"/>
                <a:gd name="T24" fmla="*/ 5 w 46"/>
                <a:gd name="T25" fmla="*/ 18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259">
                  <a:moveTo>
                    <a:pt x="5" y="180"/>
                  </a:moveTo>
                  <a:cubicBezTo>
                    <a:pt x="5" y="179"/>
                    <a:pt x="2" y="85"/>
                    <a:pt x="2" y="84"/>
                  </a:cubicBezTo>
                  <a:cubicBezTo>
                    <a:pt x="3" y="83"/>
                    <a:pt x="46" y="52"/>
                    <a:pt x="46" y="52"/>
                  </a:cubicBezTo>
                  <a:cubicBezTo>
                    <a:pt x="46" y="0"/>
                    <a:pt x="46" y="0"/>
                    <a:pt x="46" y="0"/>
                  </a:cubicBezTo>
                  <a:cubicBezTo>
                    <a:pt x="44" y="0"/>
                    <a:pt x="44" y="0"/>
                    <a:pt x="44" y="0"/>
                  </a:cubicBezTo>
                  <a:cubicBezTo>
                    <a:pt x="44" y="0"/>
                    <a:pt x="44" y="50"/>
                    <a:pt x="44" y="51"/>
                  </a:cubicBezTo>
                  <a:cubicBezTo>
                    <a:pt x="43" y="51"/>
                    <a:pt x="0" y="83"/>
                    <a:pt x="0" y="83"/>
                  </a:cubicBezTo>
                  <a:cubicBezTo>
                    <a:pt x="3" y="181"/>
                    <a:pt x="3" y="181"/>
                    <a:pt x="3" y="181"/>
                  </a:cubicBezTo>
                  <a:cubicBezTo>
                    <a:pt x="3" y="181"/>
                    <a:pt x="43" y="211"/>
                    <a:pt x="43" y="211"/>
                  </a:cubicBezTo>
                  <a:cubicBezTo>
                    <a:pt x="43" y="212"/>
                    <a:pt x="42" y="241"/>
                    <a:pt x="43" y="259"/>
                  </a:cubicBezTo>
                  <a:cubicBezTo>
                    <a:pt x="45" y="259"/>
                    <a:pt x="45" y="259"/>
                    <a:pt x="45" y="259"/>
                  </a:cubicBezTo>
                  <a:cubicBezTo>
                    <a:pt x="45" y="210"/>
                    <a:pt x="45" y="210"/>
                    <a:pt x="45" y="210"/>
                  </a:cubicBezTo>
                  <a:cubicBezTo>
                    <a:pt x="45" y="210"/>
                    <a:pt x="5" y="180"/>
                    <a:pt x="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6" name="Freeform 274"/>
            <p:cNvSpPr/>
            <p:nvPr/>
          </p:nvSpPr>
          <p:spPr bwMode="auto">
            <a:xfrm>
              <a:off x="9144001" y="4608513"/>
              <a:ext cx="146050" cy="798513"/>
            </a:xfrm>
            <a:custGeom>
              <a:avLst/>
              <a:gdLst>
                <a:gd name="T0" fmla="*/ 36 w 39"/>
                <a:gd name="T1" fmla="*/ 0 h 213"/>
                <a:gd name="T2" fmla="*/ 36 w 39"/>
                <a:gd name="T3" fmla="*/ 90 h 213"/>
                <a:gd name="T4" fmla="*/ 0 w 39"/>
                <a:gd name="T5" fmla="*/ 152 h 213"/>
                <a:gd name="T6" fmla="*/ 0 w 39"/>
                <a:gd name="T7" fmla="*/ 213 h 213"/>
                <a:gd name="T8" fmla="*/ 3 w 39"/>
                <a:gd name="T9" fmla="*/ 213 h 213"/>
                <a:gd name="T10" fmla="*/ 3 w 39"/>
                <a:gd name="T11" fmla="*/ 153 h 213"/>
                <a:gd name="T12" fmla="*/ 39 w 39"/>
                <a:gd name="T13" fmla="*/ 91 h 213"/>
                <a:gd name="T14" fmla="*/ 39 w 39"/>
                <a:gd name="T15" fmla="*/ 0 h 213"/>
                <a:gd name="T16" fmla="*/ 36 w 39"/>
                <a:gd name="T1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13">
                  <a:moveTo>
                    <a:pt x="36" y="0"/>
                  </a:moveTo>
                  <a:cubicBezTo>
                    <a:pt x="36" y="0"/>
                    <a:pt x="36" y="90"/>
                    <a:pt x="36" y="90"/>
                  </a:cubicBezTo>
                  <a:cubicBezTo>
                    <a:pt x="36" y="91"/>
                    <a:pt x="0" y="152"/>
                    <a:pt x="0" y="152"/>
                  </a:cubicBezTo>
                  <a:cubicBezTo>
                    <a:pt x="0" y="213"/>
                    <a:pt x="0" y="213"/>
                    <a:pt x="0" y="213"/>
                  </a:cubicBezTo>
                  <a:cubicBezTo>
                    <a:pt x="3" y="213"/>
                    <a:pt x="3" y="213"/>
                    <a:pt x="3" y="213"/>
                  </a:cubicBezTo>
                  <a:cubicBezTo>
                    <a:pt x="3" y="213"/>
                    <a:pt x="3" y="154"/>
                    <a:pt x="3" y="153"/>
                  </a:cubicBezTo>
                  <a:cubicBezTo>
                    <a:pt x="4" y="152"/>
                    <a:pt x="39" y="91"/>
                    <a:pt x="39" y="91"/>
                  </a:cubicBezTo>
                  <a:cubicBezTo>
                    <a:pt x="39" y="0"/>
                    <a:pt x="39" y="0"/>
                    <a:pt x="39" y="0"/>
                  </a:cubicBez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7" name="Freeform 275"/>
            <p:cNvSpPr>
              <a:spLocks noEditPoints="1"/>
            </p:cNvSpPr>
            <p:nvPr/>
          </p:nvSpPr>
          <p:spPr bwMode="auto">
            <a:xfrm>
              <a:off x="9244013" y="4548188"/>
              <a:ext cx="71438" cy="71438"/>
            </a:xfrm>
            <a:custGeom>
              <a:avLst/>
              <a:gdLst>
                <a:gd name="T0" fmla="*/ 0 w 19"/>
                <a:gd name="T1" fmla="*/ 10 h 19"/>
                <a:gd name="T2" fmla="*/ 9 w 19"/>
                <a:gd name="T3" fmla="*/ 19 h 19"/>
                <a:gd name="T4" fmla="*/ 19 w 19"/>
                <a:gd name="T5" fmla="*/ 10 h 19"/>
                <a:gd name="T6" fmla="*/ 9 w 19"/>
                <a:gd name="T7" fmla="*/ 0 h 19"/>
                <a:gd name="T8" fmla="*/ 0 w 19"/>
                <a:gd name="T9" fmla="*/ 10 h 19"/>
                <a:gd name="T10" fmla="*/ 3 w 19"/>
                <a:gd name="T11" fmla="*/ 10 h 19"/>
                <a:gd name="T12" fmla="*/ 9 w 19"/>
                <a:gd name="T13" fmla="*/ 3 h 19"/>
                <a:gd name="T14" fmla="*/ 16 w 19"/>
                <a:gd name="T15" fmla="*/ 10 h 19"/>
                <a:gd name="T16" fmla="*/ 9 w 19"/>
                <a:gd name="T17" fmla="*/ 16 h 19"/>
                <a:gd name="T18" fmla="*/ 3 w 19"/>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0" y="10"/>
                  </a:moveTo>
                  <a:cubicBezTo>
                    <a:pt x="0" y="15"/>
                    <a:pt x="4" y="19"/>
                    <a:pt x="9" y="19"/>
                  </a:cubicBezTo>
                  <a:cubicBezTo>
                    <a:pt x="15" y="19"/>
                    <a:pt x="19" y="15"/>
                    <a:pt x="19" y="10"/>
                  </a:cubicBezTo>
                  <a:cubicBezTo>
                    <a:pt x="19" y="4"/>
                    <a:pt x="15" y="0"/>
                    <a:pt x="9" y="0"/>
                  </a:cubicBezTo>
                  <a:cubicBezTo>
                    <a:pt x="4" y="0"/>
                    <a:pt x="0" y="4"/>
                    <a:pt x="0" y="10"/>
                  </a:cubicBezTo>
                  <a:close/>
                  <a:moveTo>
                    <a:pt x="3" y="10"/>
                  </a:moveTo>
                  <a:cubicBezTo>
                    <a:pt x="3" y="6"/>
                    <a:pt x="6" y="3"/>
                    <a:pt x="9" y="3"/>
                  </a:cubicBezTo>
                  <a:cubicBezTo>
                    <a:pt x="13" y="3"/>
                    <a:pt x="16" y="6"/>
                    <a:pt x="16" y="10"/>
                  </a:cubicBezTo>
                  <a:cubicBezTo>
                    <a:pt x="16" y="13"/>
                    <a:pt x="13" y="16"/>
                    <a:pt x="9" y="16"/>
                  </a:cubicBezTo>
                  <a:cubicBezTo>
                    <a:pt x="6" y="16"/>
                    <a:pt x="3" y="1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8" name="Freeform 276"/>
            <p:cNvSpPr/>
            <p:nvPr/>
          </p:nvSpPr>
          <p:spPr bwMode="auto">
            <a:xfrm>
              <a:off x="9097963" y="4210051"/>
              <a:ext cx="150813" cy="1196975"/>
            </a:xfrm>
            <a:custGeom>
              <a:avLst/>
              <a:gdLst>
                <a:gd name="T0" fmla="*/ 36 w 40"/>
                <a:gd name="T1" fmla="*/ 0 h 319"/>
                <a:gd name="T2" fmla="*/ 36 w 40"/>
                <a:gd name="T3" fmla="*/ 196 h 319"/>
                <a:gd name="T4" fmla="*/ 0 w 40"/>
                <a:gd name="T5" fmla="*/ 258 h 319"/>
                <a:gd name="T6" fmla="*/ 0 w 40"/>
                <a:gd name="T7" fmla="*/ 319 h 319"/>
                <a:gd name="T8" fmla="*/ 4 w 40"/>
                <a:gd name="T9" fmla="*/ 319 h 319"/>
                <a:gd name="T10" fmla="*/ 4 w 40"/>
                <a:gd name="T11" fmla="*/ 259 h 319"/>
                <a:gd name="T12" fmla="*/ 40 w 40"/>
                <a:gd name="T13" fmla="*/ 197 h 319"/>
                <a:gd name="T14" fmla="*/ 40 w 40"/>
                <a:gd name="T15" fmla="*/ 0 h 319"/>
                <a:gd name="T16" fmla="*/ 36 w 40"/>
                <a:gd name="T1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9">
                  <a:moveTo>
                    <a:pt x="36" y="0"/>
                  </a:moveTo>
                  <a:cubicBezTo>
                    <a:pt x="36" y="0"/>
                    <a:pt x="36" y="196"/>
                    <a:pt x="36" y="196"/>
                  </a:cubicBezTo>
                  <a:cubicBezTo>
                    <a:pt x="36" y="197"/>
                    <a:pt x="0" y="258"/>
                    <a:pt x="0" y="258"/>
                  </a:cubicBezTo>
                  <a:cubicBezTo>
                    <a:pt x="0" y="319"/>
                    <a:pt x="0" y="319"/>
                    <a:pt x="0" y="319"/>
                  </a:cubicBezTo>
                  <a:cubicBezTo>
                    <a:pt x="4" y="319"/>
                    <a:pt x="4" y="319"/>
                    <a:pt x="4" y="319"/>
                  </a:cubicBezTo>
                  <a:cubicBezTo>
                    <a:pt x="4" y="319"/>
                    <a:pt x="4" y="260"/>
                    <a:pt x="4" y="259"/>
                  </a:cubicBezTo>
                  <a:cubicBezTo>
                    <a:pt x="4" y="258"/>
                    <a:pt x="40" y="197"/>
                    <a:pt x="40" y="197"/>
                  </a:cubicBezTo>
                  <a:cubicBezTo>
                    <a:pt x="40" y="0"/>
                    <a:pt x="40" y="0"/>
                    <a:pt x="40" y="0"/>
                  </a:cubicBez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9" name="Freeform 277"/>
            <p:cNvSpPr>
              <a:spLocks noEditPoints="1"/>
            </p:cNvSpPr>
            <p:nvPr/>
          </p:nvSpPr>
          <p:spPr bwMode="auto">
            <a:xfrm>
              <a:off x="9199563" y="4151313"/>
              <a:ext cx="71438" cy="71438"/>
            </a:xfrm>
            <a:custGeom>
              <a:avLst/>
              <a:gdLst>
                <a:gd name="T0" fmla="*/ 0 w 19"/>
                <a:gd name="T1" fmla="*/ 9 h 19"/>
                <a:gd name="T2" fmla="*/ 9 w 19"/>
                <a:gd name="T3" fmla="*/ 19 h 19"/>
                <a:gd name="T4" fmla="*/ 19 w 19"/>
                <a:gd name="T5" fmla="*/ 9 h 19"/>
                <a:gd name="T6" fmla="*/ 9 w 19"/>
                <a:gd name="T7" fmla="*/ 0 h 19"/>
                <a:gd name="T8" fmla="*/ 0 w 19"/>
                <a:gd name="T9" fmla="*/ 9 h 19"/>
                <a:gd name="T10" fmla="*/ 3 w 19"/>
                <a:gd name="T11" fmla="*/ 9 h 19"/>
                <a:gd name="T12" fmla="*/ 9 w 19"/>
                <a:gd name="T13" fmla="*/ 3 h 19"/>
                <a:gd name="T14" fmla="*/ 16 w 19"/>
                <a:gd name="T15" fmla="*/ 9 h 19"/>
                <a:gd name="T16" fmla="*/ 9 w 19"/>
                <a:gd name="T17" fmla="*/ 15 h 19"/>
                <a:gd name="T18" fmla="*/ 3 w 1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0" y="9"/>
                  </a:moveTo>
                  <a:cubicBezTo>
                    <a:pt x="0" y="14"/>
                    <a:pt x="4" y="19"/>
                    <a:pt x="9" y="19"/>
                  </a:cubicBezTo>
                  <a:cubicBezTo>
                    <a:pt x="15" y="19"/>
                    <a:pt x="19" y="14"/>
                    <a:pt x="19" y="9"/>
                  </a:cubicBezTo>
                  <a:cubicBezTo>
                    <a:pt x="19" y="4"/>
                    <a:pt x="15" y="0"/>
                    <a:pt x="9" y="0"/>
                  </a:cubicBezTo>
                  <a:cubicBezTo>
                    <a:pt x="4" y="0"/>
                    <a:pt x="0" y="4"/>
                    <a:pt x="0" y="9"/>
                  </a:cubicBezTo>
                  <a:close/>
                  <a:moveTo>
                    <a:pt x="3" y="9"/>
                  </a:moveTo>
                  <a:cubicBezTo>
                    <a:pt x="3" y="6"/>
                    <a:pt x="6" y="3"/>
                    <a:pt x="9" y="3"/>
                  </a:cubicBezTo>
                  <a:cubicBezTo>
                    <a:pt x="13" y="3"/>
                    <a:pt x="16" y="6"/>
                    <a:pt x="16" y="9"/>
                  </a:cubicBezTo>
                  <a:cubicBezTo>
                    <a:pt x="16" y="12"/>
                    <a:pt x="13" y="15"/>
                    <a:pt x="9" y="15"/>
                  </a:cubicBezTo>
                  <a:cubicBezTo>
                    <a:pt x="6" y="15"/>
                    <a:pt x="3" y="12"/>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80" name="Freeform 278"/>
            <p:cNvSpPr/>
            <p:nvPr/>
          </p:nvSpPr>
          <p:spPr bwMode="auto">
            <a:xfrm>
              <a:off x="9064626" y="4311651"/>
              <a:ext cx="134938" cy="1039813"/>
            </a:xfrm>
            <a:custGeom>
              <a:avLst/>
              <a:gdLst>
                <a:gd name="T0" fmla="*/ 33 w 36"/>
                <a:gd name="T1" fmla="*/ 0 h 277"/>
                <a:gd name="T2" fmla="*/ 33 w 36"/>
                <a:gd name="T3" fmla="*/ 167 h 277"/>
                <a:gd name="T4" fmla="*/ 0 w 36"/>
                <a:gd name="T5" fmla="*/ 228 h 277"/>
                <a:gd name="T6" fmla="*/ 0 w 36"/>
                <a:gd name="T7" fmla="*/ 277 h 277"/>
                <a:gd name="T8" fmla="*/ 3 w 36"/>
                <a:gd name="T9" fmla="*/ 277 h 277"/>
                <a:gd name="T10" fmla="*/ 3 w 36"/>
                <a:gd name="T11" fmla="*/ 229 h 277"/>
                <a:gd name="T12" fmla="*/ 36 w 36"/>
                <a:gd name="T13" fmla="*/ 168 h 277"/>
                <a:gd name="T14" fmla="*/ 36 w 36"/>
                <a:gd name="T15" fmla="*/ 0 h 277"/>
                <a:gd name="T16" fmla="*/ 33 w 36"/>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77">
                  <a:moveTo>
                    <a:pt x="33" y="0"/>
                  </a:moveTo>
                  <a:cubicBezTo>
                    <a:pt x="33" y="0"/>
                    <a:pt x="33" y="166"/>
                    <a:pt x="33" y="167"/>
                  </a:cubicBezTo>
                  <a:cubicBezTo>
                    <a:pt x="32" y="168"/>
                    <a:pt x="0" y="228"/>
                    <a:pt x="0" y="228"/>
                  </a:cubicBezTo>
                  <a:cubicBezTo>
                    <a:pt x="0" y="277"/>
                    <a:pt x="0" y="277"/>
                    <a:pt x="0" y="277"/>
                  </a:cubicBezTo>
                  <a:cubicBezTo>
                    <a:pt x="3" y="277"/>
                    <a:pt x="3" y="277"/>
                    <a:pt x="3" y="277"/>
                  </a:cubicBezTo>
                  <a:cubicBezTo>
                    <a:pt x="3" y="277"/>
                    <a:pt x="3" y="230"/>
                    <a:pt x="3" y="229"/>
                  </a:cubicBezTo>
                  <a:cubicBezTo>
                    <a:pt x="3" y="228"/>
                    <a:pt x="36" y="168"/>
                    <a:pt x="36" y="168"/>
                  </a:cubicBezTo>
                  <a:cubicBezTo>
                    <a:pt x="36" y="0"/>
                    <a:pt x="36" y="0"/>
                    <a:pt x="36" y="0"/>
                  </a:cubicBez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81" name="Freeform 279"/>
            <p:cNvSpPr/>
            <p:nvPr/>
          </p:nvSpPr>
          <p:spPr bwMode="auto">
            <a:xfrm>
              <a:off x="9477376" y="4851401"/>
              <a:ext cx="36513" cy="323850"/>
            </a:xfrm>
            <a:custGeom>
              <a:avLst/>
              <a:gdLst>
                <a:gd name="T0" fmla="*/ 23 w 23"/>
                <a:gd name="T1" fmla="*/ 187 h 204"/>
                <a:gd name="T2" fmla="*/ 0 w 23"/>
                <a:gd name="T3" fmla="*/ 204 h 204"/>
                <a:gd name="T4" fmla="*/ 0 w 23"/>
                <a:gd name="T5" fmla="*/ 0 h 204"/>
                <a:gd name="T6" fmla="*/ 23 w 23"/>
                <a:gd name="T7" fmla="*/ 17 h 204"/>
                <a:gd name="T8" fmla="*/ 23 w 23"/>
                <a:gd name="T9" fmla="*/ 187 h 204"/>
              </a:gdLst>
              <a:ahLst/>
              <a:cxnLst>
                <a:cxn ang="0">
                  <a:pos x="T0" y="T1"/>
                </a:cxn>
                <a:cxn ang="0">
                  <a:pos x="T2" y="T3"/>
                </a:cxn>
                <a:cxn ang="0">
                  <a:pos x="T4" y="T5"/>
                </a:cxn>
                <a:cxn ang="0">
                  <a:pos x="T6" y="T7"/>
                </a:cxn>
                <a:cxn ang="0">
                  <a:pos x="T8" y="T9"/>
                </a:cxn>
              </a:cxnLst>
              <a:rect l="0" t="0" r="r" b="b"/>
              <a:pathLst>
                <a:path w="23" h="204">
                  <a:moveTo>
                    <a:pt x="23" y="187"/>
                  </a:moveTo>
                  <a:lnTo>
                    <a:pt x="0" y="204"/>
                  </a:lnTo>
                  <a:lnTo>
                    <a:pt x="0" y="0"/>
                  </a:lnTo>
                  <a:lnTo>
                    <a:pt x="23" y="17"/>
                  </a:lnTo>
                  <a:lnTo>
                    <a:pt x="23"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82" name="Freeform 280"/>
            <p:cNvSpPr/>
            <p:nvPr/>
          </p:nvSpPr>
          <p:spPr bwMode="auto">
            <a:xfrm>
              <a:off x="9694863" y="5133976"/>
              <a:ext cx="127000" cy="498475"/>
            </a:xfrm>
            <a:custGeom>
              <a:avLst/>
              <a:gdLst>
                <a:gd name="T0" fmla="*/ 0 w 34"/>
                <a:gd name="T1" fmla="*/ 21 h 133"/>
                <a:gd name="T2" fmla="*/ 0 w 34"/>
                <a:gd name="T3" fmla="*/ 112 h 133"/>
                <a:gd name="T4" fmla="*/ 32 w 34"/>
                <a:gd name="T5" fmla="*/ 133 h 133"/>
                <a:gd name="T6" fmla="*/ 34 w 34"/>
                <a:gd name="T7" fmla="*/ 130 h 133"/>
                <a:gd name="T8" fmla="*/ 3 w 34"/>
                <a:gd name="T9" fmla="*/ 110 h 133"/>
                <a:gd name="T10" fmla="*/ 3 w 34"/>
                <a:gd name="T11" fmla="*/ 23 h 133"/>
                <a:gd name="T12" fmla="*/ 28 w 34"/>
                <a:gd name="T13" fmla="*/ 6 h 133"/>
                <a:gd name="T14" fmla="*/ 28 w 34"/>
                <a:gd name="T15" fmla="*/ 112 h 133"/>
                <a:gd name="T16" fmla="*/ 13 w 34"/>
                <a:gd name="T17" fmla="*/ 102 h 133"/>
                <a:gd name="T18" fmla="*/ 13 w 34"/>
                <a:gd name="T19" fmla="*/ 27 h 133"/>
                <a:gd name="T20" fmla="*/ 21 w 34"/>
                <a:gd name="T21" fmla="*/ 21 h 133"/>
                <a:gd name="T22" fmla="*/ 21 w 34"/>
                <a:gd name="T23" fmla="*/ 95 h 133"/>
                <a:gd name="T24" fmla="*/ 24 w 34"/>
                <a:gd name="T25" fmla="*/ 95 h 133"/>
                <a:gd name="T26" fmla="*/ 24 w 34"/>
                <a:gd name="T27" fmla="*/ 14 h 133"/>
                <a:gd name="T28" fmla="*/ 10 w 34"/>
                <a:gd name="T29" fmla="*/ 25 h 133"/>
                <a:gd name="T30" fmla="*/ 10 w 34"/>
                <a:gd name="T31" fmla="*/ 103 h 133"/>
                <a:gd name="T32" fmla="*/ 32 w 34"/>
                <a:gd name="T33" fmla="*/ 118 h 133"/>
                <a:gd name="T34" fmla="*/ 32 w 34"/>
                <a:gd name="T35" fmla="*/ 0 h 133"/>
                <a:gd name="T36" fmla="*/ 0 w 34"/>
                <a:gd name="T3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33">
                  <a:moveTo>
                    <a:pt x="0" y="21"/>
                  </a:moveTo>
                  <a:cubicBezTo>
                    <a:pt x="0" y="112"/>
                    <a:pt x="0" y="112"/>
                    <a:pt x="0" y="112"/>
                  </a:cubicBezTo>
                  <a:cubicBezTo>
                    <a:pt x="32" y="133"/>
                    <a:pt x="32" y="133"/>
                    <a:pt x="32" y="133"/>
                  </a:cubicBezTo>
                  <a:cubicBezTo>
                    <a:pt x="34" y="130"/>
                    <a:pt x="34" y="130"/>
                    <a:pt x="34" y="130"/>
                  </a:cubicBezTo>
                  <a:cubicBezTo>
                    <a:pt x="34" y="130"/>
                    <a:pt x="5" y="111"/>
                    <a:pt x="3" y="110"/>
                  </a:cubicBezTo>
                  <a:cubicBezTo>
                    <a:pt x="3" y="109"/>
                    <a:pt x="3" y="24"/>
                    <a:pt x="3" y="23"/>
                  </a:cubicBezTo>
                  <a:cubicBezTo>
                    <a:pt x="4" y="22"/>
                    <a:pt x="24" y="9"/>
                    <a:pt x="28" y="6"/>
                  </a:cubicBezTo>
                  <a:cubicBezTo>
                    <a:pt x="28" y="11"/>
                    <a:pt x="28" y="106"/>
                    <a:pt x="28" y="112"/>
                  </a:cubicBezTo>
                  <a:cubicBezTo>
                    <a:pt x="25" y="109"/>
                    <a:pt x="15" y="102"/>
                    <a:pt x="13" y="102"/>
                  </a:cubicBezTo>
                  <a:cubicBezTo>
                    <a:pt x="13" y="100"/>
                    <a:pt x="13" y="28"/>
                    <a:pt x="13" y="27"/>
                  </a:cubicBezTo>
                  <a:cubicBezTo>
                    <a:pt x="14" y="26"/>
                    <a:pt x="18" y="23"/>
                    <a:pt x="21" y="21"/>
                  </a:cubicBezTo>
                  <a:cubicBezTo>
                    <a:pt x="21" y="27"/>
                    <a:pt x="21" y="95"/>
                    <a:pt x="21" y="95"/>
                  </a:cubicBezTo>
                  <a:cubicBezTo>
                    <a:pt x="24" y="95"/>
                    <a:pt x="24" y="95"/>
                    <a:pt x="24" y="95"/>
                  </a:cubicBezTo>
                  <a:cubicBezTo>
                    <a:pt x="24" y="14"/>
                    <a:pt x="24" y="14"/>
                    <a:pt x="24" y="14"/>
                  </a:cubicBezTo>
                  <a:cubicBezTo>
                    <a:pt x="10" y="25"/>
                    <a:pt x="10" y="25"/>
                    <a:pt x="10" y="25"/>
                  </a:cubicBezTo>
                  <a:cubicBezTo>
                    <a:pt x="10" y="103"/>
                    <a:pt x="10" y="103"/>
                    <a:pt x="10" y="103"/>
                  </a:cubicBezTo>
                  <a:cubicBezTo>
                    <a:pt x="32" y="118"/>
                    <a:pt x="32" y="118"/>
                    <a:pt x="32" y="118"/>
                  </a:cubicBezTo>
                  <a:cubicBezTo>
                    <a:pt x="32" y="0"/>
                    <a:pt x="32" y="0"/>
                    <a:pt x="32"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374" name="组合 373"/>
          <p:cNvGrpSpPr/>
          <p:nvPr/>
        </p:nvGrpSpPr>
        <p:grpSpPr>
          <a:xfrm>
            <a:off x="508646" y="1559446"/>
            <a:ext cx="4927450" cy="3463889"/>
            <a:chOff x="1577975" y="520700"/>
            <a:chExt cx="5981700" cy="4057650"/>
          </a:xfrm>
          <a:solidFill>
            <a:schemeClr val="bg1"/>
          </a:solidFill>
          <a:effectLst>
            <a:glow rad="101600">
              <a:srgbClr val="00B0F0">
                <a:alpha val="60000"/>
              </a:srgbClr>
            </a:glow>
          </a:effectLst>
        </p:grpSpPr>
        <p:sp>
          <p:nvSpPr>
            <p:cNvPr id="375" name="Freeform 7"/>
            <p:cNvSpPr/>
            <p:nvPr/>
          </p:nvSpPr>
          <p:spPr bwMode="auto">
            <a:xfrm>
              <a:off x="1577975" y="1825625"/>
              <a:ext cx="5095875" cy="2705100"/>
            </a:xfrm>
            <a:custGeom>
              <a:avLst/>
              <a:gdLst>
                <a:gd name="T0" fmla="*/ 0 w 535"/>
                <a:gd name="T1" fmla="*/ 284 h 284"/>
                <a:gd name="T2" fmla="*/ 67 w 535"/>
                <a:gd name="T3" fmla="*/ 135 h 284"/>
                <a:gd name="T4" fmla="*/ 114 w 535"/>
                <a:gd name="T5" fmla="*/ 82 h 284"/>
                <a:gd name="T6" fmla="*/ 219 w 535"/>
                <a:gd name="T7" fmla="*/ 45 h 284"/>
                <a:gd name="T8" fmla="*/ 345 w 535"/>
                <a:gd name="T9" fmla="*/ 63 h 284"/>
                <a:gd name="T10" fmla="*/ 386 w 535"/>
                <a:gd name="T11" fmla="*/ 63 h 284"/>
                <a:gd name="T12" fmla="*/ 426 w 535"/>
                <a:gd name="T13" fmla="*/ 48 h 284"/>
                <a:gd name="T14" fmla="*/ 459 w 535"/>
                <a:gd name="T15" fmla="*/ 29 h 284"/>
                <a:gd name="T16" fmla="*/ 504 w 535"/>
                <a:gd name="T17" fmla="*/ 21 h 284"/>
                <a:gd name="T18" fmla="*/ 528 w 535"/>
                <a:gd name="T19" fmla="*/ 39 h 284"/>
                <a:gd name="T20" fmla="*/ 491 w 535"/>
                <a:gd name="T21" fmla="*/ 58 h 284"/>
                <a:gd name="T22" fmla="*/ 452 w 535"/>
                <a:gd name="T23" fmla="*/ 94 h 284"/>
                <a:gd name="T24" fmla="*/ 424 w 535"/>
                <a:gd name="T25" fmla="*/ 111 h 284"/>
                <a:gd name="T26" fmla="*/ 401 w 535"/>
                <a:gd name="T27" fmla="*/ 125 h 284"/>
                <a:gd name="T28" fmla="*/ 356 w 535"/>
                <a:gd name="T29" fmla="*/ 154 h 284"/>
                <a:gd name="T30" fmla="*/ 332 w 535"/>
                <a:gd name="T31" fmla="*/ 168 h 284"/>
                <a:gd name="T32" fmla="*/ 354 w 535"/>
                <a:gd name="T33" fmla="*/ 156 h 284"/>
                <a:gd name="T34" fmla="*/ 383 w 535"/>
                <a:gd name="T35" fmla="*/ 141 h 284"/>
                <a:gd name="T36" fmla="*/ 414 w 535"/>
                <a:gd name="T37" fmla="*/ 121 h 284"/>
                <a:gd name="T38" fmla="*/ 469 w 535"/>
                <a:gd name="T39" fmla="*/ 86 h 284"/>
                <a:gd name="T40" fmla="*/ 530 w 535"/>
                <a:gd name="T41" fmla="*/ 46 h 284"/>
                <a:gd name="T42" fmla="*/ 534 w 535"/>
                <a:gd name="T43" fmla="*/ 36 h 284"/>
                <a:gd name="T44" fmla="*/ 522 w 535"/>
                <a:gd name="T45" fmla="*/ 21 h 284"/>
                <a:gd name="T46" fmla="*/ 448 w 535"/>
                <a:gd name="T47" fmla="*/ 27 h 284"/>
                <a:gd name="T48" fmla="*/ 428 w 535"/>
                <a:gd name="T49" fmla="*/ 38 h 284"/>
                <a:gd name="T50" fmla="*/ 404 w 535"/>
                <a:gd name="T51" fmla="*/ 44 h 284"/>
                <a:gd name="T52" fmla="*/ 348 w 535"/>
                <a:gd name="T53" fmla="*/ 54 h 284"/>
                <a:gd name="T54" fmla="*/ 181 w 535"/>
                <a:gd name="T55" fmla="*/ 47 h 284"/>
                <a:gd name="T56" fmla="*/ 110 w 535"/>
                <a:gd name="T57" fmla="*/ 76 h 284"/>
                <a:gd name="T58" fmla="*/ 62 w 535"/>
                <a:gd name="T59" fmla="*/ 133 h 284"/>
                <a:gd name="T60" fmla="*/ 0 w 535"/>
                <a:gd name="T6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5" h="284">
                  <a:moveTo>
                    <a:pt x="0" y="284"/>
                  </a:moveTo>
                  <a:cubicBezTo>
                    <a:pt x="30" y="266"/>
                    <a:pt x="53" y="193"/>
                    <a:pt x="67" y="135"/>
                  </a:cubicBezTo>
                  <a:cubicBezTo>
                    <a:pt x="72" y="116"/>
                    <a:pt x="78" y="99"/>
                    <a:pt x="114" y="82"/>
                  </a:cubicBezTo>
                  <a:cubicBezTo>
                    <a:pt x="137" y="71"/>
                    <a:pt x="169" y="57"/>
                    <a:pt x="219" y="45"/>
                  </a:cubicBezTo>
                  <a:cubicBezTo>
                    <a:pt x="294" y="33"/>
                    <a:pt x="329" y="57"/>
                    <a:pt x="345" y="63"/>
                  </a:cubicBezTo>
                  <a:cubicBezTo>
                    <a:pt x="361" y="71"/>
                    <a:pt x="373" y="70"/>
                    <a:pt x="386" y="63"/>
                  </a:cubicBezTo>
                  <a:cubicBezTo>
                    <a:pt x="401" y="54"/>
                    <a:pt x="409" y="51"/>
                    <a:pt x="426" y="48"/>
                  </a:cubicBezTo>
                  <a:cubicBezTo>
                    <a:pt x="440" y="45"/>
                    <a:pt x="448" y="38"/>
                    <a:pt x="459" y="29"/>
                  </a:cubicBezTo>
                  <a:cubicBezTo>
                    <a:pt x="477" y="15"/>
                    <a:pt x="494" y="19"/>
                    <a:pt x="504" y="21"/>
                  </a:cubicBezTo>
                  <a:cubicBezTo>
                    <a:pt x="518" y="25"/>
                    <a:pt x="527" y="32"/>
                    <a:pt x="528" y="39"/>
                  </a:cubicBezTo>
                  <a:cubicBezTo>
                    <a:pt x="522" y="44"/>
                    <a:pt x="501" y="52"/>
                    <a:pt x="491" y="58"/>
                  </a:cubicBezTo>
                  <a:cubicBezTo>
                    <a:pt x="475" y="70"/>
                    <a:pt x="465" y="82"/>
                    <a:pt x="452" y="94"/>
                  </a:cubicBezTo>
                  <a:cubicBezTo>
                    <a:pt x="445" y="100"/>
                    <a:pt x="436" y="105"/>
                    <a:pt x="424" y="111"/>
                  </a:cubicBezTo>
                  <a:cubicBezTo>
                    <a:pt x="417" y="115"/>
                    <a:pt x="408" y="119"/>
                    <a:pt x="401" y="125"/>
                  </a:cubicBezTo>
                  <a:cubicBezTo>
                    <a:pt x="386" y="136"/>
                    <a:pt x="371" y="149"/>
                    <a:pt x="356" y="154"/>
                  </a:cubicBezTo>
                  <a:cubicBezTo>
                    <a:pt x="340" y="158"/>
                    <a:pt x="332" y="165"/>
                    <a:pt x="332" y="168"/>
                  </a:cubicBezTo>
                  <a:cubicBezTo>
                    <a:pt x="336" y="164"/>
                    <a:pt x="335" y="162"/>
                    <a:pt x="354" y="156"/>
                  </a:cubicBezTo>
                  <a:cubicBezTo>
                    <a:pt x="371" y="150"/>
                    <a:pt x="369" y="150"/>
                    <a:pt x="383" y="141"/>
                  </a:cubicBezTo>
                  <a:cubicBezTo>
                    <a:pt x="392" y="135"/>
                    <a:pt x="399" y="128"/>
                    <a:pt x="414" y="121"/>
                  </a:cubicBezTo>
                  <a:cubicBezTo>
                    <a:pt x="435" y="112"/>
                    <a:pt x="453" y="102"/>
                    <a:pt x="469" y="86"/>
                  </a:cubicBezTo>
                  <a:cubicBezTo>
                    <a:pt x="489" y="60"/>
                    <a:pt x="525" y="49"/>
                    <a:pt x="530" y="46"/>
                  </a:cubicBezTo>
                  <a:cubicBezTo>
                    <a:pt x="532" y="44"/>
                    <a:pt x="535" y="42"/>
                    <a:pt x="534" y="36"/>
                  </a:cubicBezTo>
                  <a:cubicBezTo>
                    <a:pt x="533" y="32"/>
                    <a:pt x="529" y="25"/>
                    <a:pt x="522" y="21"/>
                  </a:cubicBezTo>
                  <a:cubicBezTo>
                    <a:pt x="509" y="15"/>
                    <a:pt x="483" y="0"/>
                    <a:pt x="448" y="27"/>
                  </a:cubicBezTo>
                  <a:cubicBezTo>
                    <a:pt x="442" y="32"/>
                    <a:pt x="436" y="35"/>
                    <a:pt x="428" y="38"/>
                  </a:cubicBezTo>
                  <a:cubicBezTo>
                    <a:pt x="420" y="40"/>
                    <a:pt x="411" y="42"/>
                    <a:pt x="404" y="44"/>
                  </a:cubicBezTo>
                  <a:cubicBezTo>
                    <a:pt x="370" y="62"/>
                    <a:pt x="367" y="61"/>
                    <a:pt x="348" y="54"/>
                  </a:cubicBezTo>
                  <a:cubicBezTo>
                    <a:pt x="328" y="45"/>
                    <a:pt x="272" y="15"/>
                    <a:pt x="181" y="47"/>
                  </a:cubicBezTo>
                  <a:cubicBezTo>
                    <a:pt x="154" y="56"/>
                    <a:pt x="131" y="65"/>
                    <a:pt x="110" y="76"/>
                  </a:cubicBezTo>
                  <a:cubicBezTo>
                    <a:pt x="67" y="99"/>
                    <a:pt x="67" y="116"/>
                    <a:pt x="62" y="133"/>
                  </a:cubicBezTo>
                  <a:cubicBezTo>
                    <a:pt x="55" y="155"/>
                    <a:pt x="43" y="249"/>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6" name="Freeform 8"/>
            <p:cNvSpPr/>
            <p:nvPr/>
          </p:nvSpPr>
          <p:spPr bwMode="auto">
            <a:xfrm>
              <a:off x="6226175" y="1111250"/>
              <a:ext cx="476250" cy="857250"/>
            </a:xfrm>
            <a:custGeom>
              <a:avLst/>
              <a:gdLst>
                <a:gd name="T0" fmla="*/ 21 w 50"/>
                <a:gd name="T1" fmla="*/ 90 h 90"/>
                <a:gd name="T2" fmla="*/ 20 w 50"/>
                <a:gd name="T3" fmla="*/ 77 h 90"/>
                <a:gd name="T4" fmla="*/ 6 w 50"/>
                <a:gd name="T5" fmla="*/ 45 h 90"/>
                <a:gd name="T6" fmla="*/ 29 w 50"/>
                <a:gd name="T7" fmla="*/ 0 h 90"/>
                <a:gd name="T8" fmla="*/ 33 w 50"/>
                <a:gd name="T9" fmla="*/ 6 h 90"/>
                <a:gd name="T10" fmla="*/ 34 w 50"/>
                <a:gd name="T11" fmla="*/ 5 h 90"/>
                <a:gd name="T12" fmla="*/ 50 w 50"/>
                <a:gd name="T13" fmla="*/ 44 h 90"/>
                <a:gd name="T14" fmla="*/ 27 w 50"/>
                <a:gd name="T15" fmla="*/ 10 h 90"/>
                <a:gd name="T16" fmla="*/ 16 w 50"/>
                <a:gd name="T17" fmla="*/ 48 h 90"/>
                <a:gd name="T18" fmla="*/ 22 w 50"/>
                <a:gd name="T19" fmla="*/ 71 h 90"/>
                <a:gd name="T20" fmla="*/ 21 w 50"/>
                <a:gd name="T2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0">
                  <a:moveTo>
                    <a:pt x="21" y="90"/>
                  </a:moveTo>
                  <a:cubicBezTo>
                    <a:pt x="21" y="86"/>
                    <a:pt x="20" y="79"/>
                    <a:pt x="20" y="77"/>
                  </a:cubicBezTo>
                  <a:cubicBezTo>
                    <a:pt x="16" y="66"/>
                    <a:pt x="9" y="54"/>
                    <a:pt x="6" y="45"/>
                  </a:cubicBezTo>
                  <a:cubicBezTo>
                    <a:pt x="0" y="21"/>
                    <a:pt x="11" y="8"/>
                    <a:pt x="29" y="0"/>
                  </a:cubicBezTo>
                  <a:cubicBezTo>
                    <a:pt x="30" y="2"/>
                    <a:pt x="31" y="4"/>
                    <a:pt x="33" y="6"/>
                  </a:cubicBezTo>
                  <a:cubicBezTo>
                    <a:pt x="33" y="6"/>
                    <a:pt x="34" y="5"/>
                    <a:pt x="34" y="5"/>
                  </a:cubicBezTo>
                  <a:cubicBezTo>
                    <a:pt x="39" y="18"/>
                    <a:pt x="50" y="42"/>
                    <a:pt x="50" y="44"/>
                  </a:cubicBezTo>
                  <a:cubicBezTo>
                    <a:pt x="42" y="33"/>
                    <a:pt x="34" y="23"/>
                    <a:pt x="27" y="10"/>
                  </a:cubicBezTo>
                  <a:cubicBezTo>
                    <a:pt x="12" y="20"/>
                    <a:pt x="12" y="34"/>
                    <a:pt x="16" y="48"/>
                  </a:cubicBezTo>
                  <a:cubicBezTo>
                    <a:pt x="18" y="56"/>
                    <a:pt x="20" y="63"/>
                    <a:pt x="22" y="71"/>
                  </a:cubicBezTo>
                  <a:cubicBezTo>
                    <a:pt x="23" y="78"/>
                    <a:pt x="21" y="84"/>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7" name="Freeform 9"/>
            <p:cNvSpPr/>
            <p:nvPr/>
          </p:nvSpPr>
          <p:spPr bwMode="auto">
            <a:xfrm>
              <a:off x="6502400" y="520700"/>
              <a:ext cx="885825" cy="1466850"/>
            </a:xfrm>
            <a:custGeom>
              <a:avLst/>
              <a:gdLst>
                <a:gd name="T0" fmla="*/ 0 w 93"/>
                <a:gd name="T1" fmla="*/ 154 h 154"/>
                <a:gd name="T2" fmla="*/ 6 w 93"/>
                <a:gd name="T3" fmla="*/ 135 h 154"/>
                <a:gd name="T4" fmla="*/ 32 w 93"/>
                <a:gd name="T5" fmla="*/ 50 h 154"/>
                <a:gd name="T6" fmla="*/ 93 w 93"/>
                <a:gd name="T7" fmla="*/ 6 h 154"/>
                <a:gd name="T8" fmla="*/ 85 w 93"/>
                <a:gd name="T9" fmla="*/ 37 h 154"/>
                <a:gd name="T10" fmla="*/ 87 w 93"/>
                <a:gd name="T11" fmla="*/ 9 h 154"/>
                <a:gd name="T12" fmla="*/ 40 w 93"/>
                <a:gd name="T13" fmla="*/ 57 h 154"/>
                <a:gd name="T14" fmla="*/ 14 w 93"/>
                <a:gd name="T15" fmla="*/ 129 h 154"/>
                <a:gd name="T16" fmla="*/ 0 w 93"/>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54">
                  <a:moveTo>
                    <a:pt x="0" y="154"/>
                  </a:moveTo>
                  <a:cubicBezTo>
                    <a:pt x="0" y="149"/>
                    <a:pt x="1" y="143"/>
                    <a:pt x="6" y="135"/>
                  </a:cubicBezTo>
                  <a:cubicBezTo>
                    <a:pt x="18" y="118"/>
                    <a:pt x="28" y="94"/>
                    <a:pt x="32" y="50"/>
                  </a:cubicBezTo>
                  <a:cubicBezTo>
                    <a:pt x="38" y="11"/>
                    <a:pt x="76" y="0"/>
                    <a:pt x="93" y="6"/>
                  </a:cubicBezTo>
                  <a:cubicBezTo>
                    <a:pt x="89" y="16"/>
                    <a:pt x="86" y="27"/>
                    <a:pt x="85" y="37"/>
                  </a:cubicBezTo>
                  <a:cubicBezTo>
                    <a:pt x="84" y="29"/>
                    <a:pt x="85" y="19"/>
                    <a:pt x="87" y="9"/>
                  </a:cubicBezTo>
                  <a:cubicBezTo>
                    <a:pt x="62" y="12"/>
                    <a:pt x="44" y="25"/>
                    <a:pt x="40" y="57"/>
                  </a:cubicBezTo>
                  <a:cubicBezTo>
                    <a:pt x="37" y="82"/>
                    <a:pt x="31" y="110"/>
                    <a:pt x="14" y="129"/>
                  </a:cubicBezTo>
                  <a:cubicBezTo>
                    <a:pt x="5" y="139"/>
                    <a:pt x="1" y="148"/>
                    <a:pt x="0"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8" name="Freeform 10"/>
            <p:cNvSpPr/>
            <p:nvPr/>
          </p:nvSpPr>
          <p:spPr bwMode="auto">
            <a:xfrm>
              <a:off x="3006725" y="882650"/>
              <a:ext cx="4552950" cy="3695700"/>
            </a:xfrm>
            <a:custGeom>
              <a:avLst/>
              <a:gdLst>
                <a:gd name="T0" fmla="*/ 372 w 478"/>
                <a:gd name="T1" fmla="*/ 118 h 388"/>
                <a:gd name="T2" fmla="*/ 396 w 478"/>
                <a:gd name="T3" fmla="*/ 80 h 388"/>
                <a:gd name="T4" fmla="*/ 469 w 478"/>
                <a:gd name="T5" fmla="*/ 12 h 388"/>
                <a:gd name="T6" fmla="*/ 416 w 478"/>
                <a:gd name="T7" fmla="*/ 126 h 388"/>
                <a:gd name="T8" fmla="*/ 373 w 478"/>
                <a:gd name="T9" fmla="*/ 187 h 388"/>
                <a:gd name="T10" fmla="*/ 314 w 478"/>
                <a:gd name="T11" fmla="*/ 228 h 388"/>
                <a:gd name="T12" fmla="*/ 244 w 478"/>
                <a:gd name="T13" fmla="*/ 270 h 388"/>
                <a:gd name="T14" fmla="*/ 208 w 478"/>
                <a:gd name="T15" fmla="*/ 270 h 388"/>
                <a:gd name="T16" fmla="*/ 84 w 478"/>
                <a:gd name="T17" fmla="*/ 288 h 388"/>
                <a:gd name="T18" fmla="*/ 20 w 478"/>
                <a:gd name="T19" fmla="*/ 341 h 388"/>
                <a:gd name="T20" fmla="*/ 0 w 478"/>
                <a:gd name="T21" fmla="*/ 388 h 388"/>
                <a:gd name="T22" fmla="*/ 38 w 478"/>
                <a:gd name="T23" fmla="*/ 319 h 388"/>
                <a:gd name="T24" fmla="*/ 89 w 478"/>
                <a:gd name="T25" fmla="*/ 293 h 388"/>
                <a:gd name="T26" fmla="*/ 209 w 478"/>
                <a:gd name="T27" fmla="*/ 279 h 388"/>
                <a:gd name="T28" fmla="*/ 316 w 478"/>
                <a:gd name="T29" fmla="*/ 237 h 388"/>
                <a:gd name="T30" fmla="*/ 388 w 478"/>
                <a:gd name="T31" fmla="*/ 189 h 388"/>
                <a:gd name="T32" fmla="*/ 418 w 478"/>
                <a:gd name="T33" fmla="*/ 149 h 388"/>
                <a:gd name="T34" fmla="*/ 478 w 478"/>
                <a:gd name="T35" fmla="*/ 10 h 388"/>
                <a:gd name="T36" fmla="*/ 419 w 478"/>
                <a:gd name="T37" fmla="*/ 24 h 388"/>
                <a:gd name="T38" fmla="*/ 403 w 478"/>
                <a:gd name="T39" fmla="*/ 53 h 388"/>
                <a:gd name="T40" fmla="*/ 372 w 478"/>
                <a:gd name="T41" fmla="*/ 11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388">
                  <a:moveTo>
                    <a:pt x="372" y="118"/>
                  </a:moveTo>
                  <a:cubicBezTo>
                    <a:pt x="380" y="106"/>
                    <a:pt x="389" y="96"/>
                    <a:pt x="396" y="80"/>
                  </a:cubicBezTo>
                  <a:cubicBezTo>
                    <a:pt x="419" y="22"/>
                    <a:pt x="432" y="6"/>
                    <a:pt x="469" y="12"/>
                  </a:cubicBezTo>
                  <a:cubicBezTo>
                    <a:pt x="446" y="48"/>
                    <a:pt x="429" y="84"/>
                    <a:pt x="416" y="126"/>
                  </a:cubicBezTo>
                  <a:cubicBezTo>
                    <a:pt x="409" y="157"/>
                    <a:pt x="393" y="176"/>
                    <a:pt x="373" y="187"/>
                  </a:cubicBezTo>
                  <a:cubicBezTo>
                    <a:pt x="351" y="199"/>
                    <a:pt x="331" y="214"/>
                    <a:pt x="314" y="228"/>
                  </a:cubicBezTo>
                  <a:cubicBezTo>
                    <a:pt x="280" y="266"/>
                    <a:pt x="272" y="271"/>
                    <a:pt x="244" y="270"/>
                  </a:cubicBezTo>
                  <a:cubicBezTo>
                    <a:pt x="232" y="270"/>
                    <a:pt x="220" y="270"/>
                    <a:pt x="208" y="270"/>
                  </a:cubicBezTo>
                  <a:cubicBezTo>
                    <a:pt x="167" y="276"/>
                    <a:pt x="126" y="282"/>
                    <a:pt x="84" y="288"/>
                  </a:cubicBezTo>
                  <a:cubicBezTo>
                    <a:pt x="38" y="296"/>
                    <a:pt x="29" y="326"/>
                    <a:pt x="20" y="341"/>
                  </a:cubicBezTo>
                  <a:cubicBezTo>
                    <a:pt x="11" y="358"/>
                    <a:pt x="5" y="374"/>
                    <a:pt x="0" y="388"/>
                  </a:cubicBezTo>
                  <a:cubicBezTo>
                    <a:pt x="10" y="366"/>
                    <a:pt x="19" y="343"/>
                    <a:pt x="38" y="319"/>
                  </a:cubicBezTo>
                  <a:cubicBezTo>
                    <a:pt x="54" y="298"/>
                    <a:pt x="71" y="296"/>
                    <a:pt x="89" y="293"/>
                  </a:cubicBezTo>
                  <a:cubicBezTo>
                    <a:pt x="129" y="288"/>
                    <a:pt x="169" y="284"/>
                    <a:pt x="209" y="279"/>
                  </a:cubicBezTo>
                  <a:cubicBezTo>
                    <a:pt x="259" y="277"/>
                    <a:pt x="280" y="288"/>
                    <a:pt x="316" y="237"/>
                  </a:cubicBezTo>
                  <a:cubicBezTo>
                    <a:pt x="339" y="221"/>
                    <a:pt x="362" y="203"/>
                    <a:pt x="388" y="189"/>
                  </a:cubicBezTo>
                  <a:cubicBezTo>
                    <a:pt x="400" y="180"/>
                    <a:pt x="412" y="171"/>
                    <a:pt x="418" y="149"/>
                  </a:cubicBezTo>
                  <a:cubicBezTo>
                    <a:pt x="431" y="115"/>
                    <a:pt x="437" y="80"/>
                    <a:pt x="478" y="10"/>
                  </a:cubicBezTo>
                  <a:cubicBezTo>
                    <a:pt x="466" y="0"/>
                    <a:pt x="437" y="4"/>
                    <a:pt x="419" y="24"/>
                  </a:cubicBezTo>
                  <a:cubicBezTo>
                    <a:pt x="414" y="29"/>
                    <a:pt x="407" y="39"/>
                    <a:pt x="403" y="53"/>
                  </a:cubicBezTo>
                  <a:cubicBezTo>
                    <a:pt x="393" y="90"/>
                    <a:pt x="383" y="99"/>
                    <a:pt x="372"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sp>
        <p:nvSpPr>
          <p:cNvPr id="381" name="TextBox 9"/>
          <p:cNvSpPr txBox="1">
            <a:spLocks noChangeArrowheads="1"/>
          </p:cNvSpPr>
          <p:nvPr/>
        </p:nvSpPr>
        <p:spPr bwMode="auto">
          <a:xfrm>
            <a:off x="4764658" y="2543175"/>
            <a:ext cx="4319463" cy="461665"/>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3600" b="1" spc="300">
                <a:ln w="17780"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defRPr>
            </a:lvl1pPr>
          </a:lstStyle>
          <a:p>
            <a:pPr fontAlgn="auto">
              <a:spcBef>
                <a:spcPts val="0"/>
              </a:spcBef>
              <a:spcAft>
                <a:spcPts val="0"/>
              </a:spcAft>
              <a:defRPr/>
            </a:pPr>
            <a:r>
              <a:rPr lang="zh-CN" altLang="en-US" sz="2400" spc="0" dirty="0">
                <a:ln w="3175" cmpd="sng">
                  <a:solidFill>
                    <a:srgbClr val="FFFFFF"/>
                  </a:solidFill>
                  <a:prstDash val="solid"/>
                  <a:miter lim="800000"/>
                </a:ln>
                <a:latin typeface="经典平黑简" pitchFamily="49" charset="-122"/>
                <a:ea typeface="经典平黑简" pitchFamily="49" charset="-122"/>
                <a:cs typeface="经典平黑简" pitchFamily="49" charset="-122"/>
              </a:rPr>
              <a:t>上海锐普广告有限公司</a:t>
            </a:r>
            <a:endParaRPr lang="zh-CN" altLang="en-US" sz="2400" spc="0" dirty="0">
              <a:ln w="3175" cmpd="sng">
                <a:solidFill>
                  <a:srgbClr val="FFFFFF"/>
                </a:solidFill>
                <a:prstDash val="solid"/>
                <a:miter lim="800000"/>
              </a:ln>
              <a:latin typeface="经典平黑简" pitchFamily="49" charset="-122"/>
              <a:ea typeface="经典平黑简" pitchFamily="49" charset="-122"/>
              <a:cs typeface="经典平黑简" pitchFamily="49" charset="-122"/>
            </a:endParaRPr>
          </a:p>
        </p:txBody>
      </p:sp>
      <p:sp>
        <p:nvSpPr>
          <p:cNvPr id="382" name="TextBox 83"/>
          <p:cNvSpPr txBox="1">
            <a:spLocks noChangeArrowheads="1"/>
          </p:cNvSpPr>
          <p:nvPr/>
        </p:nvSpPr>
        <p:spPr bwMode="auto">
          <a:xfrm>
            <a:off x="5322888" y="3025775"/>
            <a:ext cx="326231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eaLnBrk="1" fontAlgn="auto" hangingPunct="1">
              <a:spcBef>
                <a:spcPts val="0"/>
              </a:spcBef>
              <a:spcAft>
                <a:spcPts val="0"/>
              </a:spcAft>
              <a:defRPr/>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适用于商务、咨询、网络、科技、汇报及相关类别演示</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6573838" y="3314700"/>
            <a:ext cx="800100" cy="242888"/>
            <a:chOff x="6717000" y="3577534"/>
            <a:chExt cx="800627" cy="243777"/>
          </a:xfrm>
        </p:grpSpPr>
        <p:sp>
          <p:nvSpPr>
            <p:cNvPr id="15484" name="矩形 382"/>
            <p:cNvSpPr>
              <a:spLocks noChangeArrowheads="1"/>
            </p:cNvSpPr>
            <p:nvPr/>
          </p:nvSpPr>
          <p:spPr bwMode="auto">
            <a:xfrm>
              <a:off x="6720066" y="3588201"/>
              <a:ext cx="77457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en-US" altLang="zh-CN" sz="900">
                  <a:solidFill>
                    <a:schemeClr val="bg1"/>
                  </a:solidFill>
                  <a:latin typeface="Arial" panose="020B0604020202020204" pitchFamily="34" charset="0"/>
                  <a:cs typeface="Arial" panose="020B0604020202020204" pitchFamily="34" charset="0"/>
                </a:rPr>
                <a:t>NETWORK</a:t>
              </a:r>
              <a:endParaRPr lang="zh-CN" altLang="en-US" sz="900">
                <a:solidFill>
                  <a:schemeClr val="bg1"/>
                </a:solidFill>
                <a:latin typeface="Arial" panose="020B0604020202020204" pitchFamily="34" charset="0"/>
                <a:cs typeface="Arial" panose="020B0604020202020204" pitchFamily="34" charset="0"/>
              </a:endParaRPr>
            </a:p>
          </p:txBody>
        </p:sp>
        <p:sp>
          <p:nvSpPr>
            <p:cNvPr id="385" name="矩形 384"/>
            <p:cNvSpPr/>
            <p:nvPr/>
          </p:nvSpPr>
          <p:spPr>
            <a:xfrm>
              <a:off x="6717000" y="3577534"/>
              <a:ext cx="800627" cy="243777"/>
            </a:xfrm>
            <a:prstGeom prst="rect">
              <a:avLst/>
            </a:prstGeom>
            <a:noFill/>
            <a:ln w="3175">
              <a:solidFill>
                <a:srgbClr val="FFFFFF">
                  <a:alpha val="58824"/>
                </a:srgbClr>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12000"/>
                  </a:schemeClr>
                </a:solidFill>
              </a:endParaRPr>
            </a:p>
          </p:txBody>
        </p:sp>
      </p:grpSp>
      <p:grpSp>
        <p:nvGrpSpPr>
          <p:cNvPr id="3" name="组合 2"/>
          <p:cNvGrpSpPr/>
          <p:nvPr/>
        </p:nvGrpSpPr>
        <p:grpSpPr bwMode="auto">
          <a:xfrm>
            <a:off x="7453313" y="3314700"/>
            <a:ext cx="992187" cy="242888"/>
            <a:chOff x="7596629" y="3577534"/>
            <a:chExt cx="992579" cy="243777"/>
          </a:xfrm>
        </p:grpSpPr>
        <p:sp>
          <p:nvSpPr>
            <p:cNvPr id="15480" name="矩形 383"/>
            <p:cNvSpPr>
              <a:spLocks noChangeArrowheads="1"/>
            </p:cNvSpPr>
            <p:nvPr/>
          </p:nvSpPr>
          <p:spPr bwMode="auto">
            <a:xfrm>
              <a:off x="7596629" y="3588196"/>
              <a:ext cx="9925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en-US" altLang="zh-CN" sz="900">
                  <a:solidFill>
                    <a:schemeClr val="bg1"/>
                  </a:solidFill>
                  <a:latin typeface="Arial" panose="020B0604020202020204" pitchFamily="34" charset="0"/>
                  <a:cs typeface="Arial" panose="020B0604020202020204" pitchFamily="34" charset="0"/>
                </a:rPr>
                <a:t>TECHNOLOGY</a:t>
              </a:r>
              <a:endParaRPr lang="zh-CN" altLang="en-US" sz="900">
                <a:solidFill>
                  <a:schemeClr val="bg1"/>
                </a:solidFill>
                <a:latin typeface="Arial" panose="020B0604020202020204" pitchFamily="34" charset="0"/>
                <a:cs typeface="Arial" panose="020B0604020202020204" pitchFamily="34" charset="0"/>
              </a:endParaRPr>
            </a:p>
          </p:txBody>
        </p:sp>
        <p:sp>
          <p:nvSpPr>
            <p:cNvPr id="386" name="矩形 385"/>
            <p:cNvSpPr/>
            <p:nvPr/>
          </p:nvSpPr>
          <p:spPr>
            <a:xfrm>
              <a:off x="7652989" y="3577534"/>
              <a:ext cx="899739" cy="243777"/>
            </a:xfrm>
            <a:prstGeom prst="rect">
              <a:avLst/>
            </a:prstGeom>
            <a:noFill/>
            <a:ln w="3175">
              <a:solidFill>
                <a:srgbClr val="FFFFFF">
                  <a:alpha val="58824"/>
                </a:srgbClr>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12000"/>
                  </a:schemeClr>
                </a:solidFill>
              </a:endParaRPr>
            </a:p>
          </p:txBody>
        </p:sp>
      </p:grpSp>
      <p:grpSp>
        <p:nvGrpSpPr>
          <p:cNvPr id="387" name="组合 386"/>
          <p:cNvGrpSpPr/>
          <p:nvPr/>
        </p:nvGrpSpPr>
        <p:grpSpPr>
          <a:xfrm>
            <a:off x="310112" y="324594"/>
            <a:ext cx="698426" cy="193901"/>
            <a:chOff x="903288" y="3141663"/>
            <a:chExt cx="2887662" cy="801687"/>
          </a:xfrm>
          <a:solidFill>
            <a:schemeClr val="bg1"/>
          </a:solidFill>
        </p:grpSpPr>
        <p:sp>
          <p:nvSpPr>
            <p:cNvPr id="388" name="Freeform 1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89" name="Freeform 1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0" name="Freeform 1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1" name="Freeform 2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2" name="Freeform 2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3" name="Freeform 2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4" name="Freeform 2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5" name="Freeform 2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6" name="Freeform 2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7" name="Freeform 2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8" name="Freeform 2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399" name="Freeform 2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0" name="Freeform 2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1" name="Freeform 3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2" name="Freeform 3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3" name="Freeform 3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4" name="Freeform 3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5" name="Freeform 3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6" name="Freeform 3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7" name="Freeform 3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8" name="Freeform 37"/>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09" name="Freeform 38"/>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0" name="Freeform 39"/>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1" name="Freeform 40"/>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2" name="Freeform 41"/>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3" name="Freeform 42"/>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4" name="Freeform 43"/>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5" name="Freeform 4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6" name="Freeform 4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7" name="Freeform 4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8" name="Freeform 4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19" name="Freeform 4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0" name="Freeform 4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1" name="Freeform 5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2" name="Freeform 5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3" name="Freeform 5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4" name="Freeform 5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5" name="Freeform 5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6" name="Freeform 5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7" name="Freeform 5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8" name="Freeform 5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29" name="Freeform 5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0" name="Freeform 5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1" name="Freeform 6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2" name="Freeform 6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3" name="Freeform 6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4" name="Freeform 6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5" name="Freeform 64"/>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6" name="Freeform 65"/>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7" name="Freeform 66"/>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8" name="Freeform 67"/>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39" name="Freeform 68"/>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40" name="Freeform 69"/>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sp>
          <p:nvSpPr>
            <p:cNvPr id="441" name="Freeform 70"/>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latin typeface="+mn-lt"/>
                <a:ea typeface="+mn-ea"/>
              </a:endParaRPr>
            </a:p>
          </p:txBody>
        </p:sp>
      </p:grpSp>
      <p:grpSp>
        <p:nvGrpSpPr>
          <p:cNvPr id="448" name="组合 447"/>
          <p:cNvGrpSpPr/>
          <p:nvPr/>
        </p:nvGrpSpPr>
        <p:grpSpPr bwMode="auto">
          <a:xfrm>
            <a:off x="2524125" y="1185863"/>
            <a:ext cx="706438" cy="530225"/>
            <a:chOff x="4599001" y="585478"/>
            <a:chExt cx="863845" cy="648072"/>
          </a:xfrm>
        </p:grpSpPr>
        <p:sp>
          <p:nvSpPr>
            <p:cNvPr id="564" name="矩形 563"/>
            <p:cNvSpPr/>
            <p:nvPr/>
          </p:nvSpPr>
          <p:spPr>
            <a:xfrm>
              <a:off x="4599001" y="585478"/>
              <a:ext cx="863845" cy="648072"/>
            </a:xfrm>
            <a:prstGeom prst="rect">
              <a:avLst/>
            </a:prstGeom>
            <a:gradFill flip="none" rotWithShape="1">
              <a:gsLst>
                <a:gs pos="100000">
                  <a:schemeClr val="bg1">
                    <a:alpha val="5000"/>
                  </a:schemeClr>
                </a:gs>
                <a:gs pos="3000">
                  <a:srgbClr val="00B0F0">
                    <a:alpha val="25000"/>
                  </a:srgbClr>
                </a:gs>
              </a:gsLst>
              <a:path path="circle">
                <a:fillToRect l="50000" t="50000" r="50000" b="50000"/>
              </a:path>
              <a:tileRect/>
            </a:gradFill>
            <a:ln w="9525">
              <a:solidFill>
                <a:schemeClr val="accent1">
                  <a:lumMod val="40000"/>
                  <a:lumOff val="60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5" name="椭圆 564"/>
            <p:cNvSpPr/>
            <p:nvPr/>
          </p:nvSpPr>
          <p:spPr>
            <a:xfrm rot="20243190">
              <a:off x="5010405" y="780030"/>
              <a:ext cx="126134" cy="203652"/>
            </a:xfrm>
            <a:prstGeom prst="ellipse">
              <a:avLst/>
            </a:prstGeom>
            <a:solidFill>
              <a:schemeClr val="bg1">
                <a:alpha val="2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50" name="矩形 449"/>
          <p:cNvSpPr/>
          <p:nvPr/>
        </p:nvSpPr>
        <p:spPr>
          <a:xfrm>
            <a:off x="3795136" y="2584250"/>
            <a:ext cx="369523" cy="277223"/>
          </a:xfrm>
          <a:prstGeom prst="rect">
            <a:avLst/>
          </a:prstGeom>
          <a:gradFill flip="none" rotWithShape="1">
            <a:gsLst>
              <a:gs pos="100000">
                <a:schemeClr val="bg1">
                  <a:alpha val="8000"/>
                </a:schemeClr>
              </a:gs>
              <a:gs pos="3000">
                <a:srgbClr val="00B0F0">
                  <a:alpha val="25000"/>
                </a:srgbClr>
              </a:gs>
            </a:gsLst>
            <a:path path="circle">
              <a:fillToRect l="50000" t="50000" r="50000" b="50000"/>
            </a:path>
            <a:tileRect/>
          </a:gradFill>
          <a:ln w="9525">
            <a:solidFill>
              <a:schemeClr val="accent1">
                <a:lumMod val="20000"/>
                <a:lumOff val="80000"/>
              </a:schemeClr>
            </a:solidFill>
          </a:ln>
          <a:effectLst>
            <a:glow rad="114300">
              <a:schemeClr val="bg1">
                <a:alpha val="4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51" name="组合 450"/>
          <p:cNvGrpSpPr/>
          <p:nvPr/>
        </p:nvGrpSpPr>
        <p:grpSpPr bwMode="auto">
          <a:xfrm>
            <a:off x="2347913" y="1824038"/>
            <a:ext cx="369887" cy="276225"/>
            <a:chOff x="4599001" y="585478"/>
            <a:chExt cx="863845" cy="648072"/>
          </a:xfrm>
        </p:grpSpPr>
        <p:sp>
          <p:nvSpPr>
            <p:cNvPr id="562" name="矩形 561"/>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3" name="椭圆 562"/>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53" name="组合 452"/>
          <p:cNvGrpSpPr/>
          <p:nvPr/>
        </p:nvGrpSpPr>
        <p:grpSpPr bwMode="auto">
          <a:xfrm>
            <a:off x="3078163" y="1219200"/>
            <a:ext cx="368300" cy="276225"/>
            <a:chOff x="4599001" y="585478"/>
            <a:chExt cx="863845" cy="648072"/>
          </a:xfrm>
        </p:grpSpPr>
        <p:sp>
          <p:nvSpPr>
            <p:cNvPr id="558" name="矩形 557"/>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9" name="椭圆 558"/>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55" name="组合 454"/>
          <p:cNvGrpSpPr/>
          <p:nvPr/>
        </p:nvGrpSpPr>
        <p:grpSpPr bwMode="auto">
          <a:xfrm>
            <a:off x="3170238" y="881063"/>
            <a:ext cx="369887" cy="277812"/>
            <a:chOff x="4599001" y="585478"/>
            <a:chExt cx="863845" cy="648072"/>
          </a:xfrm>
        </p:grpSpPr>
        <p:sp>
          <p:nvSpPr>
            <p:cNvPr id="554" name="矩形 553"/>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5" name="椭圆 554"/>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56" name="组合 455"/>
          <p:cNvGrpSpPr/>
          <p:nvPr/>
        </p:nvGrpSpPr>
        <p:grpSpPr bwMode="auto">
          <a:xfrm>
            <a:off x="3144838" y="2438400"/>
            <a:ext cx="704850" cy="530225"/>
            <a:chOff x="4599001" y="585478"/>
            <a:chExt cx="863845" cy="648072"/>
          </a:xfrm>
        </p:grpSpPr>
        <p:sp>
          <p:nvSpPr>
            <p:cNvPr id="552" name="矩形 551"/>
            <p:cNvSpPr/>
            <p:nvPr/>
          </p:nvSpPr>
          <p:spPr>
            <a:xfrm>
              <a:off x="4599001" y="585478"/>
              <a:ext cx="863845" cy="648072"/>
            </a:xfrm>
            <a:prstGeom prst="rect">
              <a:avLst/>
            </a:prstGeom>
            <a:gradFill flip="none" rotWithShape="1">
              <a:gsLst>
                <a:gs pos="100000">
                  <a:schemeClr val="bg1">
                    <a:alpha val="6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 name="椭圆 552"/>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57" name="组合 456"/>
          <p:cNvGrpSpPr/>
          <p:nvPr/>
        </p:nvGrpSpPr>
        <p:grpSpPr bwMode="auto">
          <a:xfrm>
            <a:off x="3597275" y="2020888"/>
            <a:ext cx="706438" cy="528637"/>
            <a:chOff x="4599001" y="585478"/>
            <a:chExt cx="863845" cy="648072"/>
          </a:xfrm>
        </p:grpSpPr>
        <p:sp>
          <p:nvSpPr>
            <p:cNvPr id="550" name="矩形 549"/>
            <p:cNvSpPr/>
            <p:nvPr/>
          </p:nvSpPr>
          <p:spPr>
            <a:xfrm>
              <a:off x="4599001" y="585478"/>
              <a:ext cx="863845" cy="648072"/>
            </a:xfrm>
            <a:prstGeom prst="rect">
              <a:avLst/>
            </a:prstGeom>
            <a:gradFill flip="none" rotWithShape="1">
              <a:gsLst>
                <a:gs pos="100000">
                  <a:schemeClr val="bg1">
                    <a:alpha val="12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1" name="椭圆 550"/>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58" name="Freeform 622"/>
          <p:cNvSpPr>
            <a:spLocks noEditPoints="1"/>
          </p:cNvSpPr>
          <p:nvPr/>
        </p:nvSpPr>
        <p:spPr bwMode="auto">
          <a:xfrm>
            <a:off x="3869127" y="2227517"/>
            <a:ext cx="257944" cy="182697"/>
          </a:xfrm>
          <a:custGeom>
            <a:avLst/>
            <a:gdLst>
              <a:gd name="T0" fmla="*/ 16 w 24"/>
              <a:gd name="T1" fmla="*/ 9 h 17"/>
              <a:gd name="T2" fmla="*/ 15 w 24"/>
              <a:gd name="T3" fmla="*/ 8 h 17"/>
              <a:gd name="T4" fmla="*/ 16 w 24"/>
              <a:gd name="T5" fmla="*/ 7 h 17"/>
              <a:gd name="T6" fmla="*/ 17 w 24"/>
              <a:gd name="T7" fmla="*/ 8 h 17"/>
              <a:gd name="T8" fmla="*/ 16 w 24"/>
              <a:gd name="T9" fmla="*/ 9 h 17"/>
              <a:gd name="T10" fmla="*/ 20 w 24"/>
              <a:gd name="T11" fmla="*/ 9 h 17"/>
              <a:gd name="T12" fmla="*/ 18 w 24"/>
              <a:gd name="T13" fmla="*/ 8 h 17"/>
              <a:gd name="T14" fmla="*/ 20 w 24"/>
              <a:gd name="T15" fmla="*/ 7 h 17"/>
              <a:gd name="T16" fmla="*/ 21 w 24"/>
              <a:gd name="T17" fmla="*/ 8 h 17"/>
              <a:gd name="T18" fmla="*/ 20 w 24"/>
              <a:gd name="T19" fmla="*/ 9 h 17"/>
              <a:gd name="T20" fmla="*/ 4 w 24"/>
              <a:gd name="T21" fmla="*/ 7 h 17"/>
              <a:gd name="T22" fmla="*/ 3 w 24"/>
              <a:gd name="T23" fmla="*/ 6 h 17"/>
              <a:gd name="T24" fmla="*/ 4 w 24"/>
              <a:gd name="T25" fmla="*/ 5 h 17"/>
              <a:gd name="T26" fmla="*/ 5 w 24"/>
              <a:gd name="T27" fmla="*/ 5 h 17"/>
              <a:gd name="T28" fmla="*/ 5 w 24"/>
              <a:gd name="T29" fmla="*/ 4 h 17"/>
              <a:gd name="T30" fmla="*/ 6 w 24"/>
              <a:gd name="T31" fmla="*/ 3 h 17"/>
              <a:gd name="T32" fmla="*/ 7 w 24"/>
              <a:gd name="T33" fmla="*/ 4 h 17"/>
              <a:gd name="T34" fmla="*/ 7 w 24"/>
              <a:gd name="T35" fmla="*/ 5 h 17"/>
              <a:gd name="T36" fmla="*/ 8 w 24"/>
              <a:gd name="T37" fmla="*/ 5 h 17"/>
              <a:gd name="T38" fmla="*/ 9 w 24"/>
              <a:gd name="T39" fmla="*/ 6 h 17"/>
              <a:gd name="T40" fmla="*/ 8 w 24"/>
              <a:gd name="T41" fmla="*/ 7 h 17"/>
              <a:gd name="T42" fmla="*/ 7 w 24"/>
              <a:gd name="T43" fmla="*/ 7 h 17"/>
              <a:gd name="T44" fmla="*/ 7 w 24"/>
              <a:gd name="T45" fmla="*/ 8 h 17"/>
              <a:gd name="T46" fmla="*/ 6 w 24"/>
              <a:gd name="T47" fmla="*/ 9 h 17"/>
              <a:gd name="T48" fmla="*/ 5 w 24"/>
              <a:gd name="T49" fmla="*/ 8 h 17"/>
              <a:gd name="T50" fmla="*/ 5 w 24"/>
              <a:gd name="T51" fmla="*/ 7 h 17"/>
              <a:gd name="T52" fmla="*/ 4 w 24"/>
              <a:gd name="T53" fmla="*/ 7 h 17"/>
              <a:gd name="T54" fmla="*/ 16 w 24"/>
              <a:gd name="T55" fmla="*/ 5 h 17"/>
              <a:gd name="T56" fmla="*/ 15 w 24"/>
              <a:gd name="T57" fmla="*/ 4 h 17"/>
              <a:gd name="T58" fmla="*/ 16 w 24"/>
              <a:gd name="T59" fmla="*/ 3 h 17"/>
              <a:gd name="T60" fmla="*/ 17 w 24"/>
              <a:gd name="T61" fmla="*/ 4 h 17"/>
              <a:gd name="T62" fmla="*/ 16 w 24"/>
              <a:gd name="T63" fmla="*/ 5 h 17"/>
              <a:gd name="T64" fmla="*/ 20 w 24"/>
              <a:gd name="T65" fmla="*/ 5 h 17"/>
              <a:gd name="T66" fmla="*/ 18 w 24"/>
              <a:gd name="T67" fmla="*/ 4 h 17"/>
              <a:gd name="T68" fmla="*/ 20 w 24"/>
              <a:gd name="T69" fmla="*/ 3 h 17"/>
              <a:gd name="T70" fmla="*/ 21 w 24"/>
              <a:gd name="T71" fmla="*/ 4 h 17"/>
              <a:gd name="T72" fmla="*/ 20 w 24"/>
              <a:gd name="T73" fmla="*/ 5 h 17"/>
              <a:gd name="T74" fmla="*/ 18 w 24"/>
              <a:gd name="T75" fmla="*/ 0 h 17"/>
              <a:gd name="T76" fmla="*/ 6 w 24"/>
              <a:gd name="T77" fmla="*/ 0 h 17"/>
              <a:gd name="T78" fmla="*/ 0 w 24"/>
              <a:gd name="T79" fmla="*/ 6 h 17"/>
              <a:gd name="T80" fmla="*/ 1 w 24"/>
              <a:gd name="T81" fmla="*/ 9 h 17"/>
              <a:gd name="T82" fmla="*/ 1 w 24"/>
              <a:gd name="T83" fmla="*/ 16 h 17"/>
              <a:gd name="T84" fmla="*/ 2 w 24"/>
              <a:gd name="T85" fmla="*/ 17 h 17"/>
              <a:gd name="T86" fmla="*/ 4 w 24"/>
              <a:gd name="T87" fmla="*/ 17 h 17"/>
              <a:gd name="T88" fmla="*/ 5 w 24"/>
              <a:gd name="T89" fmla="*/ 17 h 17"/>
              <a:gd name="T90" fmla="*/ 10 w 24"/>
              <a:gd name="T91" fmla="*/ 12 h 17"/>
              <a:gd name="T92" fmla="*/ 14 w 24"/>
              <a:gd name="T93" fmla="*/ 12 h 17"/>
              <a:gd name="T94" fmla="*/ 19 w 24"/>
              <a:gd name="T95" fmla="*/ 17 h 17"/>
              <a:gd name="T96" fmla="*/ 20 w 24"/>
              <a:gd name="T97" fmla="*/ 17 h 17"/>
              <a:gd name="T98" fmla="*/ 22 w 24"/>
              <a:gd name="T99" fmla="*/ 17 h 17"/>
              <a:gd name="T100" fmla="*/ 23 w 24"/>
              <a:gd name="T101" fmla="*/ 16 h 17"/>
              <a:gd name="T102" fmla="*/ 22 w 24"/>
              <a:gd name="T103" fmla="*/ 9 h 17"/>
              <a:gd name="T104" fmla="*/ 24 w 24"/>
              <a:gd name="T105" fmla="*/ 6 h 17"/>
              <a:gd name="T106" fmla="*/ 18 w 24"/>
              <a:gd name="T10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17">
                <a:moveTo>
                  <a:pt x="16" y="9"/>
                </a:moveTo>
                <a:cubicBezTo>
                  <a:pt x="15" y="9"/>
                  <a:pt x="15" y="8"/>
                  <a:pt x="15" y="8"/>
                </a:cubicBezTo>
                <a:cubicBezTo>
                  <a:pt x="15" y="7"/>
                  <a:pt x="15" y="7"/>
                  <a:pt x="16" y="7"/>
                </a:cubicBezTo>
                <a:cubicBezTo>
                  <a:pt x="16" y="7"/>
                  <a:pt x="17" y="7"/>
                  <a:pt x="17" y="8"/>
                </a:cubicBezTo>
                <a:cubicBezTo>
                  <a:pt x="17" y="8"/>
                  <a:pt x="16" y="9"/>
                  <a:pt x="16" y="9"/>
                </a:cubicBezTo>
                <a:moveTo>
                  <a:pt x="20" y="9"/>
                </a:moveTo>
                <a:cubicBezTo>
                  <a:pt x="19" y="9"/>
                  <a:pt x="18" y="8"/>
                  <a:pt x="18" y="8"/>
                </a:cubicBezTo>
                <a:cubicBezTo>
                  <a:pt x="18" y="7"/>
                  <a:pt x="19" y="7"/>
                  <a:pt x="20" y="7"/>
                </a:cubicBezTo>
                <a:cubicBezTo>
                  <a:pt x="20" y="7"/>
                  <a:pt x="21" y="7"/>
                  <a:pt x="21" y="8"/>
                </a:cubicBezTo>
                <a:cubicBezTo>
                  <a:pt x="21" y="8"/>
                  <a:pt x="20" y="9"/>
                  <a:pt x="20" y="9"/>
                </a:cubicBezTo>
                <a:moveTo>
                  <a:pt x="4" y="7"/>
                </a:moveTo>
                <a:cubicBezTo>
                  <a:pt x="4" y="7"/>
                  <a:pt x="3" y="6"/>
                  <a:pt x="3" y="6"/>
                </a:cubicBezTo>
                <a:cubicBezTo>
                  <a:pt x="3" y="5"/>
                  <a:pt x="4" y="5"/>
                  <a:pt x="4" y="5"/>
                </a:cubicBezTo>
                <a:cubicBezTo>
                  <a:pt x="5" y="5"/>
                  <a:pt x="5" y="5"/>
                  <a:pt x="5" y="5"/>
                </a:cubicBezTo>
                <a:cubicBezTo>
                  <a:pt x="5" y="4"/>
                  <a:pt x="5" y="4"/>
                  <a:pt x="5" y="4"/>
                </a:cubicBezTo>
                <a:cubicBezTo>
                  <a:pt x="5" y="3"/>
                  <a:pt x="5" y="3"/>
                  <a:pt x="6" y="3"/>
                </a:cubicBezTo>
                <a:cubicBezTo>
                  <a:pt x="7" y="3"/>
                  <a:pt x="7" y="3"/>
                  <a:pt x="7" y="4"/>
                </a:cubicBezTo>
                <a:cubicBezTo>
                  <a:pt x="7" y="5"/>
                  <a:pt x="7" y="5"/>
                  <a:pt x="7" y="5"/>
                </a:cubicBezTo>
                <a:cubicBezTo>
                  <a:pt x="8" y="5"/>
                  <a:pt x="8" y="5"/>
                  <a:pt x="8" y="5"/>
                </a:cubicBezTo>
                <a:cubicBezTo>
                  <a:pt x="8" y="5"/>
                  <a:pt x="9" y="5"/>
                  <a:pt x="9" y="6"/>
                </a:cubicBezTo>
                <a:cubicBezTo>
                  <a:pt x="9" y="6"/>
                  <a:pt x="8" y="7"/>
                  <a:pt x="8" y="7"/>
                </a:cubicBezTo>
                <a:cubicBezTo>
                  <a:pt x="7" y="7"/>
                  <a:pt x="7" y="7"/>
                  <a:pt x="7" y="7"/>
                </a:cubicBezTo>
                <a:cubicBezTo>
                  <a:pt x="7" y="8"/>
                  <a:pt x="7" y="8"/>
                  <a:pt x="7" y="8"/>
                </a:cubicBezTo>
                <a:cubicBezTo>
                  <a:pt x="7" y="8"/>
                  <a:pt x="7" y="9"/>
                  <a:pt x="6" y="9"/>
                </a:cubicBezTo>
                <a:cubicBezTo>
                  <a:pt x="5" y="9"/>
                  <a:pt x="5" y="8"/>
                  <a:pt x="5" y="8"/>
                </a:cubicBezTo>
                <a:cubicBezTo>
                  <a:pt x="5" y="7"/>
                  <a:pt x="5" y="7"/>
                  <a:pt x="5" y="7"/>
                </a:cubicBezTo>
                <a:cubicBezTo>
                  <a:pt x="4" y="7"/>
                  <a:pt x="4" y="7"/>
                  <a:pt x="4" y="7"/>
                </a:cubicBezTo>
                <a:moveTo>
                  <a:pt x="16" y="5"/>
                </a:moveTo>
                <a:cubicBezTo>
                  <a:pt x="15" y="5"/>
                  <a:pt x="15" y="5"/>
                  <a:pt x="15" y="4"/>
                </a:cubicBezTo>
                <a:cubicBezTo>
                  <a:pt x="15" y="3"/>
                  <a:pt x="15" y="3"/>
                  <a:pt x="16" y="3"/>
                </a:cubicBezTo>
                <a:cubicBezTo>
                  <a:pt x="16" y="3"/>
                  <a:pt x="17" y="3"/>
                  <a:pt x="17" y="4"/>
                </a:cubicBezTo>
                <a:cubicBezTo>
                  <a:pt x="17" y="5"/>
                  <a:pt x="16" y="5"/>
                  <a:pt x="16" y="5"/>
                </a:cubicBezTo>
                <a:moveTo>
                  <a:pt x="20" y="5"/>
                </a:moveTo>
                <a:cubicBezTo>
                  <a:pt x="19" y="5"/>
                  <a:pt x="18" y="5"/>
                  <a:pt x="18" y="4"/>
                </a:cubicBezTo>
                <a:cubicBezTo>
                  <a:pt x="18" y="3"/>
                  <a:pt x="19" y="3"/>
                  <a:pt x="20" y="3"/>
                </a:cubicBezTo>
                <a:cubicBezTo>
                  <a:pt x="20" y="3"/>
                  <a:pt x="21" y="3"/>
                  <a:pt x="21" y="4"/>
                </a:cubicBezTo>
                <a:cubicBezTo>
                  <a:pt x="21" y="5"/>
                  <a:pt x="20" y="5"/>
                  <a:pt x="20" y="5"/>
                </a:cubicBezTo>
                <a:moveTo>
                  <a:pt x="18" y="0"/>
                </a:moveTo>
                <a:cubicBezTo>
                  <a:pt x="14" y="0"/>
                  <a:pt x="10" y="0"/>
                  <a:pt x="6" y="0"/>
                </a:cubicBezTo>
                <a:cubicBezTo>
                  <a:pt x="3" y="0"/>
                  <a:pt x="0" y="3"/>
                  <a:pt x="0" y="6"/>
                </a:cubicBezTo>
                <a:cubicBezTo>
                  <a:pt x="0" y="7"/>
                  <a:pt x="1" y="8"/>
                  <a:pt x="1" y="9"/>
                </a:cubicBezTo>
                <a:cubicBezTo>
                  <a:pt x="1" y="16"/>
                  <a:pt x="1" y="16"/>
                  <a:pt x="1" y="16"/>
                </a:cubicBezTo>
                <a:cubicBezTo>
                  <a:pt x="0" y="17"/>
                  <a:pt x="1" y="17"/>
                  <a:pt x="2" y="17"/>
                </a:cubicBezTo>
                <a:cubicBezTo>
                  <a:pt x="4" y="17"/>
                  <a:pt x="4" y="17"/>
                  <a:pt x="4" y="17"/>
                </a:cubicBezTo>
                <a:cubicBezTo>
                  <a:pt x="4" y="17"/>
                  <a:pt x="5" y="17"/>
                  <a:pt x="5" y="17"/>
                </a:cubicBezTo>
                <a:cubicBezTo>
                  <a:pt x="10" y="12"/>
                  <a:pt x="10" y="12"/>
                  <a:pt x="10" y="12"/>
                </a:cubicBezTo>
                <a:cubicBezTo>
                  <a:pt x="14" y="12"/>
                  <a:pt x="14" y="12"/>
                  <a:pt x="14" y="12"/>
                </a:cubicBezTo>
                <a:cubicBezTo>
                  <a:pt x="19" y="17"/>
                  <a:pt x="19" y="17"/>
                  <a:pt x="19" y="17"/>
                </a:cubicBezTo>
                <a:cubicBezTo>
                  <a:pt x="19" y="17"/>
                  <a:pt x="19" y="17"/>
                  <a:pt x="20" y="17"/>
                </a:cubicBezTo>
                <a:cubicBezTo>
                  <a:pt x="22" y="17"/>
                  <a:pt x="22" y="17"/>
                  <a:pt x="22" y="17"/>
                </a:cubicBezTo>
                <a:cubicBezTo>
                  <a:pt x="23" y="17"/>
                  <a:pt x="23" y="17"/>
                  <a:pt x="23" y="16"/>
                </a:cubicBezTo>
                <a:cubicBezTo>
                  <a:pt x="22" y="9"/>
                  <a:pt x="22" y="9"/>
                  <a:pt x="22" y="9"/>
                </a:cubicBezTo>
                <a:cubicBezTo>
                  <a:pt x="23" y="8"/>
                  <a:pt x="24" y="7"/>
                  <a:pt x="24" y="6"/>
                </a:cubicBezTo>
                <a:cubicBezTo>
                  <a:pt x="24" y="3"/>
                  <a:pt x="21" y="0"/>
                  <a:pt x="18"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459" name="组合 458"/>
          <p:cNvGrpSpPr/>
          <p:nvPr/>
        </p:nvGrpSpPr>
        <p:grpSpPr bwMode="auto">
          <a:xfrm>
            <a:off x="2197100" y="1577975"/>
            <a:ext cx="369888" cy="276225"/>
            <a:chOff x="4599001" y="585478"/>
            <a:chExt cx="863845" cy="648072"/>
          </a:xfrm>
        </p:grpSpPr>
        <p:sp>
          <p:nvSpPr>
            <p:cNvPr id="548" name="矩形 547"/>
            <p:cNvSpPr/>
            <p:nvPr/>
          </p:nvSpPr>
          <p:spPr>
            <a:xfrm>
              <a:off x="4599001" y="585478"/>
              <a:ext cx="863845" cy="648072"/>
            </a:xfrm>
            <a:prstGeom prst="rect">
              <a:avLst/>
            </a:prstGeom>
            <a:gradFill flip="none" rotWithShape="1">
              <a:gsLst>
                <a:gs pos="100000">
                  <a:schemeClr val="bg1">
                    <a:alpha val="3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9" name="椭圆 548"/>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60" name="组合 459"/>
          <p:cNvGrpSpPr/>
          <p:nvPr/>
        </p:nvGrpSpPr>
        <p:grpSpPr bwMode="auto">
          <a:xfrm>
            <a:off x="4340225" y="1200150"/>
            <a:ext cx="592138" cy="442913"/>
            <a:chOff x="4339657" y="1275606"/>
            <a:chExt cx="592383" cy="444416"/>
          </a:xfrm>
        </p:grpSpPr>
        <p:grpSp>
          <p:nvGrpSpPr>
            <p:cNvPr id="15428" name="组合 543"/>
            <p:cNvGrpSpPr/>
            <p:nvPr/>
          </p:nvGrpSpPr>
          <p:grpSpPr bwMode="auto">
            <a:xfrm>
              <a:off x="4339657" y="1275606"/>
              <a:ext cx="592383" cy="444416"/>
              <a:chOff x="4599002" y="585477"/>
              <a:chExt cx="863845" cy="648072"/>
            </a:xfrm>
          </p:grpSpPr>
          <p:sp>
            <p:nvSpPr>
              <p:cNvPr id="546" name="矩形 545"/>
              <p:cNvSpPr/>
              <p:nvPr/>
            </p:nvSpPr>
            <p:spPr>
              <a:xfrm>
                <a:off x="4599002" y="585477"/>
                <a:ext cx="863845" cy="648072"/>
              </a:xfrm>
              <a:prstGeom prst="rect">
                <a:avLst/>
              </a:prstGeom>
              <a:gradFill flip="none" rotWithShape="1">
                <a:gsLst>
                  <a:gs pos="100000">
                    <a:schemeClr val="bg1">
                      <a:alpha val="6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7" name="椭圆 546"/>
              <p:cNvSpPr/>
              <p:nvPr/>
            </p:nvSpPr>
            <p:spPr>
              <a:xfrm rot="20243190">
                <a:off x="5010405" y="780030"/>
                <a:ext cx="126134" cy="203652"/>
              </a:xfrm>
              <a:prstGeom prst="ellipse">
                <a:avLst/>
              </a:prstGeom>
              <a:solidFill>
                <a:schemeClr val="bg1">
                  <a:alpha val="1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45" name="Freeform 624"/>
            <p:cNvSpPr>
              <a:spLocks noEditPoints="1"/>
            </p:cNvSpPr>
            <p:nvPr/>
          </p:nvSpPr>
          <p:spPr bwMode="auto">
            <a:xfrm>
              <a:off x="4509667" y="1389100"/>
              <a:ext cx="247399" cy="236541"/>
            </a:xfrm>
            <a:custGeom>
              <a:avLst/>
              <a:gdLst>
                <a:gd name="T0" fmla="*/ 9 w 23"/>
                <a:gd name="T1" fmla="*/ 21 h 22"/>
                <a:gd name="T2" fmla="*/ 9 w 23"/>
                <a:gd name="T3" fmla="*/ 20 h 22"/>
                <a:gd name="T4" fmla="*/ 9 w 23"/>
                <a:gd name="T5" fmla="*/ 19 h 22"/>
                <a:gd name="T6" fmla="*/ 14 w 23"/>
                <a:gd name="T7" fmla="*/ 19 h 22"/>
                <a:gd name="T8" fmla="*/ 15 w 23"/>
                <a:gd name="T9" fmla="*/ 20 h 22"/>
                <a:gd name="T10" fmla="*/ 14 w 23"/>
                <a:gd name="T11" fmla="*/ 21 h 22"/>
                <a:gd name="T12" fmla="*/ 9 w 23"/>
                <a:gd name="T13" fmla="*/ 21 h 22"/>
                <a:gd name="T14" fmla="*/ 19 w 23"/>
                <a:gd name="T15" fmla="*/ 15 h 22"/>
                <a:gd name="T16" fmla="*/ 4 w 23"/>
                <a:gd name="T17" fmla="*/ 15 h 22"/>
                <a:gd name="T18" fmla="*/ 3 w 23"/>
                <a:gd name="T19" fmla="*/ 16 h 22"/>
                <a:gd name="T20" fmla="*/ 0 w 23"/>
                <a:gd name="T21" fmla="*/ 19 h 22"/>
                <a:gd name="T22" fmla="*/ 0 w 23"/>
                <a:gd name="T23" fmla="*/ 20 h 22"/>
                <a:gd name="T24" fmla="*/ 0 w 23"/>
                <a:gd name="T25" fmla="*/ 21 h 22"/>
                <a:gd name="T26" fmla="*/ 1 w 23"/>
                <a:gd name="T27" fmla="*/ 22 h 22"/>
                <a:gd name="T28" fmla="*/ 22 w 23"/>
                <a:gd name="T29" fmla="*/ 22 h 22"/>
                <a:gd name="T30" fmla="*/ 23 w 23"/>
                <a:gd name="T31" fmla="*/ 21 h 22"/>
                <a:gd name="T32" fmla="*/ 23 w 23"/>
                <a:gd name="T33" fmla="*/ 20 h 22"/>
                <a:gd name="T34" fmla="*/ 23 w 23"/>
                <a:gd name="T35" fmla="*/ 19 h 22"/>
                <a:gd name="T36" fmla="*/ 20 w 23"/>
                <a:gd name="T37" fmla="*/ 16 h 22"/>
                <a:gd name="T38" fmla="*/ 19 w 23"/>
                <a:gd name="T39" fmla="*/ 15 h 22"/>
                <a:gd name="T40" fmla="*/ 4 w 23"/>
                <a:gd name="T41" fmla="*/ 12 h 22"/>
                <a:gd name="T42" fmla="*/ 4 w 23"/>
                <a:gd name="T43" fmla="*/ 2 h 22"/>
                <a:gd name="T44" fmla="*/ 19 w 23"/>
                <a:gd name="T45" fmla="*/ 2 h 22"/>
                <a:gd name="T46" fmla="*/ 19 w 23"/>
                <a:gd name="T47" fmla="*/ 12 h 22"/>
                <a:gd name="T48" fmla="*/ 4 w 23"/>
                <a:gd name="T49" fmla="*/ 12 h 22"/>
                <a:gd name="T50" fmla="*/ 19 w 23"/>
                <a:gd name="T51" fmla="*/ 0 h 22"/>
                <a:gd name="T52" fmla="*/ 4 w 23"/>
                <a:gd name="T53" fmla="*/ 0 h 22"/>
                <a:gd name="T54" fmla="*/ 2 w 23"/>
                <a:gd name="T55" fmla="*/ 2 h 22"/>
                <a:gd name="T56" fmla="*/ 2 w 23"/>
                <a:gd name="T57" fmla="*/ 12 h 22"/>
                <a:gd name="T58" fmla="*/ 4 w 23"/>
                <a:gd name="T59" fmla="*/ 14 h 22"/>
                <a:gd name="T60" fmla="*/ 19 w 23"/>
                <a:gd name="T61" fmla="*/ 14 h 22"/>
                <a:gd name="T62" fmla="*/ 21 w 23"/>
                <a:gd name="T63" fmla="*/ 12 h 22"/>
                <a:gd name="T64" fmla="*/ 21 w 23"/>
                <a:gd name="T65" fmla="*/ 2 h 22"/>
                <a:gd name="T66" fmla="*/ 19 w 23"/>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9" y="21"/>
                  </a:moveTo>
                  <a:cubicBezTo>
                    <a:pt x="9" y="21"/>
                    <a:pt x="9" y="20"/>
                    <a:pt x="9" y="20"/>
                  </a:cubicBezTo>
                  <a:cubicBezTo>
                    <a:pt x="9" y="19"/>
                    <a:pt x="9" y="19"/>
                    <a:pt x="9" y="19"/>
                  </a:cubicBezTo>
                  <a:cubicBezTo>
                    <a:pt x="14" y="19"/>
                    <a:pt x="14" y="19"/>
                    <a:pt x="14" y="19"/>
                  </a:cubicBezTo>
                  <a:cubicBezTo>
                    <a:pt x="14" y="19"/>
                    <a:pt x="15" y="19"/>
                    <a:pt x="15" y="20"/>
                  </a:cubicBezTo>
                  <a:cubicBezTo>
                    <a:pt x="15" y="20"/>
                    <a:pt x="14" y="21"/>
                    <a:pt x="14" y="21"/>
                  </a:cubicBezTo>
                  <a:cubicBezTo>
                    <a:pt x="9" y="21"/>
                    <a:pt x="9" y="21"/>
                    <a:pt x="9" y="21"/>
                  </a:cubicBezTo>
                  <a:moveTo>
                    <a:pt x="19" y="15"/>
                  </a:moveTo>
                  <a:cubicBezTo>
                    <a:pt x="4" y="15"/>
                    <a:pt x="4" y="15"/>
                    <a:pt x="4" y="15"/>
                  </a:cubicBezTo>
                  <a:cubicBezTo>
                    <a:pt x="4" y="15"/>
                    <a:pt x="4" y="16"/>
                    <a:pt x="3" y="16"/>
                  </a:cubicBezTo>
                  <a:cubicBezTo>
                    <a:pt x="0" y="19"/>
                    <a:pt x="0" y="19"/>
                    <a:pt x="0" y="19"/>
                  </a:cubicBezTo>
                  <a:cubicBezTo>
                    <a:pt x="0" y="19"/>
                    <a:pt x="0" y="19"/>
                    <a:pt x="0" y="20"/>
                  </a:cubicBezTo>
                  <a:cubicBezTo>
                    <a:pt x="0" y="21"/>
                    <a:pt x="0" y="21"/>
                    <a:pt x="0" y="21"/>
                  </a:cubicBezTo>
                  <a:cubicBezTo>
                    <a:pt x="0" y="21"/>
                    <a:pt x="1" y="22"/>
                    <a:pt x="1" y="22"/>
                  </a:cubicBezTo>
                  <a:cubicBezTo>
                    <a:pt x="22" y="22"/>
                    <a:pt x="22" y="22"/>
                    <a:pt x="22" y="22"/>
                  </a:cubicBezTo>
                  <a:cubicBezTo>
                    <a:pt x="23" y="22"/>
                    <a:pt x="23" y="21"/>
                    <a:pt x="23" y="21"/>
                  </a:cubicBezTo>
                  <a:cubicBezTo>
                    <a:pt x="23" y="20"/>
                    <a:pt x="23" y="20"/>
                    <a:pt x="23" y="20"/>
                  </a:cubicBezTo>
                  <a:cubicBezTo>
                    <a:pt x="23" y="19"/>
                    <a:pt x="23" y="19"/>
                    <a:pt x="23" y="19"/>
                  </a:cubicBezTo>
                  <a:cubicBezTo>
                    <a:pt x="20" y="16"/>
                    <a:pt x="20" y="16"/>
                    <a:pt x="20" y="16"/>
                  </a:cubicBezTo>
                  <a:cubicBezTo>
                    <a:pt x="20" y="16"/>
                    <a:pt x="19" y="15"/>
                    <a:pt x="19" y="15"/>
                  </a:cubicBezTo>
                  <a:moveTo>
                    <a:pt x="4" y="12"/>
                  </a:moveTo>
                  <a:cubicBezTo>
                    <a:pt x="4" y="2"/>
                    <a:pt x="4" y="2"/>
                    <a:pt x="4" y="2"/>
                  </a:cubicBezTo>
                  <a:cubicBezTo>
                    <a:pt x="19" y="2"/>
                    <a:pt x="19" y="2"/>
                    <a:pt x="19" y="2"/>
                  </a:cubicBezTo>
                  <a:cubicBezTo>
                    <a:pt x="19" y="12"/>
                    <a:pt x="19" y="12"/>
                    <a:pt x="19" y="12"/>
                  </a:cubicBezTo>
                  <a:cubicBezTo>
                    <a:pt x="4" y="12"/>
                    <a:pt x="4" y="12"/>
                    <a:pt x="4" y="12"/>
                  </a:cubicBezTo>
                  <a:moveTo>
                    <a:pt x="19" y="0"/>
                  </a:moveTo>
                  <a:cubicBezTo>
                    <a:pt x="4" y="0"/>
                    <a:pt x="4" y="0"/>
                    <a:pt x="4" y="0"/>
                  </a:cubicBezTo>
                  <a:cubicBezTo>
                    <a:pt x="3" y="0"/>
                    <a:pt x="2" y="1"/>
                    <a:pt x="2" y="2"/>
                  </a:cubicBezTo>
                  <a:cubicBezTo>
                    <a:pt x="2" y="12"/>
                    <a:pt x="2" y="12"/>
                    <a:pt x="2" y="12"/>
                  </a:cubicBezTo>
                  <a:cubicBezTo>
                    <a:pt x="2" y="13"/>
                    <a:pt x="3" y="14"/>
                    <a:pt x="4" y="14"/>
                  </a:cubicBezTo>
                  <a:cubicBezTo>
                    <a:pt x="19" y="14"/>
                    <a:pt x="19" y="14"/>
                    <a:pt x="19" y="14"/>
                  </a:cubicBezTo>
                  <a:cubicBezTo>
                    <a:pt x="20" y="14"/>
                    <a:pt x="21" y="13"/>
                    <a:pt x="21" y="12"/>
                  </a:cubicBezTo>
                  <a:cubicBezTo>
                    <a:pt x="21" y="2"/>
                    <a:pt x="21" y="2"/>
                    <a:pt x="21" y="2"/>
                  </a:cubicBezTo>
                  <a:cubicBezTo>
                    <a:pt x="21" y="1"/>
                    <a:pt x="20" y="0"/>
                    <a:pt x="19"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sp>
        <p:nvSpPr>
          <p:cNvPr id="461" name="Freeform 625"/>
          <p:cNvSpPr>
            <a:spLocks noEditPoints="1"/>
          </p:cNvSpPr>
          <p:nvPr/>
        </p:nvSpPr>
        <p:spPr bwMode="auto">
          <a:xfrm>
            <a:off x="1987535" y="2161007"/>
            <a:ext cx="287331" cy="273927"/>
          </a:xfrm>
          <a:custGeom>
            <a:avLst/>
            <a:gdLst>
              <a:gd name="T0" fmla="*/ 11 w 21"/>
              <a:gd name="T1" fmla="*/ 14 h 20"/>
              <a:gd name="T2" fmla="*/ 7 w 21"/>
              <a:gd name="T3" fmla="*/ 10 h 20"/>
              <a:gd name="T4" fmla="*/ 11 w 21"/>
              <a:gd name="T5" fmla="*/ 6 h 20"/>
              <a:gd name="T6" fmla="*/ 15 w 21"/>
              <a:gd name="T7" fmla="*/ 10 h 20"/>
              <a:gd name="T8" fmla="*/ 11 w 21"/>
              <a:gd name="T9" fmla="*/ 14 h 20"/>
              <a:gd name="T10" fmla="*/ 12 w 21"/>
              <a:gd name="T11" fmla="*/ 0 h 20"/>
              <a:gd name="T12" fmla="*/ 11 w 21"/>
              <a:gd name="T13" fmla="*/ 0 h 20"/>
              <a:gd name="T14" fmla="*/ 9 w 21"/>
              <a:gd name="T15" fmla="*/ 0 h 20"/>
              <a:gd name="T16" fmla="*/ 9 w 21"/>
              <a:gd name="T17" fmla="*/ 0 h 20"/>
              <a:gd name="T18" fmla="*/ 8 w 21"/>
              <a:gd name="T19" fmla="*/ 2 h 20"/>
              <a:gd name="T20" fmla="*/ 7 w 21"/>
              <a:gd name="T21" fmla="*/ 3 h 20"/>
              <a:gd name="T22" fmla="*/ 5 w 21"/>
              <a:gd name="T23" fmla="*/ 2 h 20"/>
              <a:gd name="T24" fmla="*/ 4 w 21"/>
              <a:gd name="T25" fmla="*/ 2 h 20"/>
              <a:gd name="T26" fmla="*/ 3 w 21"/>
              <a:gd name="T27" fmla="*/ 3 h 20"/>
              <a:gd name="T28" fmla="*/ 2 w 21"/>
              <a:gd name="T29" fmla="*/ 4 h 20"/>
              <a:gd name="T30" fmla="*/ 2 w 21"/>
              <a:gd name="T31" fmla="*/ 5 h 20"/>
              <a:gd name="T32" fmla="*/ 4 w 21"/>
              <a:gd name="T33" fmla="*/ 6 h 20"/>
              <a:gd name="T34" fmla="*/ 3 w 21"/>
              <a:gd name="T35" fmla="*/ 8 h 20"/>
              <a:gd name="T36" fmla="*/ 1 w 21"/>
              <a:gd name="T37" fmla="*/ 8 h 20"/>
              <a:gd name="T38" fmla="*/ 0 w 21"/>
              <a:gd name="T39" fmla="*/ 9 h 20"/>
              <a:gd name="T40" fmla="*/ 0 w 21"/>
              <a:gd name="T41" fmla="*/ 10 h 20"/>
              <a:gd name="T42" fmla="*/ 0 w 21"/>
              <a:gd name="T43" fmla="*/ 11 h 20"/>
              <a:gd name="T44" fmla="*/ 1 w 21"/>
              <a:gd name="T45" fmla="*/ 12 h 20"/>
              <a:gd name="T46" fmla="*/ 3 w 21"/>
              <a:gd name="T47" fmla="*/ 12 h 20"/>
              <a:gd name="T48" fmla="*/ 4 w 21"/>
              <a:gd name="T49" fmla="*/ 14 h 20"/>
              <a:gd name="T50" fmla="*/ 2 w 21"/>
              <a:gd name="T51" fmla="*/ 16 h 20"/>
              <a:gd name="T52" fmla="*/ 2 w 21"/>
              <a:gd name="T53" fmla="*/ 16 h 20"/>
              <a:gd name="T54" fmla="*/ 3 w 21"/>
              <a:gd name="T55" fmla="*/ 17 h 20"/>
              <a:gd name="T56" fmla="*/ 4 w 21"/>
              <a:gd name="T57" fmla="*/ 18 h 20"/>
              <a:gd name="T58" fmla="*/ 5 w 21"/>
              <a:gd name="T59" fmla="*/ 18 h 20"/>
              <a:gd name="T60" fmla="*/ 7 w 21"/>
              <a:gd name="T61" fmla="*/ 17 h 20"/>
              <a:gd name="T62" fmla="*/ 8 w 21"/>
              <a:gd name="T63" fmla="*/ 18 h 20"/>
              <a:gd name="T64" fmla="*/ 9 w 21"/>
              <a:gd name="T65" fmla="*/ 20 h 20"/>
              <a:gd name="T66" fmla="*/ 9 w 21"/>
              <a:gd name="T67" fmla="*/ 20 h 20"/>
              <a:gd name="T68" fmla="*/ 11 w 21"/>
              <a:gd name="T69" fmla="*/ 20 h 20"/>
              <a:gd name="T70" fmla="*/ 12 w 21"/>
              <a:gd name="T71" fmla="*/ 20 h 20"/>
              <a:gd name="T72" fmla="*/ 13 w 21"/>
              <a:gd name="T73" fmla="*/ 20 h 20"/>
              <a:gd name="T74" fmla="*/ 13 w 21"/>
              <a:gd name="T75" fmla="*/ 18 h 20"/>
              <a:gd name="T76" fmla="*/ 15 w 21"/>
              <a:gd name="T77" fmla="*/ 17 h 20"/>
              <a:gd name="T78" fmla="*/ 16 w 21"/>
              <a:gd name="T79" fmla="*/ 18 h 20"/>
              <a:gd name="T80" fmla="*/ 17 w 21"/>
              <a:gd name="T81" fmla="*/ 18 h 20"/>
              <a:gd name="T82" fmla="*/ 18 w 21"/>
              <a:gd name="T83" fmla="*/ 17 h 20"/>
              <a:gd name="T84" fmla="*/ 19 w 21"/>
              <a:gd name="T85" fmla="*/ 16 h 20"/>
              <a:gd name="T86" fmla="*/ 19 w 21"/>
              <a:gd name="T87" fmla="*/ 16 h 20"/>
              <a:gd name="T88" fmla="*/ 18 w 21"/>
              <a:gd name="T89" fmla="*/ 14 h 20"/>
              <a:gd name="T90" fmla="*/ 19 w 21"/>
              <a:gd name="T91" fmla="*/ 12 h 20"/>
              <a:gd name="T92" fmla="*/ 20 w 21"/>
              <a:gd name="T93" fmla="*/ 12 h 20"/>
              <a:gd name="T94" fmla="*/ 21 w 21"/>
              <a:gd name="T95" fmla="*/ 11 h 20"/>
              <a:gd name="T96" fmla="*/ 21 w 21"/>
              <a:gd name="T97" fmla="*/ 10 h 20"/>
              <a:gd name="T98" fmla="*/ 21 w 21"/>
              <a:gd name="T99" fmla="*/ 9 h 20"/>
              <a:gd name="T100" fmla="*/ 20 w 21"/>
              <a:gd name="T101" fmla="*/ 8 h 20"/>
              <a:gd name="T102" fmla="*/ 19 w 21"/>
              <a:gd name="T103" fmla="*/ 8 h 20"/>
              <a:gd name="T104" fmla="*/ 18 w 21"/>
              <a:gd name="T105" fmla="*/ 6 h 20"/>
              <a:gd name="T106" fmla="*/ 19 w 21"/>
              <a:gd name="T107" fmla="*/ 5 h 20"/>
              <a:gd name="T108" fmla="*/ 19 w 21"/>
              <a:gd name="T109" fmla="*/ 4 h 20"/>
              <a:gd name="T110" fmla="*/ 18 w 21"/>
              <a:gd name="T111" fmla="*/ 3 h 20"/>
              <a:gd name="T112" fmla="*/ 17 w 21"/>
              <a:gd name="T113" fmla="*/ 2 h 20"/>
              <a:gd name="T114" fmla="*/ 16 w 21"/>
              <a:gd name="T115" fmla="*/ 2 h 20"/>
              <a:gd name="T116" fmla="*/ 15 w 21"/>
              <a:gd name="T117" fmla="*/ 3 h 20"/>
              <a:gd name="T118" fmla="*/ 13 w 21"/>
              <a:gd name="T119" fmla="*/ 2 h 20"/>
              <a:gd name="T120" fmla="*/ 13 w 21"/>
              <a:gd name="T121" fmla="*/ 0 h 20"/>
              <a:gd name="T122" fmla="*/ 12 w 21"/>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0">
                <a:moveTo>
                  <a:pt x="11" y="14"/>
                </a:moveTo>
                <a:cubicBezTo>
                  <a:pt x="9" y="14"/>
                  <a:pt x="7" y="12"/>
                  <a:pt x="7" y="10"/>
                </a:cubicBezTo>
                <a:cubicBezTo>
                  <a:pt x="7" y="8"/>
                  <a:pt x="9" y="6"/>
                  <a:pt x="11" y="6"/>
                </a:cubicBezTo>
                <a:cubicBezTo>
                  <a:pt x="13" y="6"/>
                  <a:pt x="15" y="8"/>
                  <a:pt x="15" y="10"/>
                </a:cubicBezTo>
                <a:cubicBezTo>
                  <a:pt x="15" y="12"/>
                  <a:pt x="13" y="14"/>
                  <a:pt x="11" y="14"/>
                </a:cubicBezTo>
                <a:moveTo>
                  <a:pt x="12" y="0"/>
                </a:moveTo>
                <a:cubicBezTo>
                  <a:pt x="11" y="0"/>
                  <a:pt x="11" y="0"/>
                  <a:pt x="11" y="0"/>
                </a:cubicBezTo>
                <a:cubicBezTo>
                  <a:pt x="9" y="0"/>
                  <a:pt x="9" y="0"/>
                  <a:pt x="9" y="0"/>
                </a:cubicBezTo>
                <a:cubicBezTo>
                  <a:pt x="9" y="0"/>
                  <a:pt x="9" y="0"/>
                  <a:pt x="9" y="0"/>
                </a:cubicBezTo>
                <a:cubicBezTo>
                  <a:pt x="8" y="2"/>
                  <a:pt x="8" y="2"/>
                  <a:pt x="8" y="2"/>
                </a:cubicBezTo>
                <a:cubicBezTo>
                  <a:pt x="8" y="2"/>
                  <a:pt x="7" y="3"/>
                  <a:pt x="7" y="3"/>
                </a:cubicBezTo>
                <a:cubicBezTo>
                  <a:pt x="5" y="2"/>
                  <a:pt x="5" y="2"/>
                  <a:pt x="5" y="2"/>
                </a:cubicBezTo>
                <a:cubicBezTo>
                  <a:pt x="4" y="2"/>
                  <a:pt x="4" y="2"/>
                  <a:pt x="4" y="2"/>
                </a:cubicBezTo>
                <a:cubicBezTo>
                  <a:pt x="3" y="3"/>
                  <a:pt x="3" y="3"/>
                  <a:pt x="3" y="3"/>
                </a:cubicBezTo>
                <a:cubicBezTo>
                  <a:pt x="2" y="4"/>
                  <a:pt x="2" y="4"/>
                  <a:pt x="2" y="4"/>
                </a:cubicBezTo>
                <a:cubicBezTo>
                  <a:pt x="2" y="5"/>
                  <a:pt x="2" y="5"/>
                  <a:pt x="2" y="5"/>
                </a:cubicBezTo>
                <a:cubicBezTo>
                  <a:pt x="4" y="6"/>
                  <a:pt x="4" y="6"/>
                  <a:pt x="4" y="6"/>
                </a:cubicBezTo>
                <a:cubicBezTo>
                  <a:pt x="3" y="7"/>
                  <a:pt x="3" y="7"/>
                  <a:pt x="3" y="8"/>
                </a:cubicBezTo>
                <a:cubicBezTo>
                  <a:pt x="1" y="8"/>
                  <a:pt x="1" y="8"/>
                  <a:pt x="1" y="8"/>
                </a:cubicBezTo>
                <a:cubicBezTo>
                  <a:pt x="0" y="9"/>
                  <a:pt x="0" y="9"/>
                  <a:pt x="0" y="9"/>
                </a:cubicBezTo>
                <a:cubicBezTo>
                  <a:pt x="0" y="10"/>
                  <a:pt x="0" y="10"/>
                  <a:pt x="0" y="10"/>
                </a:cubicBezTo>
                <a:cubicBezTo>
                  <a:pt x="0" y="11"/>
                  <a:pt x="0" y="11"/>
                  <a:pt x="0" y="11"/>
                </a:cubicBezTo>
                <a:cubicBezTo>
                  <a:pt x="1" y="12"/>
                  <a:pt x="1" y="12"/>
                  <a:pt x="1" y="12"/>
                </a:cubicBezTo>
                <a:cubicBezTo>
                  <a:pt x="3" y="12"/>
                  <a:pt x="3" y="12"/>
                  <a:pt x="3" y="12"/>
                </a:cubicBezTo>
                <a:cubicBezTo>
                  <a:pt x="3" y="13"/>
                  <a:pt x="3" y="14"/>
                  <a:pt x="4" y="14"/>
                </a:cubicBezTo>
                <a:cubicBezTo>
                  <a:pt x="2" y="16"/>
                  <a:pt x="2" y="16"/>
                  <a:pt x="2" y="16"/>
                </a:cubicBezTo>
                <a:cubicBezTo>
                  <a:pt x="2" y="16"/>
                  <a:pt x="2" y="16"/>
                  <a:pt x="2" y="16"/>
                </a:cubicBezTo>
                <a:cubicBezTo>
                  <a:pt x="3" y="17"/>
                  <a:pt x="3" y="17"/>
                  <a:pt x="3" y="17"/>
                </a:cubicBezTo>
                <a:cubicBezTo>
                  <a:pt x="4" y="18"/>
                  <a:pt x="4" y="18"/>
                  <a:pt x="4" y="18"/>
                </a:cubicBezTo>
                <a:cubicBezTo>
                  <a:pt x="5" y="18"/>
                  <a:pt x="5" y="18"/>
                  <a:pt x="5" y="18"/>
                </a:cubicBezTo>
                <a:cubicBezTo>
                  <a:pt x="7" y="17"/>
                  <a:pt x="7" y="17"/>
                  <a:pt x="7" y="17"/>
                </a:cubicBezTo>
                <a:cubicBezTo>
                  <a:pt x="7" y="18"/>
                  <a:pt x="8" y="18"/>
                  <a:pt x="8" y="18"/>
                </a:cubicBezTo>
                <a:cubicBezTo>
                  <a:pt x="9" y="20"/>
                  <a:pt x="9" y="20"/>
                  <a:pt x="9" y="20"/>
                </a:cubicBezTo>
                <a:cubicBezTo>
                  <a:pt x="9" y="20"/>
                  <a:pt x="9" y="20"/>
                  <a:pt x="9" y="20"/>
                </a:cubicBezTo>
                <a:cubicBezTo>
                  <a:pt x="11" y="20"/>
                  <a:pt x="11" y="20"/>
                  <a:pt x="11" y="20"/>
                </a:cubicBezTo>
                <a:cubicBezTo>
                  <a:pt x="12" y="20"/>
                  <a:pt x="12" y="20"/>
                  <a:pt x="12" y="20"/>
                </a:cubicBezTo>
                <a:cubicBezTo>
                  <a:pt x="13" y="20"/>
                  <a:pt x="13" y="20"/>
                  <a:pt x="13" y="20"/>
                </a:cubicBezTo>
                <a:cubicBezTo>
                  <a:pt x="13" y="18"/>
                  <a:pt x="13" y="18"/>
                  <a:pt x="13" y="18"/>
                </a:cubicBezTo>
                <a:cubicBezTo>
                  <a:pt x="14" y="18"/>
                  <a:pt x="14" y="18"/>
                  <a:pt x="15" y="17"/>
                </a:cubicBezTo>
                <a:cubicBezTo>
                  <a:pt x="16" y="18"/>
                  <a:pt x="16" y="18"/>
                  <a:pt x="16" y="18"/>
                </a:cubicBezTo>
                <a:cubicBezTo>
                  <a:pt x="17" y="18"/>
                  <a:pt x="17" y="18"/>
                  <a:pt x="17" y="18"/>
                </a:cubicBezTo>
                <a:cubicBezTo>
                  <a:pt x="18" y="17"/>
                  <a:pt x="18" y="17"/>
                  <a:pt x="18" y="17"/>
                </a:cubicBezTo>
                <a:cubicBezTo>
                  <a:pt x="19" y="16"/>
                  <a:pt x="19" y="16"/>
                  <a:pt x="19" y="16"/>
                </a:cubicBezTo>
                <a:cubicBezTo>
                  <a:pt x="19" y="16"/>
                  <a:pt x="19" y="16"/>
                  <a:pt x="19" y="16"/>
                </a:cubicBezTo>
                <a:cubicBezTo>
                  <a:pt x="18" y="14"/>
                  <a:pt x="18" y="14"/>
                  <a:pt x="18" y="14"/>
                </a:cubicBezTo>
                <a:cubicBezTo>
                  <a:pt x="18" y="14"/>
                  <a:pt x="18" y="13"/>
                  <a:pt x="19" y="12"/>
                </a:cubicBezTo>
                <a:cubicBezTo>
                  <a:pt x="20" y="12"/>
                  <a:pt x="20" y="12"/>
                  <a:pt x="20" y="12"/>
                </a:cubicBezTo>
                <a:cubicBezTo>
                  <a:pt x="21" y="11"/>
                  <a:pt x="21" y="11"/>
                  <a:pt x="21" y="11"/>
                </a:cubicBezTo>
                <a:cubicBezTo>
                  <a:pt x="21" y="10"/>
                  <a:pt x="21" y="10"/>
                  <a:pt x="21" y="10"/>
                </a:cubicBezTo>
                <a:cubicBezTo>
                  <a:pt x="21" y="9"/>
                  <a:pt x="21" y="9"/>
                  <a:pt x="21" y="9"/>
                </a:cubicBezTo>
                <a:cubicBezTo>
                  <a:pt x="20" y="8"/>
                  <a:pt x="20" y="8"/>
                  <a:pt x="20" y="8"/>
                </a:cubicBezTo>
                <a:cubicBezTo>
                  <a:pt x="19" y="8"/>
                  <a:pt x="19" y="8"/>
                  <a:pt x="19" y="8"/>
                </a:cubicBezTo>
                <a:cubicBezTo>
                  <a:pt x="18" y="7"/>
                  <a:pt x="18" y="7"/>
                  <a:pt x="18" y="6"/>
                </a:cubicBezTo>
                <a:cubicBezTo>
                  <a:pt x="19" y="5"/>
                  <a:pt x="19" y="5"/>
                  <a:pt x="19" y="5"/>
                </a:cubicBezTo>
                <a:cubicBezTo>
                  <a:pt x="19" y="4"/>
                  <a:pt x="19" y="4"/>
                  <a:pt x="19" y="4"/>
                </a:cubicBezTo>
                <a:cubicBezTo>
                  <a:pt x="18" y="3"/>
                  <a:pt x="18" y="3"/>
                  <a:pt x="18" y="3"/>
                </a:cubicBezTo>
                <a:cubicBezTo>
                  <a:pt x="17" y="2"/>
                  <a:pt x="17" y="2"/>
                  <a:pt x="17" y="2"/>
                </a:cubicBezTo>
                <a:cubicBezTo>
                  <a:pt x="16" y="2"/>
                  <a:pt x="16" y="2"/>
                  <a:pt x="16" y="2"/>
                </a:cubicBezTo>
                <a:cubicBezTo>
                  <a:pt x="15" y="3"/>
                  <a:pt x="15" y="3"/>
                  <a:pt x="15" y="3"/>
                </a:cubicBezTo>
                <a:cubicBezTo>
                  <a:pt x="14" y="3"/>
                  <a:pt x="14" y="2"/>
                  <a:pt x="13" y="2"/>
                </a:cubicBezTo>
                <a:cubicBezTo>
                  <a:pt x="13" y="0"/>
                  <a:pt x="13" y="0"/>
                  <a:pt x="13" y="0"/>
                </a:cubicBezTo>
                <a:cubicBezTo>
                  <a:pt x="12" y="0"/>
                  <a:pt x="12" y="0"/>
                  <a:pt x="12"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462" name="组合 461"/>
          <p:cNvGrpSpPr/>
          <p:nvPr/>
        </p:nvGrpSpPr>
        <p:grpSpPr bwMode="auto">
          <a:xfrm>
            <a:off x="2082800" y="1679575"/>
            <a:ext cx="531813" cy="192088"/>
            <a:chOff x="1634257" y="1677508"/>
            <a:chExt cx="651743" cy="233842"/>
          </a:xfrm>
        </p:grpSpPr>
        <p:sp>
          <p:nvSpPr>
            <p:cNvPr id="542" name="任意多边形 541"/>
            <p:cNvSpPr/>
            <p:nvPr/>
          </p:nvSpPr>
          <p:spPr>
            <a:xfrm>
              <a:off x="1651767" y="1694902"/>
              <a:ext cx="634233" cy="216448"/>
            </a:xfrm>
            <a:custGeom>
              <a:avLst/>
              <a:gdLst>
                <a:gd name="connsiteX0" fmla="*/ 635000 w 635000"/>
                <a:gd name="connsiteY0" fmla="*/ 215900 h 215900"/>
                <a:gd name="connsiteX1" fmla="*/ 361950 w 635000"/>
                <a:gd name="connsiteY1" fmla="*/ 215900 h 215900"/>
                <a:gd name="connsiteX2" fmla="*/ 266700 w 635000"/>
                <a:gd name="connsiteY2" fmla="*/ 44450 h 215900"/>
                <a:gd name="connsiteX3" fmla="*/ 0 w 635000"/>
                <a:gd name="connsiteY3" fmla="*/ 44450 h 215900"/>
                <a:gd name="connsiteX4" fmla="*/ 0 w 635000"/>
                <a:gd name="connsiteY4" fmla="*/ 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215900">
                  <a:moveTo>
                    <a:pt x="635000" y="215900"/>
                  </a:moveTo>
                  <a:lnTo>
                    <a:pt x="361950" y="215900"/>
                  </a:lnTo>
                  <a:lnTo>
                    <a:pt x="266700" y="44450"/>
                  </a:lnTo>
                  <a:lnTo>
                    <a:pt x="0" y="44450"/>
                  </a:lnTo>
                  <a:lnTo>
                    <a:pt x="0" y="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 name="椭圆 542"/>
            <p:cNvSpPr/>
            <p:nvPr/>
          </p:nvSpPr>
          <p:spPr>
            <a:xfrm flipV="1">
              <a:off x="1634257" y="1677508"/>
              <a:ext cx="46692" cy="46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63" name="组合 462"/>
          <p:cNvGrpSpPr/>
          <p:nvPr/>
        </p:nvGrpSpPr>
        <p:grpSpPr bwMode="auto">
          <a:xfrm>
            <a:off x="2343150" y="2605088"/>
            <a:ext cx="520700" cy="211137"/>
            <a:chOff x="1952301" y="2809359"/>
            <a:chExt cx="638499" cy="257691"/>
          </a:xfrm>
        </p:grpSpPr>
        <p:sp>
          <p:nvSpPr>
            <p:cNvPr id="540" name="任意多边形 539"/>
            <p:cNvSpPr/>
            <p:nvPr/>
          </p:nvSpPr>
          <p:spPr>
            <a:xfrm>
              <a:off x="1967874" y="2824859"/>
              <a:ext cx="622926" cy="242191"/>
            </a:xfrm>
            <a:custGeom>
              <a:avLst/>
              <a:gdLst>
                <a:gd name="connsiteX0" fmla="*/ 622300 w 622300"/>
                <a:gd name="connsiteY0" fmla="*/ 6350 h 241300"/>
                <a:gd name="connsiteX1" fmla="*/ 393700 w 622300"/>
                <a:gd name="connsiteY1" fmla="*/ 6350 h 241300"/>
                <a:gd name="connsiteX2" fmla="*/ 393700 w 622300"/>
                <a:gd name="connsiteY2" fmla="*/ 241300 h 241300"/>
                <a:gd name="connsiteX3" fmla="*/ 241300 w 622300"/>
                <a:gd name="connsiteY3" fmla="*/ 241300 h 241300"/>
                <a:gd name="connsiteX4" fmla="*/ 0 w 622300"/>
                <a:gd name="connsiteY4" fmla="*/ 0 h 241300"/>
                <a:gd name="connsiteX5" fmla="*/ 6350 w 622300"/>
                <a:gd name="connsiteY5" fmla="*/ 635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00" h="241300">
                  <a:moveTo>
                    <a:pt x="622300" y="6350"/>
                  </a:moveTo>
                  <a:lnTo>
                    <a:pt x="393700" y="6350"/>
                  </a:lnTo>
                  <a:lnTo>
                    <a:pt x="393700" y="241300"/>
                  </a:lnTo>
                  <a:lnTo>
                    <a:pt x="241300" y="241300"/>
                  </a:lnTo>
                  <a:lnTo>
                    <a:pt x="0" y="0"/>
                  </a:lnTo>
                  <a:lnTo>
                    <a:pt x="6350" y="635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1" name="椭圆 540"/>
            <p:cNvSpPr/>
            <p:nvPr/>
          </p:nvSpPr>
          <p:spPr>
            <a:xfrm flipH="1" flipV="1">
              <a:off x="1952301" y="2809359"/>
              <a:ext cx="44773" cy="465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67" name="组合 466"/>
          <p:cNvGrpSpPr/>
          <p:nvPr/>
        </p:nvGrpSpPr>
        <p:grpSpPr bwMode="auto">
          <a:xfrm>
            <a:off x="2405063" y="1177925"/>
            <a:ext cx="1852612" cy="1720850"/>
            <a:chOff x="6731459" y="-337909"/>
            <a:chExt cx="2267009" cy="2107420"/>
          </a:xfrm>
        </p:grpSpPr>
        <p:grpSp>
          <p:nvGrpSpPr>
            <p:cNvPr id="15418" name="组合 476"/>
            <p:cNvGrpSpPr/>
            <p:nvPr/>
          </p:nvGrpSpPr>
          <p:grpSpPr bwMode="auto">
            <a:xfrm>
              <a:off x="6948264" y="-205895"/>
              <a:ext cx="1795629" cy="1795629"/>
              <a:chOff x="6557100" y="-404204"/>
              <a:chExt cx="1795629" cy="1795629"/>
            </a:xfrm>
          </p:grpSpPr>
          <p:sp>
            <p:nvSpPr>
              <p:cNvPr id="481" name="椭圆 480"/>
              <p:cNvSpPr/>
              <p:nvPr/>
            </p:nvSpPr>
            <p:spPr>
              <a:xfrm>
                <a:off x="6557100" y="-404204"/>
                <a:ext cx="1795629" cy="1795629"/>
              </a:xfrm>
              <a:prstGeom prst="ellipse">
                <a:avLst/>
              </a:prstGeom>
              <a:gradFill flip="none" rotWithShape="1">
                <a:gsLst>
                  <a:gs pos="100000">
                    <a:schemeClr val="bg1">
                      <a:alpha val="9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423" name="Picture 28" descr="E:\迅雷下载\地球\1-01.png"/>
              <p:cNvPicPr>
                <a:picLocks noChangeAspect="1" noChangeArrowheads="1"/>
              </p:cNvPicPr>
              <p:nvPr/>
            </p:nvPicPr>
            <p:blipFill>
              <a:blip r:embed="rId2">
                <a:extLst>
                  <a:ext uri="{28A0092B-C50C-407E-A947-70E740481C1C}">
                    <a14:useLocalDpi xmlns:a14="http://schemas.microsoft.com/office/drawing/2010/main" val="0"/>
                  </a:ext>
                </a:extLst>
              </a:blip>
              <a:srcRect l="5190" t="2635" r="5338" b="8066"/>
              <a:stretch>
                <a:fillRect/>
              </a:stretch>
            </p:blipFill>
            <p:spPr bwMode="auto">
              <a:xfrm>
                <a:off x="6589928" y="-352732"/>
                <a:ext cx="1704572" cy="169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8" name="组合 477"/>
            <p:cNvGrpSpPr/>
            <p:nvPr/>
          </p:nvGrpSpPr>
          <p:grpSpPr>
            <a:xfrm>
              <a:off x="6731459" y="-337909"/>
              <a:ext cx="2267009" cy="2107420"/>
              <a:chOff x="7380288" y="112713"/>
              <a:chExt cx="1527175" cy="1525587"/>
            </a:xfrm>
            <a:solidFill>
              <a:srgbClr val="00B0F0">
                <a:alpha val="29000"/>
              </a:srgbClr>
            </a:solidFill>
          </p:grpSpPr>
          <p:sp>
            <p:nvSpPr>
              <p:cNvPr id="479" name="Freeform 24"/>
              <p:cNvSpPr>
                <a:spLocks noEditPoints="1"/>
              </p:cNvSpPr>
              <p:nvPr/>
            </p:nvSpPr>
            <p:spPr bwMode="auto">
              <a:xfrm>
                <a:off x="7424738" y="112713"/>
                <a:ext cx="1482725" cy="1484312"/>
              </a:xfrm>
              <a:custGeom>
                <a:avLst/>
                <a:gdLst>
                  <a:gd name="T0" fmla="*/ 60 w 395"/>
                  <a:gd name="T1" fmla="*/ 239 h 396"/>
                  <a:gd name="T2" fmla="*/ 288 w 395"/>
                  <a:gd name="T3" fmla="*/ 230 h 396"/>
                  <a:gd name="T4" fmla="*/ 323 w 395"/>
                  <a:gd name="T5" fmla="*/ 221 h 396"/>
                  <a:gd name="T6" fmla="*/ 330 w 395"/>
                  <a:gd name="T7" fmla="*/ 204 h 396"/>
                  <a:gd name="T8" fmla="*/ 133 w 395"/>
                  <a:gd name="T9" fmla="*/ 134 h 396"/>
                  <a:gd name="T10" fmla="*/ 229 w 395"/>
                  <a:gd name="T11" fmla="*/ 131 h 396"/>
                  <a:gd name="T12" fmla="*/ 158 w 395"/>
                  <a:gd name="T13" fmla="*/ 130 h 396"/>
                  <a:gd name="T14" fmla="*/ 163 w 395"/>
                  <a:gd name="T15" fmla="*/ 128 h 396"/>
                  <a:gd name="T16" fmla="*/ 167 w 395"/>
                  <a:gd name="T17" fmla="*/ 128 h 396"/>
                  <a:gd name="T18" fmla="*/ 209 w 395"/>
                  <a:gd name="T19" fmla="*/ 124 h 396"/>
                  <a:gd name="T20" fmla="*/ 204 w 395"/>
                  <a:gd name="T21" fmla="*/ 123 h 396"/>
                  <a:gd name="T22" fmla="*/ 183 w 395"/>
                  <a:gd name="T23" fmla="*/ 122 h 396"/>
                  <a:gd name="T24" fmla="*/ 192 w 395"/>
                  <a:gd name="T25" fmla="*/ 122 h 396"/>
                  <a:gd name="T26" fmla="*/ 179 w 395"/>
                  <a:gd name="T27" fmla="*/ 120 h 396"/>
                  <a:gd name="T28" fmla="*/ 190 w 395"/>
                  <a:gd name="T29" fmla="*/ 113 h 396"/>
                  <a:gd name="T30" fmla="*/ 259 w 395"/>
                  <a:gd name="T31" fmla="*/ 101 h 396"/>
                  <a:gd name="T32" fmla="*/ 253 w 395"/>
                  <a:gd name="T33" fmla="*/ 75 h 396"/>
                  <a:gd name="T34" fmla="*/ 123 w 395"/>
                  <a:gd name="T35" fmla="*/ 32 h 396"/>
                  <a:gd name="T36" fmla="*/ 78 w 395"/>
                  <a:gd name="T37" fmla="*/ 304 h 396"/>
                  <a:gd name="T38" fmla="*/ 92 w 395"/>
                  <a:gd name="T39" fmla="*/ 311 h 396"/>
                  <a:gd name="T40" fmla="*/ 297 w 395"/>
                  <a:gd name="T41" fmla="*/ 274 h 396"/>
                  <a:gd name="T42" fmla="*/ 232 w 395"/>
                  <a:gd name="T43" fmla="*/ 274 h 396"/>
                  <a:gd name="T44" fmla="*/ 146 w 395"/>
                  <a:gd name="T45" fmla="*/ 273 h 396"/>
                  <a:gd name="T46" fmla="*/ 143 w 395"/>
                  <a:gd name="T47" fmla="*/ 270 h 396"/>
                  <a:gd name="T48" fmla="*/ 127 w 395"/>
                  <a:gd name="T49" fmla="*/ 267 h 396"/>
                  <a:gd name="T50" fmla="*/ 249 w 395"/>
                  <a:gd name="T51" fmla="*/ 261 h 396"/>
                  <a:gd name="T52" fmla="*/ 132 w 395"/>
                  <a:gd name="T53" fmla="*/ 258 h 396"/>
                  <a:gd name="T54" fmla="*/ 127 w 395"/>
                  <a:gd name="T55" fmla="*/ 255 h 396"/>
                  <a:gd name="T56" fmla="*/ 126 w 395"/>
                  <a:gd name="T57" fmla="*/ 250 h 396"/>
                  <a:gd name="T58" fmla="*/ 240 w 395"/>
                  <a:gd name="T59" fmla="*/ 232 h 396"/>
                  <a:gd name="T60" fmla="*/ 243 w 395"/>
                  <a:gd name="T61" fmla="*/ 227 h 396"/>
                  <a:gd name="T62" fmla="*/ 205 w 395"/>
                  <a:gd name="T63" fmla="*/ 270 h 396"/>
                  <a:gd name="T64" fmla="*/ 245 w 395"/>
                  <a:gd name="T65" fmla="*/ 219 h 396"/>
                  <a:gd name="T66" fmla="*/ 135 w 395"/>
                  <a:gd name="T67" fmla="*/ 195 h 396"/>
                  <a:gd name="T68" fmla="*/ 137 w 395"/>
                  <a:gd name="T69" fmla="*/ 192 h 396"/>
                  <a:gd name="T70" fmla="*/ 139 w 395"/>
                  <a:gd name="T71" fmla="*/ 184 h 396"/>
                  <a:gd name="T72" fmla="*/ 191 w 395"/>
                  <a:gd name="T73" fmla="*/ 218 h 396"/>
                  <a:gd name="T74" fmla="*/ 209 w 395"/>
                  <a:gd name="T75" fmla="*/ 216 h 396"/>
                  <a:gd name="T76" fmla="*/ 142 w 395"/>
                  <a:gd name="T77" fmla="*/ 178 h 396"/>
                  <a:gd name="T78" fmla="*/ 237 w 395"/>
                  <a:gd name="T79" fmla="*/ 170 h 396"/>
                  <a:gd name="T80" fmla="*/ 191 w 395"/>
                  <a:gd name="T81" fmla="*/ 170 h 396"/>
                  <a:gd name="T82" fmla="*/ 150 w 395"/>
                  <a:gd name="T83" fmla="*/ 167 h 396"/>
                  <a:gd name="T84" fmla="*/ 213 w 395"/>
                  <a:gd name="T85" fmla="*/ 172 h 396"/>
                  <a:gd name="T86" fmla="*/ 161 w 395"/>
                  <a:gd name="T87" fmla="*/ 228 h 396"/>
                  <a:gd name="T88" fmla="*/ 125 w 395"/>
                  <a:gd name="T89" fmla="*/ 160 h 396"/>
                  <a:gd name="T90" fmla="*/ 255 w 395"/>
                  <a:gd name="T91" fmla="*/ 153 h 396"/>
                  <a:gd name="T92" fmla="*/ 172 w 395"/>
                  <a:gd name="T93" fmla="*/ 152 h 396"/>
                  <a:gd name="T94" fmla="*/ 177 w 395"/>
                  <a:gd name="T95" fmla="*/ 149 h 396"/>
                  <a:gd name="T96" fmla="*/ 180 w 395"/>
                  <a:gd name="T97" fmla="*/ 148 h 396"/>
                  <a:gd name="T98" fmla="*/ 249 w 395"/>
                  <a:gd name="T99" fmla="*/ 146 h 396"/>
                  <a:gd name="T100" fmla="*/ 123 w 395"/>
                  <a:gd name="T101" fmla="*/ 148 h 396"/>
                  <a:gd name="T102" fmla="*/ 151 w 395"/>
                  <a:gd name="T103" fmla="*/ 171 h 396"/>
                  <a:gd name="T104" fmla="*/ 228 w 395"/>
                  <a:gd name="T105" fmla="*/ 176 h 396"/>
                  <a:gd name="T106" fmla="*/ 139 w 395"/>
                  <a:gd name="T107" fmla="*/ 229 h 396"/>
                  <a:gd name="T108" fmla="*/ 125 w 395"/>
                  <a:gd name="T109" fmla="*/ 142 h 396"/>
                  <a:gd name="T110" fmla="*/ 236 w 395"/>
                  <a:gd name="T111" fmla="*/ 136 h 396"/>
                  <a:gd name="T112" fmla="*/ 152 w 395"/>
                  <a:gd name="T113" fmla="*/ 134 h 396"/>
                  <a:gd name="T114" fmla="*/ 160 w 395"/>
                  <a:gd name="T115" fmla="*/ 141 h 396"/>
                  <a:gd name="T116" fmla="*/ 277 w 395"/>
                  <a:gd name="T117" fmla="*/ 134 h 396"/>
                  <a:gd name="T118" fmla="*/ 295 w 395"/>
                  <a:gd name="T119" fmla="*/ 91 h 396"/>
                  <a:gd name="T120" fmla="*/ 116 w 395"/>
                  <a:gd name="T121" fmla="*/ 102 h 396"/>
                  <a:gd name="T122" fmla="*/ 123 w 395"/>
                  <a:gd name="T123" fmla="*/ 59 h 396"/>
                  <a:gd name="T124" fmla="*/ 34 w 395"/>
                  <a:gd name="T125" fmla="*/ 13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396">
                    <a:moveTo>
                      <a:pt x="69" y="235"/>
                    </a:moveTo>
                    <a:cubicBezTo>
                      <a:pt x="66" y="223"/>
                      <a:pt x="64" y="211"/>
                      <a:pt x="65" y="198"/>
                    </a:cubicBezTo>
                    <a:cubicBezTo>
                      <a:pt x="65" y="207"/>
                      <a:pt x="65" y="216"/>
                      <a:pt x="66" y="224"/>
                    </a:cubicBezTo>
                    <a:cubicBezTo>
                      <a:pt x="67" y="228"/>
                      <a:pt x="68" y="232"/>
                      <a:pt x="69" y="235"/>
                    </a:cubicBezTo>
                    <a:cubicBezTo>
                      <a:pt x="69" y="235"/>
                      <a:pt x="69" y="235"/>
                      <a:pt x="69" y="235"/>
                    </a:cubicBezTo>
                    <a:moveTo>
                      <a:pt x="65" y="197"/>
                    </a:moveTo>
                    <a:cubicBezTo>
                      <a:pt x="65" y="195"/>
                      <a:pt x="65" y="192"/>
                      <a:pt x="66" y="190"/>
                    </a:cubicBezTo>
                    <a:cubicBezTo>
                      <a:pt x="66" y="190"/>
                      <a:pt x="66" y="190"/>
                      <a:pt x="66" y="190"/>
                    </a:cubicBezTo>
                    <a:cubicBezTo>
                      <a:pt x="65" y="192"/>
                      <a:pt x="65" y="195"/>
                      <a:pt x="65" y="197"/>
                    </a:cubicBezTo>
                    <a:moveTo>
                      <a:pt x="60" y="238"/>
                    </a:moveTo>
                    <a:cubicBezTo>
                      <a:pt x="60" y="237"/>
                      <a:pt x="60" y="237"/>
                      <a:pt x="60" y="236"/>
                    </a:cubicBezTo>
                    <a:cubicBezTo>
                      <a:pt x="62" y="236"/>
                      <a:pt x="62" y="236"/>
                      <a:pt x="62" y="236"/>
                    </a:cubicBezTo>
                    <a:cubicBezTo>
                      <a:pt x="60" y="225"/>
                      <a:pt x="59" y="215"/>
                      <a:pt x="59" y="204"/>
                    </a:cubicBezTo>
                    <a:cubicBezTo>
                      <a:pt x="59" y="199"/>
                      <a:pt x="59" y="194"/>
                      <a:pt x="59" y="189"/>
                    </a:cubicBezTo>
                    <a:cubicBezTo>
                      <a:pt x="64" y="190"/>
                      <a:pt x="64" y="190"/>
                      <a:pt x="64" y="190"/>
                    </a:cubicBezTo>
                    <a:cubicBezTo>
                      <a:pt x="63" y="205"/>
                      <a:pt x="64" y="220"/>
                      <a:pt x="68" y="236"/>
                    </a:cubicBezTo>
                    <a:cubicBezTo>
                      <a:pt x="60" y="238"/>
                      <a:pt x="60" y="238"/>
                      <a:pt x="60" y="238"/>
                    </a:cubicBezTo>
                    <a:moveTo>
                      <a:pt x="64" y="188"/>
                    </a:moveTo>
                    <a:cubicBezTo>
                      <a:pt x="60" y="188"/>
                      <a:pt x="60" y="188"/>
                      <a:pt x="60" y="188"/>
                    </a:cubicBezTo>
                    <a:cubicBezTo>
                      <a:pt x="60" y="182"/>
                      <a:pt x="61" y="177"/>
                      <a:pt x="62" y="172"/>
                    </a:cubicBezTo>
                    <a:cubicBezTo>
                      <a:pt x="60" y="172"/>
                      <a:pt x="60" y="172"/>
                      <a:pt x="60" y="172"/>
                    </a:cubicBezTo>
                    <a:cubicBezTo>
                      <a:pt x="63" y="159"/>
                      <a:pt x="68" y="147"/>
                      <a:pt x="74" y="137"/>
                    </a:cubicBezTo>
                    <a:cubicBezTo>
                      <a:pt x="80" y="140"/>
                      <a:pt x="80" y="140"/>
                      <a:pt x="80" y="140"/>
                    </a:cubicBezTo>
                    <a:cubicBezTo>
                      <a:pt x="72" y="155"/>
                      <a:pt x="67" y="171"/>
                      <a:pt x="64" y="188"/>
                    </a:cubicBezTo>
                    <a:moveTo>
                      <a:pt x="54" y="187"/>
                    </a:moveTo>
                    <a:cubicBezTo>
                      <a:pt x="51" y="187"/>
                      <a:pt x="51" y="187"/>
                      <a:pt x="51" y="187"/>
                    </a:cubicBezTo>
                    <a:cubicBezTo>
                      <a:pt x="53" y="168"/>
                      <a:pt x="59" y="150"/>
                      <a:pt x="69" y="134"/>
                    </a:cubicBezTo>
                    <a:cubicBezTo>
                      <a:pt x="71" y="135"/>
                      <a:pt x="71" y="135"/>
                      <a:pt x="71" y="135"/>
                    </a:cubicBezTo>
                    <a:cubicBezTo>
                      <a:pt x="62" y="151"/>
                      <a:pt x="56" y="168"/>
                      <a:pt x="54" y="187"/>
                    </a:cubicBezTo>
                    <a:moveTo>
                      <a:pt x="88" y="134"/>
                    </a:moveTo>
                    <a:cubicBezTo>
                      <a:pt x="86" y="134"/>
                      <a:pt x="86" y="134"/>
                      <a:pt x="86" y="134"/>
                    </a:cubicBezTo>
                    <a:cubicBezTo>
                      <a:pt x="85" y="136"/>
                      <a:pt x="83" y="138"/>
                      <a:pt x="82" y="140"/>
                    </a:cubicBezTo>
                    <a:cubicBezTo>
                      <a:pt x="82" y="140"/>
                      <a:pt x="82" y="140"/>
                      <a:pt x="82" y="140"/>
                    </a:cubicBezTo>
                    <a:cubicBezTo>
                      <a:pt x="83" y="138"/>
                      <a:pt x="85" y="136"/>
                      <a:pt x="86" y="134"/>
                    </a:cubicBezTo>
                    <a:cubicBezTo>
                      <a:pt x="85" y="134"/>
                      <a:pt x="85" y="134"/>
                      <a:pt x="85" y="134"/>
                    </a:cubicBezTo>
                    <a:cubicBezTo>
                      <a:pt x="83" y="135"/>
                      <a:pt x="82" y="137"/>
                      <a:pt x="81" y="139"/>
                    </a:cubicBezTo>
                    <a:cubicBezTo>
                      <a:pt x="74" y="136"/>
                      <a:pt x="74" y="136"/>
                      <a:pt x="74" y="136"/>
                    </a:cubicBezTo>
                    <a:cubicBezTo>
                      <a:pt x="75" y="135"/>
                      <a:pt x="75" y="134"/>
                      <a:pt x="75" y="134"/>
                    </a:cubicBezTo>
                    <a:cubicBezTo>
                      <a:pt x="78" y="135"/>
                      <a:pt x="78" y="135"/>
                      <a:pt x="78" y="135"/>
                    </a:cubicBezTo>
                    <a:cubicBezTo>
                      <a:pt x="78" y="135"/>
                      <a:pt x="78" y="134"/>
                      <a:pt x="79" y="134"/>
                    </a:cubicBezTo>
                    <a:cubicBezTo>
                      <a:pt x="72" y="134"/>
                      <a:pt x="72" y="134"/>
                      <a:pt x="72" y="134"/>
                    </a:cubicBezTo>
                    <a:cubicBezTo>
                      <a:pt x="72" y="134"/>
                      <a:pt x="72" y="134"/>
                      <a:pt x="72" y="134"/>
                    </a:cubicBezTo>
                    <a:cubicBezTo>
                      <a:pt x="71" y="134"/>
                      <a:pt x="71" y="134"/>
                      <a:pt x="71" y="134"/>
                    </a:cubicBezTo>
                    <a:cubicBezTo>
                      <a:pt x="67" y="134"/>
                      <a:pt x="67" y="134"/>
                      <a:pt x="67" y="134"/>
                    </a:cubicBezTo>
                    <a:cubicBezTo>
                      <a:pt x="58" y="150"/>
                      <a:pt x="52" y="168"/>
                      <a:pt x="50" y="186"/>
                    </a:cubicBezTo>
                    <a:cubicBezTo>
                      <a:pt x="50" y="188"/>
                      <a:pt x="50" y="188"/>
                      <a:pt x="50" y="188"/>
                    </a:cubicBezTo>
                    <a:cubicBezTo>
                      <a:pt x="54" y="188"/>
                      <a:pt x="54" y="188"/>
                      <a:pt x="54" y="188"/>
                    </a:cubicBezTo>
                    <a:cubicBezTo>
                      <a:pt x="53" y="193"/>
                      <a:pt x="53" y="199"/>
                      <a:pt x="53" y="204"/>
                    </a:cubicBezTo>
                    <a:cubicBezTo>
                      <a:pt x="53" y="216"/>
                      <a:pt x="55" y="227"/>
                      <a:pt x="57" y="238"/>
                    </a:cubicBezTo>
                    <a:cubicBezTo>
                      <a:pt x="53" y="239"/>
                      <a:pt x="53" y="239"/>
                      <a:pt x="53" y="239"/>
                    </a:cubicBezTo>
                    <a:cubicBezTo>
                      <a:pt x="54" y="241"/>
                      <a:pt x="54" y="241"/>
                      <a:pt x="54" y="241"/>
                    </a:cubicBezTo>
                    <a:cubicBezTo>
                      <a:pt x="57" y="252"/>
                      <a:pt x="61" y="264"/>
                      <a:pt x="67" y="274"/>
                    </a:cubicBezTo>
                    <a:cubicBezTo>
                      <a:pt x="69" y="274"/>
                      <a:pt x="69" y="274"/>
                      <a:pt x="69" y="274"/>
                    </a:cubicBezTo>
                    <a:cubicBezTo>
                      <a:pt x="63" y="264"/>
                      <a:pt x="58" y="252"/>
                      <a:pt x="55" y="240"/>
                    </a:cubicBezTo>
                    <a:cubicBezTo>
                      <a:pt x="58" y="240"/>
                      <a:pt x="58" y="240"/>
                      <a:pt x="58" y="240"/>
                    </a:cubicBezTo>
                    <a:cubicBezTo>
                      <a:pt x="61" y="252"/>
                      <a:pt x="66" y="263"/>
                      <a:pt x="72" y="274"/>
                    </a:cubicBezTo>
                    <a:cubicBezTo>
                      <a:pt x="75" y="274"/>
                      <a:pt x="75" y="274"/>
                      <a:pt x="75" y="274"/>
                    </a:cubicBezTo>
                    <a:cubicBezTo>
                      <a:pt x="69" y="263"/>
                      <a:pt x="64" y="251"/>
                      <a:pt x="60" y="239"/>
                    </a:cubicBezTo>
                    <a:cubicBezTo>
                      <a:pt x="68" y="237"/>
                      <a:pt x="68" y="237"/>
                      <a:pt x="68" y="237"/>
                    </a:cubicBezTo>
                    <a:cubicBezTo>
                      <a:pt x="68" y="238"/>
                      <a:pt x="68" y="238"/>
                      <a:pt x="68" y="238"/>
                    </a:cubicBezTo>
                    <a:cubicBezTo>
                      <a:pt x="69" y="237"/>
                      <a:pt x="69" y="237"/>
                      <a:pt x="69" y="237"/>
                    </a:cubicBezTo>
                    <a:cubicBezTo>
                      <a:pt x="69" y="237"/>
                      <a:pt x="69" y="237"/>
                      <a:pt x="69" y="237"/>
                    </a:cubicBezTo>
                    <a:cubicBezTo>
                      <a:pt x="70" y="236"/>
                      <a:pt x="70" y="236"/>
                      <a:pt x="70" y="236"/>
                    </a:cubicBezTo>
                    <a:cubicBezTo>
                      <a:pt x="69" y="232"/>
                      <a:pt x="68" y="228"/>
                      <a:pt x="68" y="224"/>
                    </a:cubicBezTo>
                    <a:cubicBezTo>
                      <a:pt x="66" y="212"/>
                      <a:pt x="66" y="200"/>
                      <a:pt x="67" y="189"/>
                    </a:cubicBezTo>
                    <a:cubicBezTo>
                      <a:pt x="66" y="188"/>
                      <a:pt x="66" y="188"/>
                      <a:pt x="66" y="188"/>
                    </a:cubicBezTo>
                    <a:cubicBezTo>
                      <a:pt x="68" y="172"/>
                      <a:pt x="73" y="156"/>
                      <a:pt x="81" y="141"/>
                    </a:cubicBezTo>
                    <a:cubicBezTo>
                      <a:pt x="83" y="142"/>
                      <a:pt x="83" y="142"/>
                      <a:pt x="83" y="142"/>
                    </a:cubicBezTo>
                    <a:cubicBezTo>
                      <a:pt x="84" y="139"/>
                      <a:pt x="86" y="136"/>
                      <a:pt x="88" y="134"/>
                    </a:cubicBezTo>
                    <a:moveTo>
                      <a:pt x="98" y="134"/>
                    </a:moveTo>
                    <a:cubicBezTo>
                      <a:pt x="93" y="134"/>
                      <a:pt x="93" y="134"/>
                      <a:pt x="93" y="134"/>
                    </a:cubicBezTo>
                    <a:cubicBezTo>
                      <a:pt x="92" y="135"/>
                      <a:pt x="91" y="137"/>
                      <a:pt x="90" y="138"/>
                    </a:cubicBezTo>
                    <a:cubicBezTo>
                      <a:pt x="94" y="140"/>
                      <a:pt x="94" y="140"/>
                      <a:pt x="94" y="140"/>
                    </a:cubicBezTo>
                    <a:cubicBezTo>
                      <a:pt x="95" y="138"/>
                      <a:pt x="97" y="136"/>
                      <a:pt x="98" y="134"/>
                    </a:cubicBezTo>
                    <a:moveTo>
                      <a:pt x="95" y="176"/>
                    </a:moveTo>
                    <a:cubicBezTo>
                      <a:pt x="88" y="174"/>
                      <a:pt x="88" y="174"/>
                      <a:pt x="88" y="174"/>
                    </a:cubicBezTo>
                    <a:cubicBezTo>
                      <a:pt x="93" y="160"/>
                      <a:pt x="99" y="147"/>
                      <a:pt x="108" y="136"/>
                    </a:cubicBezTo>
                    <a:cubicBezTo>
                      <a:pt x="114" y="141"/>
                      <a:pt x="114" y="141"/>
                      <a:pt x="114" y="141"/>
                    </a:cubicBezTo>
                    <a:cubicBezTo>
                      <a:pt x="105" y="151"/>
                      <a:pt x="99" y="163"/>
                      <a:pt x="95" y="176"/>
                    </a:cubicBezTo>
                    <a:moveTo>
                      <a:pt x="122" y="134"/>
                    </a:moveTo>
                    <a:cubicBezTo>
                      <a:pt x="105" y="134"/>
                      <a:pt x="105" y="134"/>
                      <a:pt x="105" y="134"/>
                    </a:cubicBezTo>
                    <a:cubicBezTo>
                      <a:pt x="105" y="134"/>
                      <a:pt x="105" y="134"/>
                      <a:pt x="105" y="134"/>
                    </a:cubicBezTo>
                    <a:cubicBezTo>
                      <a:pt x="96" y="145"/>
                      <a:pt x="89" y="158"/>
                      <a:pt x="85" y="173"/>
                    </a:cubicBezTo>
                    <a:cubicBezTo>
                      <a:pt x="82" y="172"/>
                      <a:pt x="82" y="172"/>
                      <a:pt x="82" y="172"/>
                    </a:cubicBezTo>
                    <a:cubicBezTo>
                      <a:pt x="79" y="182"/>
                      <a:pt x="77" y="193"/>
                      <a:pt x="77" y="204"/>
                    </a:cubicBezTo>
                    <a:cubicBezTo>
                      <a:pt x="77" y="208"/>
                      <a:pt x="77" y="211"/>
                      <a:pt x="78" y="215"/>
                    </a:cubicBezTo>
                    <a:cubicBezTo>
                      <a:pt x="91" y="214"/>
                      <a:pt x="91" y="214"/>
                      <a:pt x="91" y="214"/>
                    </a:cubicBezTo>
                    <a:cubicBezTo>
                      <a:pt x="93" y="233"/>
                      <a:pt x="101" y="252"/>
                      <a:pt x="113" y="266"/>
                    </a:cubicBezTo>
                    <a:cubicBezTo>
                      <a:pt x="107" y="271"/>
                      <a:pt x="107" y="271"/>
                      <a:pt x="107" y="271"/>
                    </a:cubicBezTo>
                    <a:cubicBezTo>
                      <a:pt x="102" y="263"/>
                      <a:pt x="97" y="255"/>
                      <a:pt x="93" y="246"/>
                    </a:cubicBezTo>
                    <a:cubicBezTo>
                      <a:pt x="90" y="248"/>
                      <a:pt x="90" y="248"/>
                      <a:pt x="90" y="248"/>
                    </a:cubicBezTo>
                    <a:cubicBezTo>
                      <a:pt x="93" y="257"/>
                      <a:pt x="99" y="265"/>
                      <a:pt x="105" y="273"/>
                    </a:cubicBezTo>
                    <a:cubicBezTo>
                      <a:pt x="103" y="274"/>
                      <a:pt x="103" y="274"/>
                      <a:pt x="103" y="274"/>
                    </a:cubicBezTo>
                    <a:cubicBezTo>
                      <a:pt x="122" y="274"/>
                      <a:pt x="122" y="274"/>
                      <a:pt x="122" y="274"/>
                    </a:cubicBezTo>
                    <a:cubicBezTo>
                      <a:pt x="119" y="271"/>
                      <a:pt x="116" y="268"/>
                      <a:pt x="114" y="265"/>
                    </a:cubicBezTo>
                    <a:cubicBezTo>
                      <a:pt x="113" y="266"/>
                      <a:pt x="113" y="266"/>
                      <a:pt x="113" y="266"/>
                    </a:cubicBezTo>
                    <a:cubicBezTo>
                      <a:pt x="102" y="251"/>
                      <a:pt x="94" y="233"/>
                      <a:pt x="92" y="214"/>
                    </a:cubicBezTo>
                    <a:cubicBezTo>
                      <a:pt x="93" y="214"/>
                      <a:pt x="93" y="214"/>
                      <a:pt x="93" y="214"/>
                    </a:cubicBezTo>
                    <a:cubicBezTo>
                      <a:pt x="93" y="210"/>
                      <a:pt x="92" y="207"/>
                      <a:pt x="92" y="204"/>
                    </a:cubicBezTo>
                    <a:cubicBezTo>
                      <a:pt x="92" y="194"/>
                      <a:pt x="94" y="185"/>
                      <a:pt x="96" y="176"/>
                    </a:cubicBezTo>
                    <a:cubicBezTo>
                      <a:pt x="96" y="176"/>
                      <a:pt x="96" y="176"/>
                      <a:pt x="96" y="176"/>
                    </a:cubicBezTo>
                    <a:cubicBezTo>
                      <a:pt x="99" y="163"/>
                      <a:pt x="106" y="151"/>
                      <a:pt x="114" y="141"/>
                    </a:cubicBezTo>
                    <a:cubicBezTo>
                      <a:pt x="115" y="141"/>
                      <a:pt x="115" y="141"/>
                      <a:pt x="115" y="141"/>
                    </a:cubicBezTo>
                    <a:cubicBezTo>
                      <a:pt x="117" y="139"/>
                      <a:pt x="119" y="136"/>
                      <a:pt x="122" y="134"/>
                    </a:cubicBezTo>
                    <a:moveTo>
                      <a:pt x="262" y="134"/>
                    </a:moveTo>
                    <a:cubicBezTo>
                      <a:pt x="261" y="134"/>
                      <a:pt x="261" y="134"/>
                      <a:pt x="261" y="134"/>
                    </a:cubicBezTo>
                    <a:cubicBezTo>
                      <a:pt x="261" y="134"/>
                      <a:pt x="261" y="134"/>
                      <a:pt x="261" y="134"/>
                    </a:cubicBezTo>
                    <a:cubicBezTo>
                      <a:pt x="262" y="134"/>
                      <a:pt x="262" y="134"/>
                      <a:pt x="262" y="134"/>
                    </a:cubicBezTo>
                    <a:moveTo>
                      <a:pt x="280" y="264"/>
                    </a:moveTo>
                    <a:cubicBezTo>
                      <a:pt x="274" y="261"/>
                      <a:pt x="274" y="261"/>
                      <a:pt x="274" y="261"/>
                    </a:cubicBezTo>
                    <a:cubicBezTo>
                      <a:pt x="278" y="255"/>
                      <a:pt x="281" y="249"/>
                      <a:pt x="284" y="243"/>
                    </a:cubicBezTo>
                    <a:cubicBezTo>
                      <a:pt x="290" y="246"/>
                      <a:pt x="290" y="246"/>
                      <a:pt x="290" y="246"/>
                    </a:cubicBezTo>
                    <a:cubicBezTo>
                      <a:pt x="287" y="252"/>
                      <a:pt x="284" y="259"/>
                      <a:pt x="280" y="264"/>
                    </a:cubicBezTo>
                    <a:moveTo>
                      <a:pt x="294" y="234"/>
                    </a:moveTo>
                    <a:cubicBezTo>
                      <a:pt x="288" y="232"/>
                      <a:pt x="288" y="232"/>
                      <a:pt x="288" y="232"/>
                    </a:cubicBezTo>
                    <a:cubicBezTo>
                      <a:pt x="288" y="231"/>
                      <a:pt x="288" y="231"/>
                      <a:pt x="288" y="230"/>
                    </a:cubicBezTo>
                    <a:cubicBezTo>
                      <a:pt x="295" y="231"/>
                      <a:pt x="295" y="231"/>
                      <a:pt x="295" y="231"/>
                    </a:cubicBezTo>
                    <a:cubicBezTo>
                      <a:pt x="295" y="232"/>
                      <a:pt x="295" y="233"/>
                      <a:pt x="294" y="234"/>
                    </a:cubicBezTo>
                    <a:moveTo>
                      <a:pt x="263" y="134"/>
                    </a:moveTo>
                    <a:cubicBezTo>
                      <a:pt x="262" y="134"/>
                      <a:pt x="262" y="134"/>
                      <a:pt x="262" y="134"/>
                    </a:cubicBezTo>
                    <a:cubicBezTo>
                      <a:pt x="267" y="138"/>
                      <a:pt x="271" y="144"/>
                      <a:pt x="275" y="149"/>
                    </a:cubicBezTo>
                    <a:cubicBezTo>
                      <a:pt x="274" y="150"/>
                      <a:pt x="274" y="150"/>
                      <a:pt x="274" y="150"/>
                    </a:cubicBezTo>
                    <a:cubicBezTo>
                      <a:pt x="284" y="165"/>
                      <a:pt x="290" y="184"/>
                      <a:pt x="290" y="204"/>
                    </a:cubicBezTo>
                    <a:cubicBezTo>
                      <a:pt x="290" y="213"/>
                      <a:pt x="289" y="221"/>
                      <a:pt x="287" y="229"/>
                    </a:cubicBezTo>
                    <a:cubicBezTo>
                      <a:pt x="288" y="230"/>
                      <a:pt x="288" y="230"/>
                      <a:pt x="288" y="230"/>
                    </a:cubicBezTo>
                    <a:cubicBezTo>
                      <a:pt x="288" y="230"/>
                      <a:pt x="287" y="231"/>
                      <a:pt x="287" y="232"/>
                    </a:cubicBezTo>
                    <a:cubicBezTo>
                      <a:pt x="286" y="232"/>
                      <a:pt x="286" y="232"/>
                      <a:pt x="286" y="232"/>
                    </a:cubicBezTo>
                    <a:cubicBezTo>
                      <a:pt x="285" y="235"/>
                      <a:pt x="284" y="239"/>
                      <a:pt x="282" y="243"/>
                    </a:cubicBezTo>
                    <a:cubicBezTo>
                      <a:pt x="283" y="243"/>
                      <a:pt x="283" y="243"/>
                      <a:pt x="283" y="243"/>
                    </a:cubicBezTo>
                    <a:cubicBezTo>
                      <a:pt x="281" y="249"/>
                      <a:pt x="277" y="255"/>
                      <a:pt x="274" y="260"/>
                    </a:cubicBezTo>
                    <a:cubicBezTo>
                      <a:pt x="273" y="260"/>
                      <a:pt x="273" y="260"/>
                      <a:pt x="273" y="260"/>
                    </a:cubicBezTo>
                    <a:cubicBezTo>
                      <a:pt x="269" y="265"/>
                      <a:pt x="265" y="270"/>
                      <a:pt x="261" y="274"/>
                    </a:cubicBezTo>
                    <a:cubicBezTo>
                      <a:pt x="281" y="274"/>
                      <a:pt x="281" y="274"/>
                      <a:pt x="281" y="274"/>
                    </a:cubicBezTo>
                    <a:cubicBezTo>
                      <a:pt x="283" y="272"/>
                      <a:pt x="284" y="270"/>
                      <a:pt x="285" y="268"/>
                    </a:cubicBezTo>
                    <a:cubicBezTo>
                      <a:pt x="283" y="267"/>
                      <a:pt x="283" y="267"/>
                      <a:pt x="283" y="267"/>
                    </a:cubicBezTo>
                    <a:cubicBezTo>
                      <a:pt x="287" y="261"/>
                      <a:pt x="291" y="254"/>
                      <a:pt x="293" y="247"/>
                    </a:cubicBezTo>
                    <a:cubicBezTo>
                      <a:pt x="296" y="249"/>
                      <a:pt x="296" y="249"/>
                      <a:pt x="296" y="249"/>
                    </a:cubicBezTo>
                    <a:cubicBezTo>
                      <a:pt x="298" y="245"/>
                      <a:pt x="300" y="240"/>
                      <a:pt x="301" y="236"/>
                    </a:cubicBezTo>
                    <a:cubicBezTo>
                      <a:pt x="298" y="235"/>
                      <a:pt x="298" y="235"/>
                      <a:pt x="298" y="235"/>
                    </a:cubicBezTo>
                    <a:cubicBezTo>
                      <a:pt x="298" y="234"/>
                      <a:pt x="298" y="233"/>
                      <a:pt x="299" y="232"/>
                    </a:cubicBezTo>
                    <a:cubicBezTo>
                      <a:pt x="302" y="233"/>
                      <a:pt x="302" y="233"/>
                      <a:pt x="302" y="233"/>
                    </a:cubicBezTo>
                    <a:cubicBezTo>
                      <a:pt x="304" y="224"/>
                      <a:pt x="306" y="214"/>
                      <a:pt x="306" y="204"/>
                    </a:cubicBezTo>
                    <a:cubicBezTo>
                      <a:pt x="306" y="181"/>
                      <a:pt x="299" y="159"/>
                      <a:pt x="287" y="142"/>
                    </a:cubicBezTo>
                    <a:cubicBezTo>
                      <a:pt x="275" y="149"/>
                      <a:pt x="275" y="149"/>
                      <a:pt x="275" y="149"/>
                    </a:cubicBezTo>
                    <a:cubicBezTo>
                      <a:pt x="272" y="144"/>
                      <a:pt x="268" y="138"/>
                      <a:pt x="263" y="134"/>
                    </a:cubicBezTo>
                    <a:moveTo>
                      <a:pt x="277" y="134"/>
                    </a:moveTo>
                    <a:cubicBezTo>
                      <a:pt x="272" y="134"/>
                      <a:pt x="272" y="134"/>
                      <a:pt x="272" y="134"/>
                    </a:cubicBezTo>
                    <a:cubicBezTo>
                      <a:pt x="275" y="137"/>
                      <a:pt x="278" y="140"/>
                      <a:pt x="280" y="144"/>
                    </a:cubicBezTo>
                    <a:cubicBezTo>
                      <a:pt x="283" y="141"/>
                      <a:pt x="283" y="141"/>
                      <a:pt x="283" y="141"/>
                    </a:cubicBezTo>
                    <a:cubicBezTo>
                      <a:pt x="281" y="139"/>
                      <a:pt x="279" y="136"/>
                      <a:pt x="277" y="134"/>
                    </a:cubicBezTo>
                    <a:moveTo>
                      <a:pt x="293" y="134"/>
                    </a:moveTo>
                    <a:cubicBezTo>
                      <a:pt x="291" y="134"/>
                      <a:pt x="291" y="134"/>
                      <a:pt x="291" y="134"/>
                    </a:cubicBezTo>
                    <a:cubicBezTo>
                      <a:pt x="305" y="153"/>
                      <a:pt x="313" y="178"/>
                      <a:pt x="313" y="204"/>
                    </a:cubicBezTo>
                    <a:cubicBezTo>
                      <a:pt x="313" y="220"/>
                      <a:pt x="310" y="235"/>
                      <a:pt x="305" y="249"/>
                    </a:cubicBezTo>
                    <a:cubicBezTo>
                      <a:pt x="306" y="249"/>
                      <a:pt x="306" y="249"/>
                      <a:pt x="306" y="249"/>
                    </a:cubicBezTo>
                    <a:cubicBezTo>
                      <a:pt x="322" y="209"/>
                      <a:pt x="315" y="166"/>
                      <a:pt x="293" y="134"/>
                    </a:cubicBezTo>
                    <a:moveTo>
                      <a:pt x="319" y="264"/>
                    </a:moveTo>
                    <a:cubicBezTo>
                      <a:pt x="317" y="262"/>
                      <a:pt x="317" y="262"/>
                      <a:pt x="317" y="262"/>
                    </a:cubicBezTo>
                    <a:cubicBezTo>
                      <a:pt x="320" y="254"/>
                      <a:pt x="323" y="246"/>
                      <a:pt x="326" y="237"/>
                    </a:cubicBezTo>
                    <a:cubicBezTo>
                      <a:pt x="329" y="237"/>
                      <a:pt x="329" y="237"/>
                      <a:pt x="329" y="237"/>
                    </a:cubicBezTo>
                    <a:cubicBezTo>
                      <a:pt x="326" y="247"/>
                      <a:pt x="323" y="255"/>
                      <a:pt x="319" y="264"/>
                    </a:cubicBezTo>
                    <a:moveTo>
                      <a:pt x="312" y="260"/>
                    </a:moveTo>
                    <a:cubicBezTo>
                      <a:pt x="307" y="258"/>
                      <a:pt x="307" y="258"/>
                      <a:pt x="307" y="258"/>
                    </a:cubicBezTo>
                    <a:cubicBezTo>
                      <a:pt x="311" y="250"/>
                      <a:pt x="313" y="242"/>
                      <a:pt x="316" y="234"/>
                    </a:cubicBezTo>
                    <a:cubicBezTo>
                      <a:pt x="320" y="235"/>
                      <a:pt x="320" y="235"/>
                      <a:pt x="320" y="235"/>
                    </a:cubicBezTo>
                    <a:cubicBezTo>
                      <a:pt x="318" y="244"/>
                      <a:pt x="315" y="252"/>
                      <a:pt x="312" y="260"/>
                    </a:cubicBezTo>
                    <a:moveTo>
                      <a:pt x="315" y="233"/>
                    </a:moveTo>
                    <a:cubicBezTo>
                      <a:pt x="315" y="233"/>
                      <a:pt x="315" y="233"/>
                      <a:pt x="315" y="233"/>
                    </a:cubicBezTo>
                    <a:cubicBezTo>
                      <a:pt x="315" y="229"/>
                      <a:pt x="316" y="225"/>
                      <a:pt x="317" y="222"/>
                    </a:cubicBezTo>
                    <a:cubicBezTo>
                      <a:pt x="316" y="225"/>
                      <a:pt x="315" y="229"/>
                      <a:pt x="315" y="233"/>
                    </a:cubicBezTo>
                    <a:moveTo>
                      <a:pt x="321" y="234"/>
                    </a:moveTo>
                    <a:cubicBezTo>
                      <a:pt x="316" y="233"/>
                      <a:pt x="316" y="233"/>
                      <a:pt x="316" y="233"/>
                    </a:cubicBezTo>
                    <a:cubicBezTo>
                      <a:pt x="317" y="229"/>
                      <a:pt x="318" y="225"/>
                      <a:pt x="318" y="221"/>
                    </a:cubicBezTo>
                    <a:cubicBezTo>
                      <a:pt x="323" y="221"/>
                      <a:pt x="323" y="221"/>
                      <a:pt x="323" y="221"/>
                    </a:cubicBezTo>
                    <a:cubicBezTo>
                      <a:pt x="322" y="226"/>
                      <a:pt x="322" y="230"/>
                      <a:pt x="321" y="234"/>
                    </a:cubicBezTo>
                    <a:moveTo>
                      <a:pt x="332" y="221"/>
                    </a:moveTo>
                    <a:cubicBezTo>
                      <a:pt x="329" y="221"/>
                      <a:pt x="329" y="221"/>
                      <a:pt x="329" y="221"/>
                    </a:cubicBezTo>
                    <a:cubicBezTo>
                      <a:pt x="329" y="220"/>
                      <a:pt x="329" y="218"/>
                      <a:pt x="329" y="217"/>
                    </a:cubicBezTo>
                    <a:cubicBezTo>
                      <a:pt x="332" y="218"/>
                      <a:pt x="332" y="218"/>
                      <a:pt x="332" y="218"/>
                    </a:cubicBezTo>
                    <a:cubicBezTo>
                      <a:pt x="332" y="219"/>
                      <a:pt x="332" y="220"/>
                      <a:pt x="332" y="221"/>
                    </a:cubicBezTo>
                    <a:moveTo>
                      <a:pt x="323" y="220"/>
                    </a:moveTo>
                    <a:cubicBezTo>
                      <a:pt x="318" y="220"/>
                      <a:pt x="318" y="220"/>
                      <a:pt x="318" y="220"/>
                    </a:cubicBezTo>
                    <a:cubicBezTo>
                      <a:pt x="318" y="218"/>
                      <a:pt x="318" y="217"/>
                      <a:pt x="319" y="216"/>
                    </a:cubicBezTo>
                    <a:cubicBezTo>
                      <a:pt x="324" y="217"/>
                      <a:pt x="324" y="217"/>
                      <a:pt x="324" y="217"/>
                    </a:cubicBezTo>
                    <a:cubicBezTo>
                      <a:pt x="323" y="218"/>
                      <a:pt x="323" y="219"/>
                      <a:pt x="323" y="220"/>
                    </a:cubicBezTo>
                    <a:moveTo>
                      <a:pt x="317" y="215"/>
                    </a:moveTo>
                    <a:cubicBezTo>
                      <a:pt x="318" y="213"/>
                      <a:pt x="318" y="212"/>
                      <a:pt x="318" y="210"/>
                    </a:cubicBezTo>
                    <a:cubicBezTo>
                      <a:pt x="318" y="212"/>
                      <a:pt x="318" y="213"/>
                      <a:pt x="317" y="215"/>
                    </a:cubicBezTo>
                    <a:cubicBezTo>
                      <a:pt x="317" y="215"/>
                      <a:pt x="317" y="215"/>
                      <a:pt x="317" y="215"/>
                    </a:cubicBezTo>
                    <a:moveTo>
                      <a:pt x="310" y="134"/>
                    </a:moveTo>
                    <a:cubicBezTo>
                      <a:pt x="304" y="134"/>
                      <a:pt x="304" y="134"/>
                      <a:pt x="304" y="134"/>
                    </a:cubicBezTo>
                    <a:cubicBezTo>
                      <a:pt x="317" y="154"/>
                      <a:pt x="324" y="178"/>
                      <a:pt x="324" y="204"/>
                    </a:cubicBezTo>
                    <a:cubicBezTo>
                      <a:pt x="324" y="208"/>
                      <a:pt x="324" y="212"/>
                      <a:pt x="324" y="215"/>
                    </a:cubicBezTo>
                    <a:cubicBezTo>
                      <a:pt x="319" y="215"/>
                      <a:pt x="319" y="215"/>
                      <a:pt x="319" y="215"/>
                    </a:cubicBezTo>
                    <a:cubicBezTo>
                      <a:pt x="320" y="200"/>
                      <a:pt x="319" y="185"/>
                      <a:pt x="315" y="170"/>
                    </a:cubicBezTo>
                    <a:cubicBezTo>
                      <a:pt x="314" y="170"/>
                      <a:pt x="314" y="170"/>
                      <a:pt x="314" y="170"/>
                    </a:cubicBezTo>
                    <a:cubicBezTo>
                      <a:pt x="317" y="182"/>
                      <a:pt x="318" y="195"/>
                      <a:pt x="318" y="207"/>
                    </a:cubicBezTo>
                    <a:cubicBezTo>
                      <a:pt x="318" y="199"/>
                      <a:pt x="318" y="191"/>
                      <a:pt x="316" y="183"/>
                    </a:cubicBezTo>
                    <a:cubicBezTo>
                      <a:pt x="313" y="165"/>
                      <a:pt x="307" y="149"/>
                      <a:pt x="297" y="134"/>
                    </a:cubicBezTo>
                    <a:cubicBezTo>
                      <a:pt x="295" y="134"/>
                      <a:pt x="295" y="134"/>
                      <a:pt x="295" y="134"/>
                    </a:cubicBezTo>
                    <a:cubicBezTo>
                      <a:pt x="305" y="148"/>
                      <a:pt x="312" y="165"/>
                      <a:pt x="315" y="184"/>
                    </a:cubicBezTo>
                    <a:cubicBezTo>
                      <a:pt x="317" y="195"/>
                      <a:pt x="317" y="205"/>
                      <a:pt x="316" y="216"/>
                    </a:cubicBezTo>
                    <a:cubicBezTo>
                      <a:pt x="317" y="216"/>
                      <a:pt x="317" y="216"/>
                      <a:pt x="317" y="216"/>
                    </a:cubicBezTo>
                    <a:cubicBezTo>
                      <a:pt x="317" y="217"/>
                      <a:pt x="317" y="218"/>
                      <a:pt x="317" y="219"/>
                    </a:cubicBezTo>
                    <a:cubicBezTo>
                      <a:pt x="316" y="219"/>
                      <a:pt x="316" y="219"/>
                      <a:pt x="316" y="219"/>
                    </a:cubicBezTo>
                    <a:cubicBezTo>
                      <a:pt x="315" y="224"/>
                      <a:pt x="314" y="229"/>
                      <a:pt x="313" y="234"/>
                    </a:cubicBezTo>
                    <a:cubicBezTo>
                      <a:pt x="314" y="234"/>
                      <a:pt x="314" y="234"/>
                      <a:pt x="314" y="234"/>
                    </a:cubicBezTo>
                    <a:cubicBezTo>
                      <a:pt x="312" y="242"/>
                      <a:pt x="310" y="250"/>
                      <a:pt x="306" y="258"/>
                    </a:cubicBezTo>
                    <a:cubicBezTo>
                      <a:pt x="305" y="257"/>
                      <a:pt x="305" y="257"/>
                      <a:pt x="305" y="257"/>
                    </a:cubicBezTo>
                    <a:cubicBezTo>
                      <a:pt x="302" y="263"/>
                      <a:pt x="299" y="269"/>
                      <a:pt x="295" y="274"/>
                    </a:cubicBezTo>
                    <a:cubicBezTo>
                      <a:pt x="297" y="274"/>
                      <a:pt x="297" y="274"/>
                      <a:pt x="297" y="274"/>
                    </a:cubicBezTo>
                    <a:cubicBezTo>
                      <a:pt x="300" y="269"/>
                      <a:pt x="303" y="264"/>
                      <a:pt x="305" y="259"/>
                    </a:cubicBezTo>
                    <a:cubicBezTo>
                      <a:pt x="305" y="259"/>
                      <a:pt x="305" y="259"/>
                      <a:pt x="305" y="259"/>
                    </a:cubicBezTo>
                    <a:cubicBezTo>
                      <a:pt x="303" y="264"/>
                      <a:pt x="300" y="269"/>
                      <a:pt x="297" y="274"/>
                    </a:cubicBezTo>
                    <a:cubicBezTo>
                      <a:pt x="298" y="274"/>
                      <a:pt x="298" y="274"/>
                      <a:pt x="298" y="274"/>
                    </a:cubicBezTo>
                    <a:cubicBezTo>
                      <a:pt x="301" y="269"/>
                      <a:pt x="304" y="264"/>
                      <a:pt x="307" y="259"/>
                    </a:cubicBezTo>
                    <a:cubicBezTo>
                      <a:pt x="311" y="261"/>
                      <a:pt x="311" y="261"/>
                      <a:pt x="311" y="261"/>
                    </a:cubicBezTo>
                    <a:cubicBezTo>
                      <a:pt x="309" y="266"/>
                      <a:pt x="307" y="270"/>
                      <a:pt x="304" y="274"/>
                    </a:cubicBezTo>
                    <a:cubicBezTo>
                      <a:pt x="310" y="274"/>
                      <a:pt x="310" y="274"/>
                      <a:pt x="310" y="274"/>
                    </a:cubicBezTo>
                    <a:cubicBezTo>
                      <a:pt x="312" y="271"/>
                      <a:pt x="314" y="267"/>
                      <a:pt x="316" y="264"/>
                    </a:cubicBezTo>
                    <a:cubicBezTo>
                      <a:pt x="320" y="265"/>
                      <a:pt x="320" y="265"/>
                      <a:pt x="320" y="265"/>
                    </a:cubicBezTo>
                    <a:cubicBezTo>
                      <a:pt x="321" y="264"/>
                      <a:pt x="321" y="264"/>
                      <a:pt x="321" y="264"/>
                    </a:cubicBezTo>
                    <a:cubicBezTo>
                      <a:pt x="325" y="256"/>
                      <a:pt x="328" y="247"/>
                      <a:pt x="330" y="238"/>
                    </a:cubicBezTo>
                    <a:cubicBezTo>
                      <a:pt x="330" y="237"/>
                      <a:pt x="330" y="237"/>
                      <a:pt x="330" y="237"/>
                    </a:cubicBezTo>
                    <a:cubicBezTo>
                      <a:pt x="326" y="235"/>
                      <a:pt x="326" y="235"/>
                      <a:pt x="326" y="235"/>
                    </a:cubicBezTo>
                    <a:cubicBezTo>
                      <a:pt x="327" y="231"/>
                      <a:pt x="328" y="227"/>
                      <a:pt x="328" y="222"/>
                    </a:cubicBezTo>
                    <a:cubicBezTo>
                      <a:pt x="333" y="223"/>
                      <a:pt x="333" y="223"/>
                      <a:pt x="333" y="223"/>
                    </a:cubicBezTo>
                    <a:cubicBezTo>
                      <a:pt x="333" y="221"/>
                      <a:pt x="333" y="221"/>
                      <a:pt x="333" y="221"/>
                    </a:cubicBezTo>
                    <a:cubicBezTo>
                      <a:pt x="333" y="220"/>
                      <a:pt x="333" y="219"/>
                      <a:pt x="333" y="218"/>
                    </a:cubicBezTo>
                    <a:cubicBezTo>
                      <a:pt x="334" y="216"/>
                      <a:pt x="334" y="216"/>
                      <a:pt x="334" y="216"/>
                    </a:cubicBezTo>
                    <a:cubicBezTo>
                      <a:pt x="329" y="216"/>
                      <a:pt x="329" y="216"/>
                      <a:pt x="329" y="216"/>
                    </a:cubicBezTo>
                    <a:cubicBezTo>
                      <a:pt x="329" y="212"/>
                      <a:pt x="330" y="208"/>
                      <a:pt x="330" y="204"/>
                    </a:cubicBezTo>
                    <a:cubicBezTo>
                      <a:pt x="330" y="178"/>
                      <a:pt x="323" y="154"/>
                      <a:pt x="310" y="134"/>
                    </a:cubicBezTo>
                    <a:moveTo>
                      <a:pt x="356" y="226"/>
                    </a:moveTo>
                    <a:cubicBezTo>
                      <a:pt x="350" y="225"/>
                      <a:pt x="350" y="225"/>
                      <a:pt x="350" y="225"/>
                    </a:cubicBezTo>
                    <a:cubicBezTo>
                      <a:pt x="350" y="224"/>
                      <a:pt x="351" y="222"/>
                      <a:pt x="351" y="221"/>
                    </a:cubicBezTo>
                    <a:cubicBezTo>
                      <a:pt x="356" y="222"/>
                      <a:pt x="356" y="222"/>
                      <a:pt x="356" y="222"/>
                    </a:cubicBezTo>
                    <a:cubicBezTo>
                      <a:pt x="356" y="223"/>
                      <a:pt x="356" y="225"/>
                      <a:pt x="356" y="226"/>
                    </a:cubicBezTo>
                    <a:moveTo>
                      <a:pt x="345" y="134"/>
                    </a:moveTo>
                    <a:cubicBezTo>
                      <a:pt x="320" y="134"/>
                      <a:pt x="320" y="134"/>
                      <a:pt x="320" y="134"/>
                    </a:cubicBezTo>
                    <a:cubicBezTo>
                      <a:pt x="328" y="148"/>
                      <a:pt x="333" y="164"/>
                      <a:pt x="336" y="182"/>
                    </a:cubicBezTo>
                    <a:cubicBezTo>
                      <a:pt x="338" y="195"/>
                      <a:pt x="338" y="207"/>
                      <a:pt x="337" y="220"/>
                    </a:cubicBezTo>
                    <a:cubicBezTo>
                      <a:pt x="349" y="221"/>
                      <a:pt x="349" y="221"/>
                      <a:pt x="349" y="221"/>
                    </a:cubicBezTo>
                    <a:cubicBezTo>
                      <a:pt x="349" y="222"/>
                      <a:pt x="349" y="224"/>
                      <a:pt x="349" y="225"/>
                    </a:cubicBezTo>
                    <a:cubicBezTo>
                      <a:pt x="343" y="224"/>
                      <a:pt x="343" y="224"/>
                      <a:pt x="343" y="224"/>
                    </a:cubicBezTo>
                    <a:cubicBezTo>
                      <a:pt x="343" y="223"/>
                      <a:pt x="344" y="222"/>
                      <a:pt x="344" y="221"/>
                    </a:cubicBezTo>
                    <a:cubicBezTo>
                      <a:pt x="342" y="221"/>
                      <a:pt x="342" y="221"/>
                      <a:pt x="342" y="221"/>
                    </a:cubicBezTo>
                    <a:cubicBezTo>
                      <a:pt x="342" y="222"/>
                      <a:pt x="342" y="223"/>
                      <a:pt x="342" y="224"/>
                    </a:cubicBezTo>
                    <a:cubicBezTo>
                      <a:pt x="336" y="223"/>
                      <a:pt x="336" y="223"/>
                      <a:pt x="336" y="223"/>
                    </a:cubicBezTo>
                    <a:cubicBezTo>
                      <a:pt x="336" y="229"/>
                      <a:pt x="334" y="235"/>
                      <a:pt x="333" y="240"/>
                    </a:cubicBezTo>
                    <a:cubicBezTo>
                      <a:pt x="338" y="242"/>
                      <a:pt x="338" y="242"/>
                      <a:pt x="338" y="242"/>
                    </a:cubicBezTo>
                    <a:cubicBezTo>
                      <a:pt x="338" y="242"/>
                      <a:pt x="338" y="242"/>
                      <a:pt x="338" y="242"/>
                    </a:cubicBezTo>
                    <a:cubicBezTo>
                      <a:pt x="340" y="242"/>
                      <a:pt x="340" y="242"/>
                      <a:pt x="340" y="242"/>
                    </a:cubicBezTo>
                    <a:cubicBezTo>
                      <a:pt x="340" y="242"/>
                      <a:pt x="340" y="242"/>
                      <a:pt x="340" y="242"/>
                    </a:cubicBezTo>
                    <a:cubicBezTo>
                      <a:pt x="345" y="243"/>
                      <a:pt x="345" y="243"/>
                      <a:pt x="345" y="243"/>
                    </a:cubicBezTo>
                    <a:cubicBezTo>
                      <a:pt x="343" y="254"/>
                      <a:pt x="339" y="263"/>
                      <a:pt x="335" y="273"/>
                    </a:cubicBezTo>
                    <a:cubicBezTo>
                      <a:pt x="329" y="270"/>
                      <a:pt x="329" y="270"/>
                      <a:pt x="329" y="270"/>
                    </a:cubicBezTo>
                    <a:cubicBezTo>
                      <a:pt x="330" y="269"/>
                      <a:pt x="330" y="269"/>
                      <a:pt x="331" y="268"/>
                    </a:cubicBezTo>
                    <a:cubicBezTo>
                      <a:pt x="329" y="267"/>
                      <a:pt x="329" y="267"/>
                      <a:pt x="329" y="267"/>
                    </a:cubicBezTo>
                    <a:cubicBezTo>
                      <a:pt x="329" y="268"/>
                      <a:pt x="329" y="269"/>
                      <a:pt x="328" y="270"/>
                    </a:cubicBezTo>
                    <a:cubicBezTo>
                      <a:pt x="323" y="267"/>
                      <a:pt x="323" y="267"/>
                      <a:pt x="323" y="267"/>
                    </a:cubicBezTo>
                    <a:cubicBezTo>
                      <a:pt x="322" y="270"/>
                      <a:pt x="321" y="272"/>
                      <a:pt x="320" y="274"/>
                    </a:cubicBezTo>
                    <a:cubicBezTo>
                      <a:pt x="337" y="274"/>
                      <a:pt x="337" y="274"/>
                      <a:pt x="337" y="274"/>
                    </a:cubicBezTo>
                    <a:cubicBezTo>
                      <a:pt x="336" y="273"/>
                      <a:pt x="336" y="273"/>
                      <a:pt x="336" y="273"/>
                    </a:cubicBezTo>
                    <a:cubicBezTo>
                      <a:pt x="340" y="264"/>
                      <a:pt x="344" y="254"/>
                      <a:pt x="347" y="244"/>
                    </a:cubicBezTo>
                    <a:cubicBezTo>
                      <a:pt x="352" y="245"/>
                      <a:pt x="352" y="245"/>
                      <a:pt x="352" y="245"/>
                    </a:cubicBezTo>
                    <a:cubicBezTo>
                      <a:pt x="350" y="252"/>
                      <a:pt x="348" y="258"/>
                      <a:pt x="346" y="265"/>
                    </a:cubicBezTo>
                    <a:cubicBezTo>
                      <a:pt x="347" y="265"/>
                      <a:pt x="347" y="265"/>
                      <a:pt x="347" y="265"/>
                    </a:cubicBezTo>
                    <a:cubicBezTo>
                      <a:pt x="350" y="259"/>
                      <a:pt x="352" y="252"/>
                      <a:pt x="354" y="245"/>
                    </a:cubicBezTo>
                    <a:cubicBezTo>
                      <a:pt x="355" y="246"/>
                      <a:pt x="355" y="246"/>
                      <a:pt x="355" y="246"/>
                    </a:cubicBezTo>
                    <a:cubicBezTo>
                      <a:pt x="357" y="239"/>
                      <a:pt x="358" y="233"/>
                      <a:pt x="359" y="226"/>
                    </a:cubicBezTo>
                    <a:cubicBezTo>
                      <a:pt x="357" y="226"/>
                      <a:pt x="357" y="226"/>
                      <a:pt x="357" y="226"/>
                    </a:cubicBezTo>
                    <a:cubicBezTo>
                      <a:pt x="358" y="225"/>
                      <a:pt x="358" y="223"/>
                      <a:pt x="358" y="222"/>
                    </a:cubicBezTo>
                    <a:cubicBezTo>
                      <a:pt x="359" y="222"/>
                      <a:pt x="359" y="222"/>
                      <a:pt x="359" y="222"/>
                    </a:cubicBezTo>
                    <a:cubicBezTo>
                      <a:pt x="361" y="208"/>
                      <a:pt x="360" y="193"/>
                      <a:pt x="358" y="178"/>
                    </a:cubicBezTo>
                    <a:cubicBezTo>
                      <a:pt x="356" y="162"/>
                      <a:pt x="351" y="147"/>
                      <a:pt x="345" y="134"/>
                    </a:cubicBezTo>
                    <a:moveTo>
                      <a:pt x="374" y="134"/>
                    </a:moveTo>
                    <a:cubicBezTo>
                      <a:pt x="373" y="134"/>
                      <a:pt x="373" y="134"/>
                      <a:pt x="373" y="134"/>
                    </a:cubicBezTo>
                    <a:cubicBezTo>
                      <a:pt x="381" y="155"/>
                      <a:pt x="385" y="177"/>
                      <a:pt x="386" y="201"/>
                    </a:cubicBezTo>
                    <a:cubicBezTo>
                      <a:pt x="387" y="201"/>
                      <a:pt x="387" y="201"/>
                      <a:pt x="387" y="201"/>
                    </a:cubicBezTo>
                    <a:cubicBezTo>
                      <a:pt x="387" y="177"/>
                      <a:pt x="382" y="155"/>
                      <a:pt x="374" y="134"/>
                    </a:cubicBezTo>
                    <a:moveTo>
                      <a:pt x="382" y="134"/>
                    </a:moveTo>
                    <a:cubicBezTo>
                      <a:pt x="381" y="134"/>
                      <a:pt x="381" y="134"/>
                      <a:pt x="381" y="134"/>
                    </a:cubicBezTo>
                    <a:cubicBezTo>
                      <a:pt x="389" y="156"/>
                      <a:pt x="394" y="179"/>
                      <a:pt x="394" y="204"/>
                    </a:cubicBezTo>
                    <a:cubicBezTo>
                      <a:pt x="394" y="229"/>
                      <a:pt x="389" y="252"/>
                      <a:pt x="381" y="274"/>
                    </a:cubicBezTo>
                    <a:cubicBezTo>
                      <a:pt x="382" y="274"/>
                      <a:pt x="382" y="274"/>
                      <a:pt x="382" y="274"/>
                    </a:cubicBezTo>
                    <a:cubicBezTo>
                      <a:pt x="390" y="252"/>
                      <a:pt x="395" y="229"/>
                      <a:pt x="395" y="204"/>
                    </a:cubicBezTo>
                    <a:cubicBezTo>
                      <a:pt x="395" y="179"/>
                      <a:pt x="390" y="156"/>
                      <a:pt x="382" y="134"/>
                    </a:cubicBezTo>
                    <a:moveTo>
                      <a:pt x="133" y="133"/>
                    </a:moveTo>
                    <a:cubicBezTo>
                      <a:pt x="133" y="133"/>
                      <a:pt x="133" y="133"/>
                      <a:pt x="133" y="134"/>
                    </a:cubicBezTo>
                    <a:cubicBezTo>
                      <a:pt x="133" y="134"/>
                      <a:pt x="133" y="134"/>
                      <a:pt x="133" y="134"/>
                    </a:cubicBezTo>
                    <a:cubicBezTo>
                      <a:pt x="133" y="133"/>
                      <a:pt x="133" y="133"/>
                      <a:pt x="133" y="133"/>
                    </a:cubicBezTo>
                    <a:moveTo>
                      <a:pt x="250" y="133"/>
                    </a:moveTo>
                    <a:cubicBezTo>
                      <a:pt x="249" y="134"/>
                      <a:pt x="249" y="134"/>
                      <a:pt x="249" y="134"/>
                    </a:cubicBezTo>
                    <a:cubicBezTo>
                      <a:pt x="250" y="134"/>
                      <a:pt x="250" y="134"/>
                      <a:pt x="250" y="134"/>
                    </a:cubicBezTo>
                    <a:cubicBezTo>
                      <a:pt x="250" y="133"/>
                      <a:pt x="250" y="133"/>
                      <a:pt x="250" y="133"/>
                    </a:cubicBezTo>
                    <a:moveTo>
                      <a:pt x="233" y="133"/>
                    </a:move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4"/>
                      <a:pt x="232" y="134"/>
                      <a:pt x="232" y="134"/>
                    </a:cubicBezTo>
                    <a:cubicBezTo>
                      <a:pt x="232" y="134"/>
                      <a:pt x="232" y="134"/>
                      <a:pt x="232" y="134"/>
                    </a:cubicBezTo>
                    <a:cubicBezTo>
                      <a:pt x="233" y="133"/>
                      <a:pt x="233" y="133"/>
                      <a:pt x="233" y="133"/>
                    </a:cubicBezTo>
                    <a:cubicBezTo>
                      <a:pt x="233" y="133"/>
                      <a:pt x="233" y="133"/>
                      <a:pt x="233" y="133"/>
                    </a:cubicBezTo>
                    <a:moveTo>
                      <a:pt x="151" y="133"/>
                    </a:moveTo>
                    <a:cubicBezTo>
                      <a:pt x="151" y="133"/>
                      <a:pt x="151" y="133"/>
                      <a:pt x="151" y="133"/>
                    </a:cubicBezTo>
                    <a:cubicBezTo>
                      <a:pt x="150" y="133"/>
                      <a:pt x="150" y="133"/>
                      <a:pt x="150" y="133"/>
                    </a:cubicBezTo>
                    <a:cubicBezTo>
                      <a:pt x="150" y="134"/>
                      <a:pt x="150" y="134"/>
                      <a:pt x="150" y="134"/>
                    </a:cubicBezTo>
                    <a:cubicBezTo>
                      <a:pt x="151" y="134"/>
                      <a:pt x="151" y="134"/>
                      <a:pt x="151" y="134"/>
                    </a:cubicBezTo>
                    <a:cubicBezTo>
                      <a:pt x="151" y="134"/>
                      <a:pt x="151" y="134"/>
                      <a:pt x="151" y="134"/>
                    </a:cubicBezTo>
                    <a:cubicBezTo>
                      <a:pt x="150" y="133"/>
                      <a:pt x="150" y="133"/>
                      <a:pt x="150" y="133"/>
                    </a:cubicBezTo>
                    <a:cubicBezTo>
                      <a:pt x="150" y="133"/>
                      <a:pt x="150" y="133"/>
                      <a:pt x="150" y="133"/>
                    </a:cubicBezTo>
                    <a:cubicBezTo>
                      <a:pt x="151" y="133"/>
                      <a:pt x="151" y="133"/>
                      <a:pt x="151" y="133"/>
                    </a:cubicBezTo>
                    <a:cubicBezTo>
                      <a:pt x="151" y="133"/>
                      <a:pt x="151" y="133"/>
                      <a:pt x="151" y="133"/>
                    </a:cubicBezTo>
                    <a:cubicBezTo>
                      <a:pt x="151" y="133"/>
                      <a:pt x="151" y="133"/>
                      <a:pt x="151" y="133"/>
                    </a:cubicBezTo>
                    <a:cubicBezTo>
                      <a:pt x="151" y="133"/>
                      <a:pt x="151" y="133"/>
                      <a:pt x="151" y="133"/>
                    </a:cubicBezTo>
                    <a:cubicBezTo>
                      <a:pt x="152" y="133"/>
                      <a:pt x="152" y="133"/>
                      <a:pt x="152" y="133"/>
                    </a:cubicBezTo>
                    <a:cubicBezTo>
                      <a:pt x="152" y="134"/>
                      <a:pt x="152" y="134"/>
                      <a:pt x="152" y="134"/>
                    </a:cubicBezTo>
                    <a:cubicBezTo>
                      <a:pt x="152" y="134"/>
                      <a:pt x="152" y="134"/>
                      <a:pt x="152" y="134"/>
                    </a:cubicBezTo>
                    <a:cubicBezTo>
                      <a:pt x="152" y="133"/>
                      <a:pt x="152" y="133"/>
                      <a:pt x="152" y="133"/>
                    </a:cubicBezTo>
                    <a:cubicBezTo>
                      <a:pt x="151" y="133"/>
                      <a:pt x="151" y="133"/>
                      <a:pt x="151" y="133"/>
                    </a:cubicBezTo>
                    <a:moveTo>
                      <a:pt x="228" y="133"/>
                    </a:moveTo>
                    <a:cubicBezTo>
                      <a:pt x="228" y="133"/>
                      <a:pt x="228" y="133"/>
                      <a:pt x="228" y="133"/>
                    </a:cubicBezTo>
                    <a:cubicBezTo>
                      <a:pt x="228" y="133"/>
                      <a:pt x="228" y="133"/>
                      <a:pt x="228" y="133"/>
                    </a:cubicBezTo>
                    <a:cubicBezTo>
                      <a:pt x="228" y="132"/>
                      <a:pt x="228" y="132"/>
                      <a:pt x="228" y="132"/>
                    </a:cubicBezTo>
                    <a:cubicBezTo>
                      <a:pt x="228" y="132"/>
                      <a:pt x="228" y="132"/>
                      <a:pt x="228" y="132"/>
                    </a:cubicBezTo>
                    <a:cubicBezTo>
                      <a:pt x="228" y="132"/>
                      <a:pt x="228" y="132"/>
                      <a:pt x="228" y="132"/>
                    </a:cubicBezTo>
                    <a:cubicBezTo>
                      <a:pt x="228" y="131"/>
                      <a:pt x="228" y="131"/>
                      <a:pt x="228" y="131"/>
                    </a:cubicBezTo>
                    <a:cubicBezTo>
                      <a:pt x="228" y="131"/>
                      <a:pt x="228" y="131"/>
                      <a:pt x="228" y="131"/>
                    </a:cubicBezTo>
                    <a:cubicBezTo>
                      <a:pt x="229" y="131"/>
                      <a:pt x="229" y="131"/>
                      <a:pt x="229" y="131"/>
                    </a:cubicBezTo>
                    <a:cubicBezTo>
                      <a:pt x="229" y="131"/>
                      <a:pt x="229" y="131"/>
                      <a:pt x="229" y="131"/>
                    </a:cubicBezTo>
                    <a:cubicBezTo>
                      <a:pt x="229" y="131"/>
                      <a:pt x="229" y="131"/>
                      <a:pt x="229" y="131"/>
                    </a:cubicBezTo>
                    <a:cubicBezTo>
                      <a:pt x="229" y="131"/>
                      <a:pt x="229" y="131"/>
                      <a:pt x="229" y="131"/>
                    </a:cubicBezTo>
                    <a:cubicBezTo>
                      <a:pt x="229" y="132"/>
                      <a:pt x="229" y="132"/>
                      <a:pt x="229" y="132"/>
                    </a:cubicBezTo>
                    <a:cubicBezTo>
                      <a:pt x="229" y="132"/>
                      <a:pt x="229" y="132"/>
                      <a:pt x="229" y="132"/>
                    </a:cubicBezTo>
                    <a:cubicBezTo>
                      <a:pt x="229" y="132"/>
                      <a:pt x="229" y="132"/>
                      <a:pt x="229" y="132"/>
                    </a:cubicBezTo>
                    <a:cubicBezTo>
                      <a:pt x="228" y="133"/>
                      <a:pt x="228" y="133"/>
                      <a:pt x="228" y="133"/>
                    </a:cubicBezTo>
                    <a:cubicBezTo>
                      <a:pt x="228" y="133"/>
                      <a:pt x="228" y="133"/>
                      <a:pt x="228" y="133"/>
                    </a:cubicBezTo>
                    <a:moveTo>
                      <a:pt x="228" y="131"/>
                    </a:moveTo>
                    <a:cubicBezTo>
                      <a:pt x="228" y="132"/>
                      <a:pt x="228" y="132"/>
                      <a:pt x="228" y="132"/>
                    </a:cubicBezTo>
                    <a:cubicBezTo>
                      <a:pt x="227" y="132"/>
                      <a:pt x="227" y="132"/>
                      <a:pt x="227" y="132"/>
                    </a:cubicBezTo>
                    <a:cubicBezTo>
                      <a:pt x="228" y="133"/>
                      <a:pt x="228" y="133"/>
                      <a:pt x="228" y="133"/>
                    </a:cubicBezTo>
                    <a:cubicBezTo>
                      <a:pt x="228" y="133"/>
                      <a:pt x="228" y="133"/>
                      <a:pt x="228" y="133"/>
                    </a:cubicBezTo>
                    <a:cubicBezTo>
                      <a:pt x="229" y="133"/>
                      <a:pt x="229" y="133"/>
                      <a:pt x="229" y="132"/>
                    </a:cubicBezTo>
                    <a:cubicBezTo>
                      <a:pt x="229" y="131"/>
                      <a:pt x="229" y="131"/>
                      <a:pt x="229" y="131"/>
                    </a:cubicBezTo>
                    <a:cubicBezTo>
                      <a:pt x="229" y="131"/>
                      <a:pt x="229" y="131"/>
                      <a:pt x="229" y="131"/>
                    </a:cubicBezTo>
                    <a:cubicBezTo>
                      <a:pt x="228" y="131"/>
                      <a:pt x="228" y="131"/>
                      <a:pt x="228" y="131"/>
                    </a:cubicBezTo>
                    <a:moveTo>
                      <a:pt x="155" y="131"/>
                    </a:move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5" y="132"/>
                      <a:pt x="155" y="132"/>
                      <a:pt x="155" y="132"/>
                    </a:cubicBezTo>
                    <a:cubicBezTo>
                      <a:pt x="155" y="133"/>
                      <a:pt x="155" y="133"/>
                      <a:pt x="155" y="133"/>
                    </a:cubicBezTo>
                    <a:cubicBezTo>
                      <a:pt x="155" y="133"/>
                      <a:pt x="155" y="133"/>
                      <a:pt x="155" y="133"/>
                    </a:cubicBezTo>
                    <a:cubicBezTo>
                      <a:pt x="156" y="132"/>
                      <a:pt x="156" y="132"/>
                      <a:pt x="156" y="132"/>
                    </a:cubicBezTo>
                    <a:cubicBezTo>
                      <a:pt x="156" y="132"/>
                      <a:pt x="156" y="132"/>
                      <a:pt x="156" y="132"/>
                    </a:cubicBezTo>
                    <a:cubicBezTo>
                      <a:pt x="155" y="132"/>
                      <a:pt x="155" y="132"/>
                      <a:pt x="155" y="132"/>
                    </a:cubicBezTo>
                    <a:cubicBezTo>
                      <a:pt x="155" y="131"/>
                      <a:pt x="155" y="131"/>
                      <a:pt x="155" y="131"/>
                    </a:cubicBezTo>
                    <a:moveTo>
                      <a:pt x="137" y="130"/>
                    </a:moveTo>
                    <a:cubicBezTo>
                      <a:pt x="136" y="131"/>
                      <a:pt x="135" y="131"/>
                      <a:pt x="134" y="132"/>
                    </a:cubicBezTo>
                    <a:cubicBezTo>
                      <a:pt x="135" y="133"/>
                      <a:pt x="135" y="133"/>
                      <a:pt x="135" y="133"/>
                    </a:cubicBezTo>
                    <a:cubicBezTo>
                      <a:pt x="136" y="132"/>
                      <a:pt x="136" y="132"/>
                      <a:pt x="137" y="131"/>
                    </a:cubicBezTo>
                    <a:cubicBezTo>
                      <a:pt x="137" y="130"/>
                      <a:pt x="137" y="130"/>
                      <a:pt x="137" y="130"/>
                    </a:cubicBezTo>
                    <a:moveTo>
                      <a:pt x="246" y="130"/>
                    </a:moveTo>
                    <a:cubicBezTo>
                      <a:pt x="245" y="131"/>
                      <a:pt x="245" y="131"/>
                      <a:pt x="245" y="131"/>
                    </a:cubicBezTo>
                    <a:cubicBezTo>
                      <a:pt x="246" y="132"/>
                      <a:pt x="247" y="132"/>
                      <a:pt x="248" y="133"/>
                    </a:cubicBezTo>
                    <a:cubicBezTo>
                      <a:pt x="248" y="132"/>
                      <a:pt x="248" y="132"/>
                      <a:pt x="248" y="132"/>
                    </a:cubicBezTo>
                    <a:cubicBezTo>
                      <a:pt x="248" y="131"/>
                      <a:pt x="247" y="131"/>
                      <a:pt x="246" y="130"/>
                    </a:cubicBezTo>
                    <a:moveTo>
                      <a:pt x="224" y="131"/>
                    </a:moveTo>
                    <a:cubicBezTo>
                      <a:pt x="224" y="131"/>
                      <a:pt x="224" y="131"/>
                      <a:pt x="224" y="131"/>
                    </a:cubicBezTo>
                    <a:cubicBezTo>
                      <a:pt x="224" y="131"/>
                      <a:pt x="224" y="131"/>
                      <a:pt x="224" y="131"/>
                    </a:cubicBezTo>
                    <a:cubicBezTo>
                      <a:pt x="224" y="131"/>
                      <a:pt x="224" y="131"/>
                      <a:pt x="224" y="131"/>
                    </a:cubicBezTo>
                    <a:cubicBezTo>
                      <a:pt x="224" y="130"/>
                      <a:pt x="224" y="130"/>
                      <a:pt x="224" y="130"/>
                    </a:cubicBezTo>
                    <a:cubicBezTo>
                      <a:pt x="224" y="130"/>
                      <a:pt x="224" y="130"/>
                      <a:pt x="224" y="130"/>
                    </a:cubicBezTo>
                    <a:cubicBezTo>
                      <a:pt x="224" y="130"/>
                      <a:pt x="224" y="130"/>
                      <a:pt x="224" y="130"/>
                    </a:cubicBezTo>
                    <a:cubicBezTo>
                      <a:pt x="224" y="129"/>
                      <a:pt x="224" y="129"/>
                      <a:pt x="224" y="129"/>
                    </a:cubicBezTo>
                    <a:cubicBezTo>
                      <a:pt x="225" y="129"/>
                      <a:pt x="225" y="129"/>
                      <a:pt x="225" y="129"/>
                    </a:cubicBezTo>
                    <a:cubicBezTo>
                      <a:pt x="225" y="129"/>
                      <a:pt x="225" y="129"/>
                      <a:pt x="225" y="129"/>
                    </a:cubicBezTo>
                    <a:cubicBezTo>
                      <a:pt x="225" y="129"/>
                      <a:pt x="225" y="129"/>
                      <a:pt x="225" y="129"/>
                    </a:cubicBezTo>
                    <a:cubicBezTo>
                      <a:pt x="225" y="130"/>
                      <a:pt x="225" y="130"/>
                      <a:pt x="225" y="130"/>
                    </a:cubicBezTo>
                    <a:cubicBezTo>
                      <a:pt x="225" y="130"/>
                      <a:pt x="225" y="130"/>
                      <a:pt x="225" y="130"/>
                    </a:cubicBezTo>
                    <a:cubicBezTo>
                      <a:pt x="225" y="130"/>
                      <a:pt x="225" y="130"/>
                      <a:pt x="225" y="130"/>
                    </a:cubicBezTo>
                    <a:cubicBezTo>
                      <a:pt x="225" y="131"/>
                      <a:pt x="225" y="131"/>
                      <a:pt x="225" y="131"/>
                    </a:cubicBezTo>
                    <a:cubicBezTo>
                      <a:pt x="225" y="131"/>
                      <a:pt x="225" y="131"/>
                      <a:pt x="225" y="131"/>
                    </a:cubicBezTo>
                    <a:cubicBezTo>
                      <a:pt x="224" y="131"/>
                      <a:pt x="224" y="131"/>
                      <a:pt x="224" y="131"/>
                    </a:cubicBezTo>
                    <a:moveTo>
                      <a:pt x="225" y="129"/>
                    </a:moveTo>
                    <a:cubicBezTo>
                      <a:pt x="224" y="129"/>
                      <a:pt x="224" y="129"/>
                      <a:pt x="224" y="129"/>
                    </a:cubicBezTo>
                    <a:cubicBezTo>
                      <a:pt x="224" y="129"/>
                      <a:pt x="224" y="129"/>
                      <a:pt x="224" y="130"/>
                    </a:cubicBezTo>
                    <a:cubicBezTo>
                      <a:pt x="224" y="130"/>
                      <a:pt x="224" y="130"/>
                      <a:pt x="224" y="131"/>
                    </a:cubicBezTo>
                    <a:cubicBezTo>
                      <a:pt x="224" y="131"/>
                      <a:pt x="224" y="131"/>
                      <a:pt x="224" y="131"/>
                    </a:cubicBezTo>
                    <a:cubicBezTo>
                      <a:pt x="225" y="131"/>
                      <a:pt x="225" y="131"/>
                      <a:pt x="225" y="131"/>
                    </a:cubicBezTo>
                    <a:cubicBezTo>
                      <a:pt x="225" y="131"/>
                      <a:pt x="225" y="131"/>
                      <a:pt x="225" y="130"/>
                    </a:cubicBezTo>
                    <a:cubicBezTo>
                      <a:pt x="225" y="130"/>
                      <a:pt x="225" y="130"/>
                      <a:pt x="225" y="129"/>
                    </a:cubicBezTo>
                    <a:cubicBezTo>
                      <a:pt x="225" y="129"/>
                      <a:pt x="225" y="129"/>
                      <a:pt x="225" y="129"/>
                    </a:cubicBezTo>
                    <a:moveTo>
                      <a:pt x="159" y="131"/>
                    </a:moveTo>
                    <a:cubicBezTo>
                      <a:pt x="159" y="131"/>
                      <a:pt x="159" y="131"/>
                      <a:pt x="159" y="131"/>
                    </a:cubicBezTo>
                    <a:cubicBezTo>
                      <a:pt x="158" y="130"/>
                      <a:pt x="158" y="130"/>
                      <a:pt x="158" y="130"/>
                    </a:cubicBezTo>
                    <a:cubicBezTo>
                      <a:pt x="158" y="130"/>
                      <a:pt x="158" y="130"/>
                      <a:pt x="158" y="130"/>
                    </a:cubicBezTo>
                    <a:cubicBezTo>
                      <a:pt x="158" y="130"/>
                      <a:pt x="158" y="130"/>
                      <a:pt x="158" y="130"/>
                    </a:cubicBezTo>
                    <a:cubicBezTo>
                      <a:pt x="158" y="129"/>
                      <a:pt x="158" y="129"/>
                      <a:pt x="158" y="129"/>
                    </a:cubicBezTo>
                    <a:cubicBezTo>
                      <a:pt x="158" y="129"/>
                      <a:pt x="158" y="129"/>
                      <a:pt x="158" y="129"/>
                    </a:cubicBezTo>
                    <a:cubicBezTo>
                      <a:pt x="158" y="129"/>
                      <a:pt x="158" y="129"/>
                      <a:pt x="158" y="129"/>
                    </a:cubicBezTo>
                    <a:cubicBezTo>
                      <a:pt x="159" y="129"/>
                      <a:pt x="159" y="129"/>
                      <a:pt x="159" y="129"/>
                    </a:cubicBezTo>
                    <a:cubicBezTo>
                      <a:pt x="159" y="129"/>
                      <a:pt x="159" y="129"/>
                      <a:pt x="159" y="129"/>
                    </a:cubicBezTo>
                    <a:cubicBezTo>
                      <a:pt x="159" y="129"/>
                      <a:pt x="159" y="129"/>
                      <a:pt x="159" y="129"/>
                    </a:cubicBezTo>
                    <a:cubicBezTo>
                      <a:pt x="159" y="130"/>
                      <a:pt x="159" y="130"/>
                      <a:pt x="159" y="130"/>
                    </a:cubicBezTo>
                    <a:cubicBezTo>
                      <a:pt x="159" y="130"/>
                      <a:pt x="159" y="130"/>
                      <a:pt x="159" y="130"/>
                    </a:cubicBezTo>
                    <a:cubicBezTo>
                      <a:pt x="159" y="130"/>
                      <a:pt x="159" y="130"/>
                      <a:pt x="159" y="130"/>
                    </a:cubicBezTo>
                    <a:cubicBezTo>
                      <a:pt x="159" y="131"/>
                      <a:pt x="159" y="131"/>
                      <a:pt x="159" y="131"/>
                    </a:cubicBezTo>
                    <a:cubicBezTo>
                      <a:pt x="159" y="131"/>
                      <a:pt x="159" y="131"/>
                      <a:pt x="159" y="131"/>
                    </a:cubicBezTo>
                    <a:cubicBezTo>
                      <a:pt x="159" y="131"/>
                      <a:pt x="159" y="131"/>
                      <a:pt x="159" y="131"/>
                    </a:cubicBezTo>
                    <a:moveTo>
                      <a:pt x="158" y="129"/>
                    </a:moveTo>
                    <a:cubicBezTo>
                      <a:pt x="158" y="129"/>
                      <a:pt x="158" y="129"/>
                      <a:pt x="158" y="129"/>
                    </a:cubicBezTo>
                    <a:cubicBezTo>
                      <a:pt x="158" y="129"/>
                      <a:pt x="158" y="130"/>
                      <a:pt x="158" y="130"/>
                    </a:cubicBezTo>
                    <a:cubicBezTo>
                      <a:pt x="158" y="131"/>
                      <a:pt x="158" y="131"/>
                      <a:pt x="159" y="131"/>
                    </a:cubicBezTo>
                    <a:cubicBezTo>
                      <a:pt x="159" y="131"/>
                      <a:pt x="159" y="131"/>
                      <a:pt x="159" y="131"/>
                    </a:cubicBezTo>
                    <a:cubicBezTo>
                      <a:pt x="160" y="130"/>
                      <a:pt x="160" y="130"/>
                      <a:pt x="160" y="130"/>
                    </a:cubicBezTo>
                    <a:cubicBezTo>
                      <a:pt x="160" y="130"/>
                      <a:pt x="160" y="130"/>
                      <a:pt x="159" y="129"/>
                    </a:cubicBezTo>
                    <a:cubicBezTo>
                      <a:pt x="159" y="129"/>
                      <a:pt x="159" y="129"/>
                      <a:pt x="159" y="129"/>
                    </a:cubicBezTo>
                    <a:cubicBezTo>
                      <a:pt x="158" y="129"/>
                      <a:pt x="158" y="129"/>
                      <a:pt x="158" y="129"/>
                    </a:cubicBezTo>
                    <a:moveTo>
                      <a:pt x="141" y="128"/>
                    </a:moveTo>
                    <a:cubicBezTo>
                      <a:pt x="140" y="128"/>
                      <a:pt x="139" y="129"/>
                      <a:pt x="138" y="129"/>
                    </a:cubicBezTo>
                    <a:cubicBezTo>
                      <a:pt x="139" y="130"/>
                      <a:pt x="139" y="130"/>
                      <a:pt x="139" y="130"/>
                    </a:cubicBezTo>
                    <a:cubicBezTo>
                      <a:pt x="140" y="129"/>
                      <a:pt x="140" y="129"/>
                      <a:pt x="141" y="128"/>
                    </a:cubicBezTo>
                    <a:cubicBezTo>
                      <a:pt x="141" y="128"/>
                      <a:pt x="141" y="128"/>
                      <a:pt x="141" y="128"/>
                    </a:cubicBezTo>
                    <a:moveTo>
                      <a:pt x="242" y="127"/>
                    </a:moveTo>
                    <a:cubicBezTo>
                      <a:pt x="242" y="128"/>
                      <a:pt x="242" y="128"/>
                      <a:pt x="242" y="128"/>
                    </a:cubicBezTo>
                    <a:cubicBezTo>
                      <a:pt x="242" y="129"/>
                      <a:pt x="243" y="129"/>
                      <a:pt x="244" y="130"/>
                    </a:cubicBezTo>
                    <a:cubicBezTo>
                      <a:pt x="244" y="129"/>
                      <a:pt x="244" y="129"/>
                      <a:pt x="244" y="129"/>
                    </a:cubicBezTo>
                    <a:cubicBezTo>
                      <a:pt x="244" y="129"/>
                      <a:pt x="243" y="128"/>
                      <a:pt x="242" y="127"/>
                    </a:cubicBezTo>
                    <a:moveTo>
                      <a:pt x="221" y="127"/>
                    </a:moveTo>
                    <a:cubicBezTo>
                      <a:pt x="221" y="127"/>
                      <a:pt x="221" y="127"/>
                      <a:pt x="221" y="127"/>
                    </a:cubicBezTo>
                    <a:cubicBezTo>
                      <a:pt x="221" y="128"/>
                      <a:pt x="221" y="128"/>
                      <a:pt x="221" y="128"/>
                    </a:cubicBezTo>
                    <a:cubicBezTo>
                      <a:pt x="221" y="127"/>
                      <a:pt x="221" y="127"/>
                      <a:pt x="221" y="127"/>
                    </a:cubicBezTo>
                    <a:cubicBezTo>
                      <a:pt x="220" y="127"/>
                      <a:pt x="220" y="127"/>
                      <a:pt x="220" y="127"/>
                    </a:cubicBezTo>
                    <a:cubicBezTo>
                      <a:pt x="220" y="128"/>
                      <a:pt x="220" y="128"/>
                      <a:pt x="220" y="128"/>
                    </a:cubicBezTo>
                    <a:cubicBezTo>
                      <a:pt x="221" y="128"/>
                      <a:pt x="221" y="128"/>
                      <a:pt x="221" y="128"/>
                    </a:cubicBezTo>
                    <a:cubicBezTo>
                      <a:pt x="220" y="129"/>
                      <a:pt x="220" y="129"/>
                      <a:pt x="220" y="129"/>
                    </a:cubicBezTo>
                    <a:cubicBezTo>
                      <a:pt x="220" y="129"/>
                      <a:pt x="220" y="129"/>
                      <a:pt x="220" y="129"/>
                    </a:cubicBezTo>
                    <a:cubicBezTo>
                      <a:pt x="220" y="129"/>
                      <a:pt x="220" y="129"/>
                      <a:pt x="220" y="129"/>
                    </a:cubicBezTo>
                    <a:cubicBezTo>
                      <a:pt x="221" y="130"/>
                      <a:pt x="221" y="130"/>
                      <a:pt x="221" y="130"/>
                    </a:cubicBezTo>
                    <a:cubicBezTo>
                      <a:pt x="221" y="129"/>
                      <a:pt x="221" y="129"/>
                      <a:pt x="221" y="129"/>
                    </a:cubicBezTo>
                    <a:cubicBezTo>
                      <a:pt x="220" y="129"/>
                      <a:pt x="220" y="129"/>
                      <a:pt x="220" y="129"/>
                    </a:cubicBezTo>
                    <a:cubicBezTo>
                      <a:pt x="221" y="127"/>
                      <a:pt x="221" y="127"/>
                      <a:pt x="221" y="127"/>
                    </a:cubicBezTo>
                    <a:cubicBezTo>
                      <a:pt x="221" y="127"/>
                      <a:pt x="221" y="127"/>
                      <a:pt x="221" y="127"/>
                    </a:cubicBezTo>
                    <a:moveTo>
                      <a:pt x="163" y="129"/>
                    </a:moveTo>
                    <a:cubicBezTo>
                      <a:pt x="163" y="129"/>
                      <a:pt x="163" y="129"/>
                      <a:pt x="163" y="129"/>
                    </a:cubicBezTo>
                    <a:cubicBezTo>
                      <a:pt x="162" y="129"/>
                      <a:pt x="162" y="129"/>
                      <a:pt x="162" y="129"/>
                    </a:cubicBezTo>
                    <a:cubicBezTo>
                      <a:pt x="162" y="128"/>
                      <a:pt x="162" y="128"/>
                      <a:pt x="162" y="128"/>
                    </a:cubicBezTo>
                    <a:cubicBezTo>
                      <a:pt x="162" y="128"/>
                      <a:pt x="162" y="128"/>
                      <a:pt x="162" y="128"/>
                    </a:cubicBezTo>
                    <a:cubicBezTo>
                      <a:pt x="162" y="128"/>
                      <a:pt x="162" y="128"/>
                      <a:pt x="162" y="128"/>
                    </a:cubicBezTo>
                    <a:cubicBezTo>
                      <a:pt x="162" y="127"/>
                      <a:pt x="162" y="127"/>
                      <a:pt x="162" y="127"/>
                    </a:cubicBezTo>
                    <a:cubicBezTo>
                      <a:pt x="162" y="127"/>
                      <a:pt x="162" y="127"/>
                      <a:pt x="162" y="127"/>
                    </a:cubicBezTo>
                    <a:cubicBezTo>
                      <a:pt x="163" y="127"/>
                      <a:pt x="163" y="127"/>
                      <a:pt x="163" y="127"/>
                    </a:cubicBezTo>
                    <a:cubicBezTo>
                      <a:pt x="163" y="127"/>
                      <a:pt x="163" y="127"/>
                      <a:pt x="163" y="127"/>
                    </a:cubicBezTo>
                    <a:cubicBezTo>
                      <a:pt x="163" y="128"/>
                      <a:pt x="163" y="128"/>
                      <a:pt x="163" y="128"/>
                    </a:cubicBezTo>
                    <a:cubicBezTo>
                      <a:pt x="163" y="128"/>
                      <a:pt x="163" y="128"/>
                      <a:pt x="163" y="128"/>
                    </a:cubicBezTo>
                    <a:cubicBezTo>
                      <a:pt x="163" y="128"/>
                      <a:pt x="163" y="128"/>
                      <a:pt x="163" y="128"/>
                    </a:cubicBezTo>
                    <a:cubicBezTo>
                      <a:pt x="163" y="129"/>
                      <a:pt x="163" y="129"/>
                      <a:pt x="163" y="129"/>
                    </a:cubicBezTo>
                    <a:cubicBezTo>
                      <a:pt x="163" y="129"/>
                      <a:pt x="163" y="129"/>
                      <a:pt x="163" y="129"/>
                    </a:cubicBezTo>
                    <a:cubicBezTo>
                      <a:pt x="163" y="129"/>
                      <a:pt x="163" y="129"/>
                      <a:pt x="163" y="129"/>
                    </a:cubicBezTo>
                    <a:cubicBezTo>
                      <a:pt x="163" y="129"/>
                      <a:pt x="163" y="129"/>
                      <a:pt x="163" y="129"/>
                    </a:cubicBezTo>
                    <a:moveTo>
                      <a:pt x="162" y="127"/>
                    </a:moveTo>
                    <a:cubicBezTo>
                      <a:pt x="162" y="128"/>
                      <a:pt x="162" y="128"/>
                      <a:pt x="162" y="128"/>
                    </a:cubicBezTo>
                    <a:cubicBezTo>
                      <a:pt x="162" y="128"/>
                      <a:pt x="162" y="128"/>
                      <a:pt x="162" y="128"/>
                    </a:cubicBezTo>
                    <a:cubicBezTo>
                      <a:pt x="162" y="129"/>
                      <a:pt x="162" y="129"/>
                      <a:pt x="162" y="129"/>
                    </a:cubicBezTo>
                    <a:cubicBezTo>
                      <a:pt x="163" y="129"/>
                      <a:pt x="163" y="129"/>
                      <a:pt x="163" y="129"/>
                    </a:cubicBezTo>
                    <a:cubicBezTo>
                      <a:pt x="163" y="129"/>
                      <a:pt x="163" y="129"/>
                      <a:pt x="163" y="129"/>
                    </a:cubicBezTo>
                    <a:cubicBezTo>
                      <a:pt x="164" y="129"/>
                      <a:pt x="164" y="128"/>
                      <a:pt x="163" y="128"/>
                    </a:cubicBezTo>
                    <a:cubicBezTo>
                      <a:pt x="163" y="128"/>
                      <a:pt x="163" y="127"/>
                      <a:pt x="163" y="127"/>
                    </a:cubicBezTo>
                    <a:cubicBezTo>
                      <a:pt x="162" y="127"/>
                      <a:pt x="162" y="127"/>
                      <a:pt x="162" y="127"/>
                    </a:cubicBezTo>
                    <a:moveTo>
                      <a:pt x="191" y="126"/>
                    </a:moveTo>
                    <a:cubicBezTo>
                      <a:pt x="185" y="126"/>
                      <a:pt x="178" y="127"/>
                      <a:pt x="172" y="128"/>
                    </a:cubicBezTo>
                    <a:cubicBezTo>
                      <a:pt x="172" y="130"/>
                      <a:pt x="172" y="130"/>
                      <a:pt x="172" y="130"/>
                    </a:cubicBezTo>
                    <a:cubicBezTo>
                      <a:pt x="169" y="131"/>
                      <a:pt x="165" y="132"/>
                      <a:pt x="161" y="134"/>
                    </a:cubicBezTo>
                    <a:cubicBezTo>
                      <a:pt x="163" y="134"/>
                      <a:pt x="163" y="134"/>
                      <a:pt x="163" y="134"/>
                    </a:cubicBezTo>
                    <a:cubicBezTo>
                      <a:pt x="166" y="132"/>
                      <a:pt x="169" y="131"/>
                      <a:pt x="173" y="130"/>
                    </a:cubicBezTo>
                    <a:cubicBezTo>
                      <a:pt x="173" y="134"/>
                      <a:pt x="173" y="134"/>
                      <a:pt x="173" y="134"/>
                    </a:cubicBezTo>
                    <a:cubicBezTo>
                      <a:pt x="225" y="134"/>
                      <a:pt x="225" y="134"/>
                      <a:pt x="225" y="134"/>
                    </a:cubicBezTo>
                    <a:cubicBezTo>
                      <a:pt x="215" y="129"/>
                      <a:pt x="203" y="126"/>
                      <a:pt x="191" y="126"/>
                    </a:cubicBezTo>
                    <a:moveTo>
                      <a:pt x="217" y="128"/>
                    </a:moveTo>
                    <a:cubicBezTo>
                      <a:pt x="216" y="128"/>
                      <a:pt x="216" y="128"/>
                      <a:pt x="216" y="128"/>
                    </a:cubicBezTo>
                    <a:cubicBezTo>
                      <a:pt x="216" y="128"/>
                      <a:pt x="216" y="128"/>
                      <a:pt x="216" y="128"/>
                    </a:cubicBezTo>
                    <a:cubicBezTo>
                      <a:pt x="216" y="128"/>
                      <a:pt x="216" y="128"/>
                      <a:pt x="216" y="128"/>
                    </a:cubicBezTo>
                    <a:cubicBezTo>
                      <a:pt x="216" y="127"/>
                      <a:pt x="216" y="127"/>
                      <a:pt x="216" y="127"/>
                    </a:cubicBezTo>
                    <a:cubicBezTo>
                      <a:pt x="216" y="127"/>
                      <a:pt x="216" y="127"/>
                      <a:pt x="216" y="127"/>
                    </a:cubicBezTo>
                    <a:cubicBezTo>
                      <a:pt x="216" y="126"/>
                      <a:pt x="216" y="126"/>
                      <a:pt x="216" y="126"/>
                    </a:cubicBezTo>
                    <a:cubicBezTo>
                      <a:pt x="216" y="126"/>
                      <a:pt x="216" y="126"/>
                      <a:pt x="216" y="126"/>
                    </a:cubicBezTo>
                    <a:cubicBezTo>
                      <a:pt x="217" y="126"/>
                      <a:pt x="217" y="126"/>
                      <a:pt x="217" y="126"/>
                    </a:cubicBezTo>
                    <a:cubicBezTo>
                      <a:pt x="217" y="126"/>
                      <a:pt x="217" y="126"/>
                      <a:pt x="217" y="126"/>
                    </a:cubicBezTo>
                    <a:cubicBezTo>
                      <a:pt x="217" y="126"/>
                      <a:pt x="217" y="126"/>
                      <a:pt x="217" y="126"/>
                    </a:cubicBezTo>
                    <a:cubicBezTo>
                      <a:pt x="217" y="126"/>
                      <a:pt x="217" y="126"/>
                      <a:pt x="217" y="126"/>
                    </a:cubicBezTo>
                    <a:cubicBezTo>
                      <a:pt x="217" y="127"/>
                      <a:pt x="217" y="127"/>
                      <a:pt x="217" y="127"/>
                    </a:cubicBezTo>
                    <a:cubicBezTo>
                      <a:pt x="217" y="127"/>
                      <a:pt x="217" y="127"/>
                      <a:pt x="217" y="127"/>
                    </a:cubicBezTo>
                    <a:cubicBezTo>
                      <a:pt x="217" y="128"/>
                      <a:pt x="217" y="128"/>
                      <a:pt x="217" y="128"/>
                    </a:cubicBezTo>
                    <a:cubicBezTo>
                      <a:pt x="217" y="128"/>
                      <a:pt x="217" y="128"/>
                      <a:pt x="217" y="128"/>
                    </a:cubicBezTo>
                    <a:cubicBezTo>
                      <a:pt x="217" y="128"/>
                      <a:pt x="217" y="128"/>
                      <a:pt x="217" y="128"/>
                    </a:cubicBezTo>
                    <a:moveTo>
                      <a:pt x="217" y="126"/>
                    </a:moveTo>
                    <a:cubicBezTo>
                      <a:pt x="216" y="126"/>
                      <a:pt x="216" y="126"/>
                      <a:pt x="216" y="126"/>
                    </a:cubicBezTo>
                    <a:cubicBezTo>
                      <a:pt x="216" y="126"/>
                      <a:pt x="216" y="126"/>
                      <a:pt x="216" y="127"/>
                    </a:cubicBezTo>
                    <a:cubicBezTo>
                      <a:pt x="216" y="127"/>
                      <a:pt x="216" y="127"/>
                      <a:pt x="216" y="128"/>
                    </a:cubicBezTo>
                    <a:cubicBezTo>
                      <a:pt x="216" y="128"/>
                      <a:pt x="216" y="128"/>
                      <a:pt x="216" y="128"/>
                    </a:cubicBezTo>
                    <a:cubicBezTo>
                      <a:pt x="217" y="128"/>
                      <a:pt x="217" y="128"/>
                      <a:pt x="217" y="128"/>
                    </a:cubicBezTo>
                    <a:cubicBezTo>
                      <a:pt x="217" y="128"/>
                      <a:pt x="217" y="128"/>
                      <a:pt x="217" y="127"/>
                    </a:cubicBezTo>
                    <a:cubicBezTo>
                      <a:pt x="218" y="127"/>
                      <a:pt x="218" y="127"/>
                      <a:pt x="217" y="126"/>
                    </a:cubicBezTo>
                    <a:cubicBezTo>
                      <a:pt x="217" y="126"/>
                      <a:pt x="217" y="126"/>
                      <a:pt x="217" y="126"/>
                    </a:cubicBezTo>
                    <a:moveTo>
                      <a:pt x="166" y="126"/>
                    </a:move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7" y="128"/>
                      <a:pt x="167" y="128"/>
                      <a:pt x="167" y="128"/>
                    </a:cubicBezTo>
                    <a:cubicBezTo>
                      <a:pt x="166" y="128"/>
                      <a:pt x="166" y="128"/>
                      <a:pt x="166" y="128"/>
                    </a:cubicBezTo>
                    <a:cubicBezTo>
                      <a:pt x="166" y="128"/>
                      <a:pt x="166" y="128"/>
                      <a:pt x="166" y="128"/>
                    </a:cubicBezTo>
                    <a:cubicBezTo>
                      <a:pt x="168" y="128"/>
                      <a:pt x="168" y="128"/>
                      <a:pt x="168" y="128"/>
                    </a:cubicBezTo>
                    <a:cubicBezTo>
                      <a:pt x="168" y="127"/>
                      <a:pt x="168" y="127"/>
                      <a:pt x="168" y="127"/>
                    </a:cubicBezTo>
                    <a:cubicBezTo>
                      <a:pt x="167" y="128"/>
                      <a:pt x="167" y="128"/>
                      <a:pt x="167" y="128"/>
                    </a:cubicBezTo>
                    <a:cubicBezTo>
                      <a:pt x="166" y="126"/>
                      <a:pt x="166" y="126"/>
                      <a:pt x="166" y="126"/>
                    </a:cubicBezTo>
                    <a:moveTo>
                      <a:pt x="145" y="125"/>
                    </a:moveTo>
                    <a:cubicBezTo>
                      <a:pt x="144" y="125"/>
                      <a:pt x="143" y="126"/>
                      <a:pt x="142" y="127"/>
                    </a:cubicBezTo>
                    <a:cubicBezTo>
                      <a:pt x="143" y="127"/>
                      <a:pt x="143" y="127"/>
                      <a:pt x="143" y="127"/>
                    </a:cubicBezTo>
                    <a:cubicBezTo>
                      <a:pt x="143" y="127"/>
                      <a:pt x="144" y="126"/>
                      <a:pt x="145" y="126"/>
                    </a:cubicBezTo>
                    <a:cubicBezTo>
                      <a:pt x="145" y="125"/>
                      <a:pt x="145" y="125"/>
                      <a:pt x="145" y="125"/>
                    </a:cubicBezTo>
                    <a:moveTo>
                      <a:pt x="238" y="125"/>
                    </a:moveTo>
                    <a:cubicBezTo>
                      <a:pt x="238" y="126"/>
                      <a:pt x="238" y="126"/>
                      <a:pt x="238" y="126"/>
                    </a:cubicBezTo>
                    <a:cubicBezTo>
                      <a:pt x="238" y="126"/>
                      <a:pt x="239" y="127"/>
                      <a:pt x="240" y="127"/>
                    </a:cubicBezTo>
                    <a:cubicBezTo>
                      <a:pt x="241" y="126"/>
                      <a:pt x="241" y="126"/>
                      <a:pt x="241" y="126"/>
                    </a:cubicBezTo>
                    <a:cubicBezTo>
                      <a:pt x="240" y="126"/>
                      <a:pt x="239" y="125"/>
                      <a:pt x="238" y="125"/>
                    </a:cubicBezTo>
                    <a:moveTo>
                      <a:pt x="213" y="125"/>
                    </a:moveTo>
                    <a:cubicBezTo>
                      <a:pt x="213" y="125"/>
                      <a:pt x="213" y="125"/>
                      <a:pt x="213" y="125"/>
                    </a:cubicBezTo>
                    <a:cubicBezTo>
                      <a:pt x="213" y="125"/>
                      <a:pt x="213" y="125"/>
                      <a:pt x="213" y="125"/>
                    </a:cubicBezTo>
                    <a:cubicBezTo>
                      <a:pt x="212" y="125"/>
                      <a:pt x="212" y="125"/>
                      <a:pt x="212" y="125"/>
                    </a:cubicBezTo>
                    <a:cubicBezTo>
                      <a:pt x="212" y="125"/>
                      <a:pt x="212" y="125"/>
                      <a:pt x="212" y="125"/>
                    </a:cubicBezTo>
                    <a:cubicBezTo>
                      <a:pt x="212" y="125"/>
                      <a:pt x="212" y="125"/>
                      <a:pt x="212" y="125"/>
                    </a:cubicBezTo>
                    <a:cubicBezTo>
                      <a:pt x="213" y="125"/>
                      <a:pt x="213" y="125"/>
                      <a:pt x="213" y="125"/>
                    </a:cubicBezTo>
                    <a:cubicBezTo>
                      <a:pt x="212" y="127"/>
                      <a:pt x="212" y="127"/>
                      <a:pt x="212" y="127"/>
                    </a:cubicBezTo>
                    <a:cubicBezTo>
                      <a:pt x="212" y="126"/>
                      <a:pt x="212" y="126"/>
                      <a:pt x="212" y="126"/>
                    </a:cubicBezTo>
                    <a:cubicBezTo>
                      <a:pt x="212" y="127"/>
                      <a:pt x="212" y="127"/>
                      <a:pt x="212" y="127"/>
                    </a:cubicBezTo>
                    <a:cubicBezTo>
                      <a:pt x="213" y="127"/>
                      <a:pt x="213" y="127"/>
                      <a:pt x="213" y="127"/>
                    </a:cubicBezTo>
                    <a:cubicBezTo>
                      <a:pt x="213" y="127"/>
                      <a:pt x="213" y="127"/>
                      <a:pt x="213" y="127"/>
                    </a:cubicBezTo>
                    <a:cubicBezTo>
                      <a:pt x="213" y="127"/>
                      <a:pt x="213" y="127"/>
                      <a:pt x="213" y="127"/>
                    </a:cubicBezTo>
                    <a:cubicBezTo>
                      <a:pt x="213" y="125"/>
                      <a:pt x="213" y="125"/>
                      <a:pt x="213" y="125"/>
                    </a:cubicBezTo>
                    <a:cubicBezTo>
                      <a:pt x="213" y="125"/>
                      <a:pt x="213" y="125"/>
                      <a:pt x="213" y="125"/>
                    </a:cubicBezTo>
                    <a:moveTo>
                      <a:pt x="171" y="127"/>
                    </a:moveTo>
                    <a:cubicBezTo>
                      <a:pt x="170" y="126"/>
                      <a:pt x="170" y="126"/>
                      <a:pt x="170" y="126"/>
                    </a:cubicBezTo>
                    <a:cubicBezTo>
                      <a:pt x="170" y="126"/>
                      <a:pt x="170" y="126"/>
                      <a:pt x="170" y="126"/>
                    </a:cubicBezTo>
                    <a:cubicBezTo>
                      <a:pt x="170" y="126"/>
                      <a:pt x="170" y="126"/>
                      <a:pt x="170" y="126"/>
                    </a:cubicBezTo>
                    <a:cubicBezTo>
                      <a:pt x="170" y="125"/>
                      <a:pt x="170" y="125"/>
                      <a:pt x="170" y="125"/>
                    </a:cubicBezTo>
                    <a:cubicBezTo>
                      <a:pt x="170" y="125"/>
                      <a:pt x="170" y="125"/>
                      <a:pt x="170" y="125"/>
                    </a:cubicBezTo>
                    <a:cubicBezTo>
                      <a:pt x="170" y="125"/>
                      <a:pt x="170" y="125"/>
                      <a:pt x="170" y="125"/>
                    </a:cubicBezTo>
                    <a:cubicBezTo>
                      <a:pt x="170" y="125"/>
                      <a:pt x="170" y="125"/>
                      <a:pt x="170" y="125"/>
                    </a:cubicBezTo>
                    <a:cubicBezTo>
                      <a:pt x="171" y="125"/>
                      <a:pt x="171" y="125"/>
                      <a:pt x="171" y="125"/>
                    </a:cubicBezTo>
                    <a:cubicBezTo>
                      <a:pt x="171" y="125"/>
                      <a:pt x="171" y="125"/>
                      <a:pt x="171" y="125"/>
                    </a:cubicBezTo>
                    <a:cubicBezTo>
                      <a:pt x="171" y="125"/>
                      <a:pt x="171" y="125"/>
                      <a:pt x="171" y="125"/>
                    </a:cubicBezTo>
                    <a:cubicBezTo>
                      <a:pt x="171" y="125"/>
                      <a:pt x="171" y="125"/>
                      <a:pt x="171" y="125"/>
                    </a:cubicBezTo>
                    <a:cubicBezTo>
                      <a:pt x="171" y="126"/>
                      <a:pt x="171" y="126"/>
                      <a:pt x="171" y="126"/>
                    </a:cubicBezTo>
                    <a:cubicBezTo>
                      <a:pt x="171" y="126"/>
                      <a:pt x="171" y="126"/>
                      <a:pt x="171" y="126"/>
                    </a:cubicBezTo>
                    <a:cubicBezTo>
                      <a:pt x="171" y="126"/>
                      <a:pt x="171" y="126"/>
                      <a:pt x="171" y="126"/>
                    </a:cubicBezTo>
                    <a:cubicBezTo>
                      <a:pt x="171" y="127"/>
                      <a:pt x="171" y="127"/>
                      <a:pt x="171" y="127"/>
                    </a:cubicBezTo>
                    <a:cubicBezTo>
                      <a:pt x="171" y="127"/>
                      <a:pt x="171" y="127"/>
                      <a:pt x="171" y="127"/>
                    </a:cubicBezTo>
                    <a:moveTo>
                      <a:pt x="170" y="124"/>
                    </a:moveTo>
                    <a:cubicBezTo>
                      <a:pt x="170" y="125"/>
                      <a:pt x="170" y="125"/>
                      <a:pt x="170" y="125"/>
                    </a:cubicBezTo>
                    <a:cubicBezTo>
                      <a:pt x="170" y="125"/>
                      <a:pt x="170" y="125"/>
                      <a:pt x="170" y="126"/>
                    </a:cubicBezTo>
                    <a:cubicBezTo>
                      <a:pt x="170" y="126"/>
                      <a:pt x="170" y="126"/>
                      <a:pt x="170" y="127"/>
                    </a:cubicBezTo>
                    <a:cubicBezTo>
                      <a:pt x="171" y="127"/>
                      <a:pt x="171" y="127"/>
                      <a:pt x="171" y="127"/>
                    </a:cubicBezTo>
                    <a:cubicBezTo>
                      <a:pt x="171" y="126"/>
                      <a:pt x="171" y="126"/>
                      <a:pt x="171" y="126"/>
                    </a:cubicBezTo>
                    <a:cubicBezTo>
                      <a:pt x="172" y="126"/>
                      <a:pt x="172" y="126"/>
                      <a:pt x="171" y="125"/>
                    </a:cubicBezTo>
                    <a:cubicBezTo>
                      <a:pt x="171" y="125"/>
                      <a:pt x="171" y="125"/>
                      <a:pt x="171" y="125"/>
                    </a:cubicBezTo>
                    <a:cubicBezTo>
                      <a:pt x="170" y="124"/>
                      <a:pt x="170" y="124"/>
                      <a:pt x="170" y="124"/>
                    </a:cubicBezTo>
                    <a:moveTo>
                      <a:pt x="209" y="124"/>
                    </a:moveTo>
                    <a:cubicBezTo>
                      <a:pt x="209" y="124"/>
                      <a:pt x="209" y="124"/>
                      <a:pt x="209" y="124"/>
                    </a:cubicBezTo>
                    <a:cubicBezTo>
                      <a:pt x="208" y="124"/>
                      <a:pt x="208" y="124"/>
                      <a:pt x="208" y="124"/>
                    </a:cubicBezTo>
                    <a:cubicBezTo>
                      <a:pt x="208" y="124"/>
                      <a:pt x="208" y="124"/>
                      <a:pt x="208" y="124"/>
                    </a:cubicBezTo>
                    <a:cubicBezTo>
                      <a:pt x="208" y="124"/>
                      <a:pt x="208" y="124"/>
                      <a:pt x="208" y="124"/>
                    </a:cubicBezTo>
                    <a:cubicBezTo>
                      <a:pt x="208" y="124"/>
                      <a:pt x="208" y="124"/>
                      <a:pt x="208" y="124"/>
                    </a:cubicBezTo>
                    <a:cubicBezTo>
                      <a:pt x="209" y="124"/>
                      <a:pt x="209" y="124"/>
                      <a:pt x="209" y="124"/>
                    </a:cubicBezTo>
                    <a:cubicBezTo>
                      <a:pt x="208" y="126"/>
                      <a:pt x="208" y="126"/>
                      <a:pt x="208" y="126"/>
                    </a:cubicBezTo>
                    <a:cubicBezTo>
                      <a:pt x="208" y="126"/>
                      <a:pt x="208" y="126"/>
                      <a:pt x="208" y="126"/>
                    </a:cubicBezTo>
                    <a:cubicBezTo>
                      <a:pt x="208" y="126"/>
                      <a:pt x="208" y="126"/>
                      <a:pt x="208" y="126"/>
                    </a:cubicBezTo>
                    <a:cubicBezTo>
                      <a:pt x="209" y="126"/>
                      <a:pt x="209" y="126"/>
                      <a:pt x="209" y="126"/>
                    </a:cubicBezTo>
                    <a:cubicBezTo>
                      <a:pt x="209" y="126"/>
                      <a:pt x="209" y="126"/>
                      <a:pt x="209" y="126"/>
                    </a:cubicBezTo>
                    <a:cubicBezTo>
                      <a:pt x="208" y="126"/>
                      <a:pt x="208" y="126"/>
                      <a:pt x="208" y="126"/>
                    </a:cubicBezTo>
                    <a:cubicBezTo>
                      <a:pt x="209" y="124"/>
                      <a:pt x="209" y="124"/>
                      <a:pt x="209" y="124"/>
                    </a:cubicBezTo>
                    <a:cubicBezTo>
                      <a:pt x="209" y="124"/>
                      <a:pt x="209" y="124"/>
                      <a:pt x="209" y="124"/>
                    </a:cubicBezTo>
                    <a:moveTo>
                      <a:pt x="175" y="126"/>
                    </a:moveTo>
                    <a:cubicBezTo>
                      <a:pt x="175" y="126"/>
                      <a:pt x="175" y="126"/>
                      <a:pt x="175" y="126"/>
                    </a:cubicBezTo>
                    <a:cubicBezTo>
                      <a:pt x="175" y="125"/>
                      <a:pt x="175" y="125"/>
                      <a:pt x="175" y="125"/>
                    </a:cubicBezTo>
                    <a:cubicBezTo>
                      <a:pt x="174" y="125"/>
                      <a:pt x="174" y="125"/>
                      <a:pt x="174" y="125"/>
                    </a:cubicBezTo>
                    <a:cubicBezTo>
                      <a:pt x="174" y="125"/>
                      <a:pt x="174" y="125"/>
                      <a:pt x="174" y="125"/>
                    </a:cubicBezTo>
                    <a:cubicBezTo>
                      <a:pt x="174" y="124"/>
                      <a:pt x="174" y="124"/>
                      <a:pt x="174" y="124"/>
                    </a:cubicBezTo>
                    <a:cubicBezTo>
                      <a:pt x="174" y="124"/>
                      <a:pt x="174" y="124"/>
                      <a:pt x="174" y="124"/>
                    </a:cubicBezTo>
                    <a:cubicBezTo>
                      <a:pt x="174" y="124"/>
                      <a:pt x="174" y="124"/>
                      <a:pt x="174" y="124"/>
                    </a:cubicBezTo>
                    <a:cubicBezTo>
                      <a:pt x="175" y="124"/>
                      <a:pt x="175" y="124"/>
                      <a:pt x="175" y="124"/>
                    </a:cubicBezTo>
                    <a:cubicBezTo>
                      <a:pt x="175" y="124"/>
                      <a:pt x="175" y="124"/>
                      <a:pt x="175" y="124"/>
                    </a:cubicBezTo>
                    <a:cubicBezTo>
                      <a:pt x="175" y="124"/>
                      <a:pt x="175" y="124"/>
                      <a:pt x="175" y="124"/>
                    </a:cubicBezTo>
                    <a:cubicBezTo>
                      <a:pt x="175" y="124"/>
                      <a:pt x="175" y="124"/>
                      <a:pt x="175" y="124"/>
                    </a:cubicBezTo>
                    <a:cubicBezTo>
                      <a:pt x="175" y="125"/>
                      <a:pt x="175" y="125"/>
                      <a:pt x="175" y="125"/>
                    </a:cubicBezTo>
                    <a:cubicBezTo>
                      <a:pt x="175" y="125"/>
                      <a:pt x="175" y="125"/>
                      <a:pt x="175" y="125"/>
                    </a:cubicBezTo>
                    <a:cubicBezTo>
                      <a:pt x="175" y="125"/>
                      <a:pt x="175" y="125"/>
                      <a:pt x="175" y="125"/>
                    </a:cubicBezTo>
                    <a:cubicBezTo>
                      <a:pt x="175" y="125"/>
                      <a:pt x="175" y="125"/>
                      <a:pt x="175" y="125"/>
                    </a:cubicBezTo>
                    <a:cubicBezTo>
                      <a:pt x="175" y="126"/>
                      <a:pt x="175" y="126"/>
                      <a:pt x="175" y="126"/>
                    </a:cubicBezTo>
                    <a:moveTo>
                      <a:pt x="175" y="123"/>
                    </a:moveTo>
                    <a:cubicBezTo>
                      <a:pt x="174" y="124"/>
                      <a:pt x="174" y="124"/>
                      <a:pt x="174" y="124"/>
                    </a:cubicBezTo>
                    <a:cubicBezTo>
                      <a:pt x="174" y="124"/>
                      <a:pt x="174" y="124"/>
                      <a:pt x="174" y="125"/>
                    </a:cubicBezTo>
                    <a:cubicBezTo>
                      <a:pt x="174" y="125"/>
                      <a:pt x="174" y="125"/>
                      <a:pt x="174" y="126"/>
                    </a:cubicBezTo>
                    <a:cubicBezTo>
                      <a:pt x="175" y="126"/>
                      <a:pt x="175" y="126"/>
                      <a:pt x="175" y="126"/>
                    </a:cubicBezTo>
                    <a:cubicBezTo>
                      <a:pt x="176" y="125"/>
                      <a:pt x="176" y="125"/>
                      <a:pt x="176" y="125"/>
                    </a:cubicBezTo>
                    <a:cubicBezTo>
                      <a:pt x="176" y="125"/>
                      <a:pt x="176" y="125"/>
                      <a:pt x="176" y="124"/>
                    </a:cubicBezTo>
                    <a:cubicBezTo>
                      <a:pt x="175" y="124"/>
                      <a:pt x="175" y="124"/>
                      <a:pt x="175" y="124"/>
                    </a:cubicBezTo>
                    <a:cubicBezTo>
                      <a:pt x="175" y="123"/>
                      <a:pt x="175" y="123"/>
                      <a:pt x="175" y="123"/>
                    </a:cubicBezTo>
                    <a:moveTo>
                      <a:pt x="204" y="125"/>
                    </a:moveTo>
                    <a:cubicBezTo>
                      <a:pt x="204" y="125"/>
                      <a:pt x="204" y="125"/>
                      <a:pt x="204" y="125"/>
                    </a:cubicBezTo>
                    <a:cubicBezTo>
                      <a:pt x="204" y="125"/>
                      <a:pt x="204" y="125"/>
                      <a:pt x="204" y="125"/>
                    </a:cubicBezTo>
                    <a:cubicBezTo>
                      <a:pt x="204" y="124"/>
                      <a:pt x="204" y="124"/>
                      <a:pt x="204" y="124"/>
                    </a:cubicBezTo>
                    <a:cubicBezTo>
                      <a:pt x="204" y="124"/>
                      <a:pt x="204" y="124"/>
                      <a:pt x="204" y="124"/>
                    </a:cubicBezTo>
                    <a:cubicBezTo>
                      <a:pt x="204" y="124"/>
                      <a:pt x="204" y="124"/>
                      <a:pt x="204" y="124"/>
                    </a:cubicBezTo>
                    <a:cubicBezTo>
                      <a:pt x="204" y="123"/>
                      <a:pt x="204" y="123"/>
                      <a:pt x="204" y="123"/>
                    </a:cubicBezTo>
                    <a:cubicBezTo>
                      <a:pt x="204" y="123"/>
                      <a:pt x="204" y="123"/>
                      <a:pt x="204" y="123"/>
                    </a:cubicBezTo>
                    <a:cubicBezTo>
                      <a:pt x="204" y="123"/>
                      <a:pt x="204" y="123"/>
                      <a:pt x="204" y="123"/>
                    </a:cubicBezTo>
                    <a:cubicBezTo>
                      <a:pt x="205" y="123"/>
                      <a:pt x="205" y="123"/>
                      <a:pt x="205" y="123"/>
                    </a:cubicBezTo>
                    <a:cubicBezTo>
                      <a:pt x="205" y="123"/>
                      <a:pt x="205" y="123"/>
                      <a:pt x="205" y="123"/>
                    </a:cubicBezTo>
                    <a:cubicBezTo>
                      <a:pt x="205" y="124"/>
                      <a:pt x="205" y="124"/>
                      <a:pt x="205" y="124"/>
                    </a:cubicBezTo>
                    <a:cubicBezTo>
                      <a:pt x="205" y="124"/>
                      <a:pt x="205" y="124"/>
                      <a:pt x="205" y="124"/>
                    </a:cubicBezTo>
                    <a:cubicBezTo>
                      <a:pt x="205" y="124"/>
                      <a:pt x="205" y="124"/>
                      <a:pt x="205" y="124"/>
                    </a:cubicBezTo>
                    <a:cubicBezTo>
                      <a:pt x="205" y="125"/>
                      <a:pt x="205" y="125"/>
                      <a:pt x="205" y="125"/>
                    </a:cubicBezTo>
                    <a:cubicBezTo>
                      <a:pt x="204" y="125"/>
                      <a:pt x="204" y="125"/>
                      <a:pt x="204" y="125"/>
                    </a:cubicBezTo>
                    <a:cubicBezTo>
                      <a:pt x="204" y="125"/>
                      <a:pt x="204" y="125"/>
                      <a:pt x="204" y="125"/>
                    </a:cubicBezTo>
                    <a:moveTo>
                      <a:pt x="204" y="123"/>
                    </a:moveTo>
                    <a:cubicBezTo>
                      <a:pt x="204" y="123"/>
                      <a:pt x="204" y="123"/>
                      <a:pt x="204" y="123"/>
                    </a:cubicBezTo>
                    <a:cubicBezTo>
                      <a:pt x="204" y="123"/>
                      <a:pt x="204" y="123"/>
                      <a:pt x="204" y="124"/>
                    </a:cubicBezTo>
                    <a:cubicBezTo>
                      <a:pt x="203" y="124"/>
                      <a:pt x="203" y="125"/>
                      <a:pt x="204" y="125"/>
                    </a:cubicBezTo>
                    <a:cubicBezTo>
                      <a:pt x="204" y="125"/>
                      <a:pt x="204" y="125"/>
                      <a:pt x="204" y="125"/>
                    </a:cubicBezTo>
                    <a:cubicBezTo>
                      <a:pt x="205" y="125"/>
                      <a:pt x="205" y="125"/>
                      <a:pt x="205" y="125"/>
                    </a:cubicBezTo>
                    <a:cubicBezTo>
                      <a:pt x="205" y="125"/>
                      <a:pt x="205" y="125"/>
                      <a:pt x="205" y="124"/>
                    </a:cubicBezTo>
                    <a:cubicBezTo>
                      <a:pt x="205" y="124"/>
                      <a:pt x="205" y="123"/>
                      <a:pt x="205" y="123"/>
                    </a:cubicBezTo>
                    <a:cubicBezTo>
                      <a:pt x="204" y="123"/>
                      <a:pt x="204" y="123"/>
                      <a:pt x="204" y="123"/>
                    </a:cubicBezTo>
                    <a:moveTo>
                      <a:pt x="179" y="123"/>
                    </a:moveTo>
                    <a:cubicBezTo>
                      <a:pt x="179" y="123"/>
                      <a:pt x="179" y="123"/>
                      <a:pt x="179" y="123"/>
                    </a:cubicBezTo>
                    <a:cubicBezTo>
                      <a:pt x="179" y="123"/>
                      <a:pt x="179" y="123"/>
                      <a:pt x="179" y="123"/>
                    </a:cubicBezTo>
                    <a:cubicBezTo>
                      <a:pt x="179" y="123"/>
                      <a:pt x="179" y="123"/>
                      <a:pt x="179" y="123"/>
                    </a:cubicBezTo>
                    <a:cubicBezTo>
                      <a:pt x="178" y="123"/>
                      <a:pt x="178" y="123"/>
                      <a:pt x="178" y="123"/>
                    </a:cubicBezTo>
                    <a:cubicBezTo>
                      <a:pt x="178" y="123"/>
                      <a:pt x="178" y="123"/>
                      <a:pt x="178" y="123"/>
                    </a:cubicBezTo>
                    <a:cubicBezTo>
                      <a:pt x="178" y="123"/>
                      <a:pt x="178" y="123"/>
                      <a:pt x="178" y="123"/>
                    </a:cubicBezTo>
                    <a:cubicBezTo>
                      <a:pt x="179" y="123"/>
                      <a:pt x="179" y="123"/>
                      <a:pt x="179" y="123"/>
                    </a:cubicBezTo>
                    <a:cubicBezTo>
                      <a:pt x="179" y="125"/>
                      <a:pt x="179" y="125"/>
                      <a:pt x="179" y="125"/>
                    </a:cubicBezTo>
                    <a:cubicBezTo>
                      <a:pt x="179" y="125"/>
                      <a:pt x="179" y="125"/>
                      <a:pt x="179" y="125"/>
                    </a:cubicBezTo>
                    <a:cubicBezTo>
                      <a:pt x="179" y="125"/>
                      <a:pt x="179" y="125"/>
                      <a:pt x="179" y="125"/>
                    </a:cubicBezTo>
                    <a:cubicBezTo>
                      <a:pt x="180" y="125"/>
                      <a:pt x="180" y="125"/>
                      <a:pt x="180" y="125"/>
                    </a:cubicBezTo>
                    <a:cubicBezTo>
                      <a:pt x="180" y="125"/>
                      <a:pt x="180" y="125"/>
                      <a:pt x="180" y="125"/>
                    </a:cubicBezTo>
                    <a:cubicBezTo>
                      <a:pt x="179" y="125"/>
                      <a:pt x="179" y="125"/>
                      <a:pt x="179" y="125"/>
                    </a:cubicBezTo>
                    <a:cubicBezTo>
                      <a:pt x="179" y="123"/>
                      <a:pt x="179" y="123"/>
                      <a:pt x="179" y="123"/>
                    </a:cubicBezTo>
                    <a:moveTo>
                      <a:pt x="149" y="123"/>
                    </a:moveTo>
                    <a:cubicBezTo>
                      <a:pt x="148" y="123"/>
                      <a:pt x="147" y="124"/>
                      <a:pt x="146" y="124"/>
                    </a:cubicBezTo>
                    <a:cubicBezTo>
                      <a:pt x="147" y="125"/>
                      <a:pt x="147" y="125"/>
                      <a:pt x="147" y="125"/>
                    </a:cubicBezTo>
                    <a:cubicBezTo>
                      <a:pt x="148" y="124"/>
                      <a:pt x="148" y="124"/>
                      <a:pt x="149" y="123"/>
                    </a:cubicBezTo>
                    <a:cubicBezTo>
                      <a:pt x="149" y="123"/>
                      <a:pt x="149" y="123"/>
                      <a:pt x="149" y="123"/>
                    </a:cubicBezTo>
                    <a:moveTo>
                      <a:pt x="234" y="123"/>
                    </a:moveTo>
                    <a:cubicBezTo>
                      <a:pt x="233" y="123"/>
                      <a:pt x="233" y="123"/>
                      <a:pt x="233" y="123"/>
                    </a:cubicBezTo>
                    <a:cubicBezTo>
                      <a:pt x="234" y="124"/>
                      <a:pt x="235" y="124"/>
                      <a:pt x="236" y="125"/>
                    </a:cubicBezTo>
                    <a:cubicBezTo>
                      <a:pt x="236" y="124"/>
                      <a:pt x="236" y="124"/>
                      <a:pt x="236" y="124"/>
                    </a:cubicBezTo>
                    <a:cubicBezTo>
                      <a:pt x="236" y="124"/>
                      <a:pt x="235" y="123"/>
                      <a:pt x="234" y="123"/>
                    </a:cubicBezTo>
                    <a:moveTo>
                      <a:pt x="200" y="122"/>
                    </a:moveTo>
                    <a:cubicBezTo>
                      <a:pt x="200" y="122"/>
                      <a:pt x="200" y="122"/>
                      <a:pt x="200" y="122"/>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4"/>
                      <a:pt x="200" y="124"/>
                      <a:pt x="200" y="124"/>
                    </a:cubicBezTo>
                    <a:cubicBezTo>
                      <a:pt x="199" y="124"/>
                      <a:pt x="199" y="124"/>
                      <a:pt x="199" y="124"/>
                    </a:cubicBezTo>
                    <a:cubicBezTo>
                      <a:pt x="199" y="124"/>
                      <a:pt x="199" y="124"/>
                      <a:pt x="199" y="124"/>
                    </a:cubicBezTo>
                    <a:cubicBezTo>
                      <a:pt x="201" y="125"/>
                      <a:pt x="201" y="125"/>
                      <a:pt x="201" y="125"/>
                    </a:cubicBezTo>
                    <a:cubicBezTo>
                      <a:pt x="201" y="124"/>
                      <a:pt x="201" y="124"/>
                      <a:pt x="201" y="124"/>
                    </a:cubicBezTo>
                    <a:cubicBezTo>
                      <a:pt x="200" y="124"/>
                      <a:pt x="200" y="124"/>
                      <a:pt x="200" y="124"/>
                    </a:cubicBezTo>
                    <a:cubicBezTo>
                      <a:pt x="200" y="122"/>
                      <a:pt x="200" y="122"/>
                      <a:pt x="200" y="122"/>
                    </a:cubicBezTo>
                    <a:cubicBezTo>
                      <a:pt x="200" y="122"/>
                      <a:pt x="200" y="122"/>
                      <a:pt x="200" y="122"/>
                    </a:cubicBezTo>
                    <a:moveTo>
                      <a:pt x="183" y="124"/>
                    </a:moveTo>
                    <a:cubicBezTo>
                      <a:pt x="183" y="124"/>
                      <a:pt x="183" y="124"/>
                      <a:pt x="183" y="124"/>
                    </a:cubicBezTo>
                    <a:cubicBezTo>
                      <a:pt x="183" y="124"/>
                      <a:pt x="183" y="124"/>
                      <a:pt x="183" y="124"/>
                    </a:cubicBezTo>
                    <a:cubicBezTo>
                      <a:pt x="183" y="124"/>
                      <a:pt x="183" y="124"/>
                      <a:pt x="183" y="124"/>
                    </a:cubicBezTo>
                    <a:cubicBezTo>
                      <a:pt x="183" y="123"/>
                      <a:pt x="183" y="123"/>
                      <a:pt x="183" y="123"/>
                    </a:cubicBezTo>
                    <a:cubicBezTo>
                      <a:pt x="183" y="123"/>
                      <a:pt x="183" y="123"/>
                      <a:pt x="183" y="123"/>
                    </a:cubicBezTo>
                    <a:cubicBezTo>
                      <a:pt x="183" y="123"/>
                      <a:pt x="183" y="123"/>
                      <a:pt x="183" y="123"/>
                    </a:cubicBezTo>
                    <a:cubicBezTo>
                      <a:pt x="183" y="123"/>
                      <a:pt x="183" y="123"/>
                      <a:pt x="183" y="123"/>
                    </a:cubicBezTo>
                    <a:cubicBezTo>
                      <a:pt x="183" y="122"/>
                      <a:pt x="183" y="122"/>
                      <a:pt x="183" y="122"/>
                    </a:cubicBezTo>
                    <a:cubicBezTo>
                      <a:pt x="183" y="122"/>
                      <a:pt x="183" y="122"/>
                      <a:pt x="183" y="122"/>
                    </a:cubicBezTo>
                    <a:cubicBezTo>
                      <a:pt x="183" y="123"/>
                      <a:pt x="183" y="123"/>
                      <a:pt x="183" y="123"/>
                    </a:cubicBezTo>
                    <a:cubicBezTo>
                      <a:pt x="184" y="123"/>
                      <a:pt x="184" y="123"/>
                      <a:pt x="184" y="123"/>
                    </a:cubicBezTo>
                    <a:cubicBezTo>
                      <a:pt x="184" y="123"/>
                      <a:pt x="184" y="123"/>
                      <a:pt x="184" y="123"/>
                    </a:cubicBezTo>
                    <a:cubicBezTo>
                      <a:pt x="184" y="124"/>
                      <a:pt x="184" y="124"/>
                      <a:pt x="184" y="124"/>
                    </a:cubicBezTo>
                    <a:cubicBezTo>
                      <a:pt x="184" y="124"/>
                      <a:pt x="184" y="124"/>
                      <a:pt x="184" y="124"/>
                    </a:cubicBezTo>
                    <a:cubicBezTo>
                      <a:pt x="184" y="124"/>
                      <a:pt x="184" y="124"/>
                      <a:pt x="184" y="124"/>
                    </a:cubicBezTo>
                    <a:cubicBezTo>
                      <a:pt x="183" y="124"/>
                      <a:pt x="183" y="124"/>
                      <a:pt x="183" y="124"/>
                    </a:cubicBezTo>
                    <a:moveTo>
                      <a:pt x="183" y="122"/>
                    </a:moveTo>
                    <a:cubicBezTo>
                      <a:pt x="182" y="123"/>
                      <a:pt x="182" y="123"/>
                      <a:pt x="182" y="123"/>
                    </a:cubicBezTo>
                    <a:cubicBezTo>
                      <a:pt x="182" y="123"/>
                      <a:pt x="182" y="123"/>
                      <a:pt x="182" y="123"/>
                    </a:cubicBezTo>
                    <a:cubicBezTo>
                      <a:pt x="182" y="124"/>
                      <a:pt x="183" y="124"/>
                      <a:pt x="183" y="124"/>
                    </a:cubicBezTo>
                    <a:cubicBezTo>
                      <a:pt x="183" y="125"/>
                      <a:pt x="183" y="125"/>
                      <a:pt x="183" y="125"/>
                    </a:cubicBezTo>
                    <a:cubicBezTo>
                      <a:pt x="184" y="124"/>
                      <a:pt x="184" y="124"/>
                      <a:pt x="184" y="124"/>
                    </a:cubicBezTo>
                    <a:cubicBezTo>
                      <a:pt x="184" y="124"/>
                      <a:pt x="184" y="124"/>
                      <a:pt x="184" y="123"/>
                    </a:cubicBezTo>
                    <a:cubicBezTo>
                      <a:pt x="184" y="123"/>
                      <a:pt x="184" y="123"/>
                      <a:pt x="184" y="122"/>
                    </a:cubicBezTo>
                    <a:cubicBezTo>
                      <a:pt x="183" y="122"/>
                      <a:pt x="183" y="122"/>
                      <a:pt x="183" y="122"/>
                    </a:cubicBezTo>
                    <a:moveTo>
                      <a:pt x="196" y="124"/>
                    </a:moveTo>
                    <a:cubicBezTo>
                      <a:pt x="196" y="124"/>
                      <a:pt x="196" y="124"/>
                      <a:pt x="196" y="124"/>
                    </a:cubicBezTo>
                    <a:cubicBezTo>
                      <a:pt x="195" y="124"/>
                      <a:pt x="195" y="124"/>
                      <a:pt x="195" y="124"/>
                    </a:cubicBezTo>
                    <a:cubicBezTo>
                      <a:pt x="195" y="123"/>
                      <a:pt x="195" y="123"/>
                      <a:pt x="195" y="123"/>
                    </a:cubicBezTo>
                    <a:cubicBezTo>
                      <a:pt x="195" y="123"/>
                      <a:pt x="195" y="123"/>
                      <a:pt x="195" y="123"/>
                    </a:cubicBezTo>
                    <a:cubicBezTo>
                      <a:pt x="195" y="123"/>
                      <a:pt x="195" y="123"/>
                      <a:pt x="195" y="123"/>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3"/>
                      <a:pt x="196" y="123"/>
                      <a:pt x="196" y="123"/>
                    </a:cubicBezTo>
                    <a:cubicBezTo>
                      <a:pt x="196" y="123"/>
                      <a:pt x="196" y="123"/>
                      <a:pt x="196" y="123"/>
                    </a:cubicBezTo>
                    <a:cubicBezTo>
                      <a:pt x="196" y="123"/>
                      <a:pt x="196" y="123"/>
                      <a:pt x="196" y="123"/>
                    </a:cubicBezTo>
                    <a:cubicBezTo>
                      <a:pt x="196" y="124"/>
                      <a:pt x="196" y="124"/>
                      <a:pt x="196" y="124"/>
                    </a:cubicBezTo>
                    <a:cubicBezTo>
                      <a:pt x="196" y="124"/>
                      <a:pt x="196" y="124"/>
                      <a:pt x="196" y="124"/>
                    </a:cubicBezTo>
                    <a:cubicBezTo>
                      <a:pt x="196" y="124"/>
                      <a:pt x="196" y="124"/>
                      <a:pt x="196" y="124"/>
                    </a:cubicBezTo>
                    <a:moveTo>
                      <a:pt x="196" y="122"/>
                    </a:moveTo>
                    <a:cubicBezTo>
                      <a:pt x="195" y="122"/>
                      <a:pt x="195" y="122"/>
                      <a:pt x="195" y="122"/>
                    </a:cubicBezTo>
                    <a:cubicBezTo>
                      <a:pt x="195" y="122"/>
                      <a:pt x="195" y="123"/>
                      <a:pt x="195" y="123"/>
                    </a:cubicBezTo>
                    <a:cubicBezTo>
                      <a:pt x="195" y="123"/>
                      <a:pt x="195" y="124"/>
                      <a:pt x="195" y="124"/>
                    </a:cubicBezTo>
                    <a:cubicBezTo>
                      <a:pt x="196" y="124"/>
                      <a:pt x="196" y="124"/>
                      <a:pt x="196" y="124"/>
                    </a:cubicBezTo>
                    <a:cubicBezTo>
                      <a:pt x="196" y="124"/>
                      <a:pt x="196" y="124"/>
                      <a:pt x="196" y="124"/>
                    </a:cubicBezTo>
                    <a:cubicBezTo>
                      <a:pt x="197" y="124"/>
                      <a:pt x="197" y="124"/>
                      <a:pt x="197" y="123"/>
                    </a:cubicBezTo>
                    <a:cubicBezTo>
                      <a:pt x="197" y="123"/>
                      <a:pt x="197" y="122"/>
                      <a:pt x="197" y="122"/>
                    </a:cubicBezTo>
                    <a:cubicBezTo>
                      <a:pt x="196" y="122"/>
                      <a:pt x="196" y="122"/>
                      <a:pt x="196" y="122"/>
                    </a:cubicBezTo>
                    <a:moveTo>
                      <a:pt x="188" y="122"/>
                    </a:move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4"/>
                      <a:pt x="187" y="124"/>
                      <a:pt x="187" y="124"/>
                    </a:cubicBezTo>
                    <a:cubicBezTo>
                      <a:pt x="187" y="124"/>
                      <a:pt x="187" y="124"/>
                      <a:pt x="187" y="124"/>
                    </a:cubicBezTo>
                    <a:cubicBezTo>
                      <a:pt x="187" y="124"/>
                      <a:pt x="187" y="124"/>
                      <a:pt x="187" y="124"/>
                    </a:cubicBezTo>
                    <a:cubicBezTo>
                      <a:pt x="188" y="124"/>
                      <a:pt x="188" y="124"/>
                      <a:pt x="188" y="124"/>
                    </a:cubicBezTo>
                    <a:cubicBezTo>
                      <a:pt x="188" y="124"/>
                      <a:pt x="188" y="124"/>
                      <a:pt x="188" y="124"/>
                    </a:cubicBezTo>
                    <a:cubicBezTo>
                      <a:pt x="188" y="124"/>
                      <a:pt x="188" y="124"/>
                      <a:pt x="188" y="124"/>
                    </a:cubicBezTo>
                    <a:cubicBezTo>
                      <a:pt x="188" y="122"/>
                      <a:pt x="188" y="122"/>
                      <a:pt x="188" y="122"/>
                    </a:cubicBezTo>
                    <a:moveTo>
                      <a:pt x="192" y="122"/>
                    </a:moveTo>
                    <a:cubicBezTo>
                      <a:pt x="192" y="122"/>
                      <a:pt x="192" y="122"/>
                      <a:pt x="192" y="122"/>
                    </a:cubicBezTo>
                    <a:cubicBezTo>
                      <a:pt x="192" y="122"/>
                      <a:pt x="192" y="122"/>
                      <a:pt x="192" y="122"/>
                    </a:cubicBezTo>
                    <a:cubicBezTo>
                      <a:pt x="191" y="122"/>
                      <a:pt x="191" y="122"/>
                      <a:pt x="191" y="122"/>
                    </a:cubicBezTo>
                    <a:cubicBezTo>
                      <a:pt x="191" y="122"/>
                      <a:pt x="191" y="122"/>
                      <a:pt x="191" y="122"/>
                    </a:cubicBezTo>
                    <a:cubicBezTo>
                      <a:pt x="191" y="122"/>
                      <a:pt x="191" y="122"/>
                      <a:pt x="191" y="122"/>
                    </a:cubicBezTo>
                    <a:cubicBezTo>
                      <a:pt x="191" y="122"/>
                      <a:pt x="191" y="122"/>
                      <a:pt x="191" y="122"/>
                    </a:cubicBezTo>
                    <a:cubicBezTo>
                      <a:pt x="192" y="122"/>
                      <a:pt x="192" y="122"/>
                      <a:pt x="192" y="122"/>
                    </a:cubicBezTo>
                    <a:cubicBezTo>
                      <a:pt x="192" y="124"/>
                      <a:pt x="192" y="124"/>
                      <a:pt x="192" y="124"/>
                    </a:cubicBezTo>
                    <a:cubicBezTo>
                      <a:pt x="191" y="124"/>
                      <a:pt x="191" y="124"/>
                      <a:pt x="191" y="124"/>
                    </a:cubicBezTo>
                    <a:cubicBezTo>
                      <a:pt x="191" y="124"/>
                      <a:pt x="191" y="124"/>
                      <a:pt x="191" y="124"/>
                    </a:cubicBezTo>
                    <a:cubicBezTo>
                      <a:pt x="192" y="124"/>
                      <a:pt x="192" y="124"/>
                      <a:pt x="192" y="124"/>
                    </a:cubicBezTo>
                    <a:cubicBezTo>
                      <a:pt x="192" y="124"/>
                      <a:pt x="192" y="124"/>
                      <a:pt x="192" y="124"/>
                    </a:cubicBezTo>
                    <a:cubicBezTo>
                      <a:pt x="192" y="124"/>
                      <a:pt x="192" y="124"/>
                      <a:pt x="192" y="124"/>
                    </a:cubicBezTo>
                    <a:cubicBezTo>
                      <a:pt x="192" y="122"/>
                      <a:pt x="192" y="122"/>
                      <a:pt x="192" y="122"/>
                    </a:cubicBezTo>
                    <a:moveTo>
                      <a:pt x="153" y="120"/>
                    </a:moveTo>
                    <a:cubicBezTo>
                      <a:pt x="152" y="121"/>
                      <a:pt x="151" y="121"/>
                      <a:pt x="151" y="122"/>
                    </a:cubicBezTo>
                    <a:cubicBezTo>
                      <a:pt x="151" y="123"/>
                      <a:pt x="151" y="123"/>
                      <a:pt x="151" y="123"/>
                    </a:cubicBezTo>
                    <a:cubicBezTo>
                      <a:pt x="152" y="122"/>
                      <a:pt x="153" y="122"/>
                      <a:pt x="154" y="121"/>
                    </a:cubicBezTo>
                    <a:cubicBezTo>
                      <a:pt x="153" y="120"/>
                      <a:pt x="153" y="120"/>
                      <a:pt x="153" y="120"/>
                    </a:cubicBezTo>
                    <a:moveTo>
                      <a:pt x="229" y="120"/>
                    </a:moveTo>
                    <a:cubicBezTo>
                      <a:pt x="229" y="121"/>
                      <a:pt x="229" y="121"/>
                      <a:pt x="229" y="121"/>
                    </a:cubicBezTo>
                    <a:cubicBezTo>
                      <a:pt x="230" y="122"/>
                      <a:pt x="231" y="122"/>
                      <a:pt x="232" y="123"/>
                    </a:cubicBezTo>
                    <a:cubicBezTo>
                      <a:pt x="232" y="122"/>
                      <a:pt x="232" y="122"/>
                      <a:pt x="232" y="122"/>
                    </a:cubicBezTo>
                    <a:cubicBezTo>
                      <a:pt x="231" y="121"/>
                      <a:pt x="230" y="121"/>
                      <a:pt x="229" y="120"/>
                    </a:cubicBezTo>
                    <a:moveTo>
                      <a:pt x="158" y="119"/>
                    </a:moveTo>
                    <a:cubicBezTo>
                      <a:pt x="157" y="119"/>
                      <a:pt x="156" y="119"/>
                      <a:pt x="155" y="120"/>
                    </a:cubicBezTo>
                    <a:cubicBezTo>
                      <a:pt x="155" y="121"/>
                      <a:pt x="155" y="121"/>
                      <a:pt x="155" y="121"/>
                    </a:cubicBezTo>
                    <a:cubicBezTo>
                      <a:pt x="156" y="120"/>
                      <a:pt x="157" y="120"/>
                      <a:pt x="158" y="119"/>
                    </a:cubicBezTo>
                    <a:cubicBezTo>
                      <a:pt x="158" y="119"/>
                      <a:pt x="158" y="119"/>
                      <a:pt x="158" y="119"/>
                    </a:cubicBezTo>
                    <a:moveTo>
                      <a:pt x="225" y="119"/>
                    </a:moveTo>
                    <a:cubicBezTo>
                      <a:pt x="225" y="119"/>
                      <a:pt x="225" y="119"/>
                      <a:pt x="225" y="119"/>
                    </a:cubicBezTo>
                    <a:cubicBezTo>
                      <a:pt x="226" y="120"/>
                      <a:pt x="227" y="120"/>
                      <a:pt x="227" y="121"/>
                    </a:cubicBezTo>
                    <a:cubicBezTo>
                      <a:pt x="228" y="120"/>
                      <a:pt x="228" y="120"/>
                      <a:pt x="228" y="120"/>
                    </a:cubicBezTo>
                    <a:cubicBezTo>
                      <a:pt x="227" y="119"/>
                      <a:pt x="226" y="119"/>
                      <a:pt x="225" y="119"/>
                    </a:cubicBezTo>
                    <a:moveTo>
                      <a:pt x="213" y="118"/>
                    </a:moveTo>
                    <a:cubicBezTo>
                      <a:pt x="212" y="121"/>
                      <a:pt x="212" y="121"/>
                      <a:pt x="212" y="121"/>
                    </a:cubicBezTo>
                    <a:cubicBezTo>
                      <a:pt x="222" y="124"/>
                      <a:pt x="231" y="128"/>
                      <a:pt x="240" y="134"/>
                    </a:cubicBezTo>
                    <a:cubicBezTo>
                      <a:pt x="245" y="134"/>
                      <a:pt x="245" y="134"/>
                      <a:pt x="245" y="134"/>
                    </a:cubicBezTo>
                    <a:cubicBezTo>
                      <a:pt x="241" y="131"/>
                      <a:pt x="237" y="129"/>
                      <a:pt x="233" y="126"/>
                    </a:cubicBezTo>
                    <a:cubicBezTo>
                      <a:pt x="227" y="123"/>
                      <a:pt x="220" y="120"/>
                      <a:pt x="213" y="118"/>
                    </a:cubicBezTo>
                    <a:moveTo>
                      <a:pt x="170" y="118"/>
                    </a:moveTo>
                    <a:cubicBezTo>
                      <a:pt x="166" y="119"/>
                      <a:pt x="162" y="121"/>
                      <a:pt x="158" y="122"/>
                    </a:cubicBezTo>
                    <a:cubicBezTo>
                      <a:pt x="159" y="125"/>
                      <a:pt x="159" y="125"/>
                      <a:pt x="159" y="125"/>
                    </a:cubicBezTo>
                    <a:cubicBezTo>
                      <a:pt x="163" y="124"/>
                      <a:pt x="167" y="122"/>
                      <a:pt x="171" y="121"/>
                    </a:cubicBezTo>
                    <a:cubicBezTo>
                      <a:pt x="170" y="118"/>
                      <a:pt x="170" y="118"/>
                      <a:pt x="170" y="118"/>
                    </a:cubicBezTo>
                    <a:moveTo>
                      <a:pt x="162" y="117"/>
                    </a:moveTo>
                    <a:cubicBezTo>
                      <a:pt x="161" y="117"/>
                      <a:pt x="160" y="118"/>
                      <a:pt x="159" y="118"/>
                    </a:cubicBezTo>
                    <a:cubicBezTo>
                      <a:pt x="160" y="119"/>
                      <a:pt x="160" y="119"/>
                      <a:pt x="160" y="119"/>
                    </a:cubicBezTo>
                    <a:cubicBezTo>
                      <a:pt x="161" y="118"/>
                      <a:pt x="162" y="118"/>
                      <a:pt x="162" y="118"/>
                    </a:cubicBezTo>
                    <a:cubicBezTo>
                      <a:pt x="162" y="117"/>
                      <a:pt x="162" y="117"/>
                      <a:pt x="162" y="117"/>
                    </a:cubicBezTo>
                    <a:moveTo>
                      <a:pt x="221" y="117"/>
                    </a:moveTo>
                    <a:cubicBezTo>
                      <a:pt x="220" y="118"/>
                      <a:pt x="220" y="118"/>
                      <a:pt x="220" y="118"/>
                    </a:cubicBezTo>
                    <a:cubicBezTo>
                      <a:pt x="221" y="118"/>
                      <a:pt x="222" y="118"/>
                      <a:pt x="223" y="119"/>
                    </a:cubicBezTo>
                    <a:cubicBezTo>
                      <a:pt x="223" y="118"/>
                      <a:pt x="223" y="118"/>
                      <a:pt x="223" y="118"/>
                    </a:cubicBezTo>
                    <a:cubicBezTo>
                      <a:pt x="222" y="118"/>
                      <a:pt x="221" y="117"/>
                      <a:pt x="221" y="117"/>
                    </a:cubicBezTo>
                    <a:moveTo>
                      <a:pt x="191" y="116"/>
                    </a:moveTo>
                    <a:cubicBezTo>
                      <a:pt x="187" y="116"/>
                      <a:pt x="183" y="116"/>
                      <a:pt x="178" y="117"/>
                    </a:cubicBezTo>
                    <a:cubicBezTo>
                      <a:pt x="179" y="120"/>
                      <a:pt x="179" y="120"/>
                      <a:pt x="179" y="120"/>
                    </a:cubicBezTo>
                    <a:cubicBezTo>
                      <a:pt x="183" y="119"/>
                      <a:pt x="187" y="119"/>
                      <a:pt x="191" y="119"/>
                    </a:cubicBezTo>
                    <a:cubicBezTo>
                      <a:pt x="192" y="119"/>
                      <a:pt x="193" y="119"/>
                      <a:pt x="194" y="119"/>
                    </a:cubicBezTo>
                    <a:cubicBezTo>
                      <a:pt x="194" y="116"/>
                      <a:pt x="194" y="116"/>
                      <a:pt x="194" y="116"/>
                    </a:cubicBezTo>
                    <a:cubicBezTo>
                      <a:pt x="193" y="116"/>
                      <a:pt x="192" y="116"/>
                      <a:pt x="191" y="116"/>
                    </a:cubicBezTo>
                    <a:moveTo>
                      <a:pt x="167" y="116"/>
                    </a:moveTo>
                    <a:cubicBezTo>
                      <a:pt x="166" y="116"/>
                      <a:pt x="165" y="116"/>
                      <a:pt x="164" y="116"/>
                    </a:cubicBezTo>
                    <a:cubicBezTo>
                      <a:pt x="164" y="117"/>
                      <a:pt x="164" y="117"/>
                      <a:pt x="164" y="117"/>
                    </a:cubicBezTo>
                    <a:cubicBezTo>
                      <a:pt x="165" y="117"/>
                      <a:pt x="166" y="117"/>
                      <a:pt x="167" y="116"/>
                    </a:cubicBezTo>
                    <a:cubicBezTo>
                      <a:pt x="167" y="116"/>
                      <a:pt x="167" y="116"/>
                      <a:pt x="167" y="116"/>
                    </a:cubicBezTo>
                    <a:moveTo>
                      <a:pt x="216" y="116"/>
                    </a:moveTo>
                    <a:cubicBezTo>
                      <a:pt x="216" y="116"/>
                      <a:pt x="216" y="116"/>
                      <a:pt x="216" y="116"/>
                    </a:cubicBezTo>
                    <a:cubicBezTo>
                      <a:pt x="217" y="117"/>
                      <a:pt x="218" y="117"/>
                      <a:pt x="219" y="117"/>
                    </a:cubicBezTo>
                    <a:cubicBezTo>
                      <a:pt x="219" y="116"/>
                      <a:pt x="219" y="116"/>
                      <a:pt x="219" y="116"/>
                    </a:cubicBezTo>
                    <a:cubicBezTo>
                      <a:pt x="218" y="116"/>
                      <a:pt x="217" y="116"/>
                      <a:pt x="216" y="116"/>
                    </a:cubicBezTo>
                    <a:moveTo>
                      <a:pt x="171" y="114"/>
                    </a:moveTo>
                    <a:cubicBezTo>
                      <a:pt x="170" y="115"/>
                      <a:pt x="169" y="115"/>
                      <a:pt x="168" y="115"/>
                    </a:cubicBezTo>
                    <a:cubicBezTo>
                      <a:pt x="169" y="116"/>
                      <a:pt x="169" y="116"/>
                      <a:pt x="169" y="116"/>
                    </a:cubicBezTo>
                    <a:cubicBezTo>
                      <a:pt x="170" y="116"/>
                      <a:pt x="171" y="115"/>
                      <a:pt x="172" y="115"/>
                    </a:cubicBezTo>
                    <a:cubicBezTo>
                      <a:pt x="171" y="114"/>
                      <a:pt x="171" y="114"/>
                      <a:pt x="171" y="114"/>
                    </a:cubicBezTo>
                    <a:moveTo>
                      <a:pt x="211" y="114"/>
                    </a:moveTo>
                    <a:cubicBezTo>
                      <a:pt x="211" y="115"/>
                      <a:pt x="211" y="115"/>
                      <a:pt x="211" y="115"/>
                    </a:cubicBezTo>
                    <a:cubicBezTo>
                      <a:pt x="212" y="115"/>
                      <a:pt x="213" y="116"/>
                      <a:pt x="214" y="116"/>
                    </a:cubicBezTo>
                    <a:cubicBezTo>
                      <a:pt x="214" y="115"/>
                      <a:pt x="214" y="115"/>
                      <a:pt x="214" y="115"/>
                    </a:cubicBezTo>
                    <a:cubicBezTo>
                      <a:pt x="213" y="115"/>
                      <a:pt x="212" y="115"/>
                      <a:pt x="211" y="114"/>
                    </a:cubicBezTo>
                    <a:moveTo>
                      <a:pt x="176" y="113"/>
                    </a:moveTo>
                    <a:cubicBezTo>
                      <a:pt x="175" y="114"/>
                      <a:pt x="174" y="114"/>
                      <a:pt x="173" y="114"/>
                    </a:cubicBezTo>
                    <a:cubicBezTo>
                      <a:pt x="173" y="115"/>
                      <a:pt x="173" y="115"/>
                      <a:pt x="173" y="115"/>
                    </a:cubicBezTo>
                    <a:cubicBezTo>
                      <a:pt x="174" y="115"/>
                      <a:pt x="175" y="115"/>
                      <a:pt x="176" y="114"/>
                    </a:cubicBezTo>
                    <a:cubicBezTo>
                      <a:pt x="176" y="113"/>
                      <a:pt x="176" y="113"/>
                      <a:pt x="176" y="113"/>
                    </a:cubicBezTo>
                    <a:moveTo>
                      <a:pt x="207" y="113"/>
                    </a:moveTo>
                    <a:cubicBezTo>
                      <a:pt x="206" y="114"/>
                      <a:pt x="206" y="114"/>
                      <a:pt x="206" y="114"/>
                    </a:cubicBezTo>
                    <a:cubicBezTo>
                      <a:pt x="207" y="115"/>
                      <a:pt x="208" y="115"/>
                      <a:pt x="209" y="115"/>
                    </a:cubicBezTo>
                    <a:cubicBezTo>
                      <a:pt x="210" y="114"/>
                      <a:pt x="210" y="114"/>
                      <a:pt x="210" y="114"/>
                    </a:cubicBezTo>
                    <a:cubicBezTo>
                      <a:pt x="209" y="114"/>
                      <a:pt x="208" y="114"/>
                      <a:pt x="207" y="113"/>
                    </a:cubicBezTo>
                    <a:moveTo>
                      <a:pt x="181" y="113"/>
                    </a:moveTo>
                    <a:cubicBezTo>
                      <a:pt x="180" y="113"/>
                      <a:pt x="179" y="113"/>
                      <a:pt x="178" y="113"/>
                    </a:cubicBezTo>
                    <a:cubicBezTo>
                      <a:pt x="178" y="114"/>
                      <a:pt x="178" y="114"/>
                      <a:pt x="178" y="114"/>
                    </a:cubicBezTo>
                    <a:cubicBezTo>
                      <a:pt x="179" y="114"/>
                      <a:pt x="180" y="114"/>
                      <a:pt x="181" y="114"/>
                    </a:cubicBezTo>
                    <a:cubicBezTo>
                      <a:pt x="181" y="113"/>
                      <a:pt x="181" y="113"/>
                      <a:pt x="181" y="113"/>
                    </a:cubicBezTo>
                    <a:moveTo>
                      <a:pt x="202" y="113"/>
                    </a:moveTo>
                    <a:cubicBezTo>
                      <a:pt x="202" y="114"/>
                      <a:pt x="202" y="114"/>
                      <a:pt x="202" y="114"/>
                    </a:cubicBezTo>
                    <a:cubicBezTo>
                      <a:pt x="203" y="114"/>
                      <a:pt x="204" y="114"/>
                      <a:pt x="205" y="114"/>
                    </a:cubicBezTo>
                    <a:cubicBezTo>
                      <a:pt x="205" y="113"/>
                      <a:pt x="205" y="113"/>
                      <a:pt x="205" y="113"/>
                    </a:cubicBezTo>
                    <a:cubicBezTo>
                      <a:pt x="204" y="113"/>
                      <a:pt x="203" y="113"/>
                      <a:pt x="202" y="113"/>
                    </a:cubicBezTo>
                    <a:moveTo>
                      <a:pt x="186" y="112"/>
                    </a:moveTo>
                    <a:cubicBezTo>
                      <a:pt x="185" y="112"/>
                      <a:pt x="184" y="113"/>
                      <a:pt x="183" y="113"/>
                    </a:cubicBezTo>
                    <a:cubicBezTo>
                      <a:pt x="183" y="114"/>
                      <a:pt x="183" y="114"/>
                      <a:pt x="183" y="114"/>
                    </a:cubicBezTo>
                    <a:cubicBezTo>
                      <a:pt x="184" y="113"/>
                      <a:pt x="185" y="113"/>
                      <a:pt x="186" y="113"/>
                    </a:cubicBezTo>
                    <a:cubicBezTo>
                      <a:pt x="186" y="112"/>
                      <a:pt x="186" y="112"/>
                      <a:pt x="186" y="112"/>
                    </a:cubicBezTo>
                    <a:moveTo>
                      <a:pt x="197" y="112"/>
                    </a:moveTo>
                    <a:cubicBezTo>
                      <a:pt x="197" y="113"/>
                      <a:pt x="197" y="113"/>
                      <a:pt x="197" y="113"/>
                    </a:cubicBezTo>
                    <a:cubicBezTo>
                      <a:pt x="198" y="113"/>
                      <a:pt x="199" y="113"/>
                      <a:pt x="200" y="114"/>
                    </a:cubicBezTo>
                    <a:cubicBezTo>
                      <a:pt x="200" y="113"/>
                      <a:pt x="200" y="113"/>
                      <a:pt x="200" y="113"/>
                    </a:cubicBezTo>
                    <a:cubicBezTo>
                      <a:pt x="199" y="112"/>
                      <a:pt x="198" y="112"/>
                      <a:pt x="197" y="112"/>
                    </a:cubicBezTo>
                    <a:moveTo>
                      <a:pt x="190" y="112"/>
                    </a:moveTo>
                    <a:cubicBezTo>
                      <a:pt x="189" y="112"/>
                      <a:pt x="188" y="112"/>
                      <a:pt x="187" y="112"/>
                    </a:cubicBezTo>
                    <a:cubicBezTo>
                      <a:pt x="187" y="113"/>
                      <a:pt x="187" y="113"/>
                      <a:pt x="187" y="113"/>
                    </a:cubicBezTo>
                    <a:cubicBezTo>
                      <a:pt x="188" y="113"/>
                      <a:pt x="189" y="113"/>
                      <a:pt x="190" y="113"/>
                    </a:cubicBezTo>
                    <a:cubicBezTo>
                      <a:pt x="190" y="112"/>
                      <a:pt x="190" y="112"/>
                      <a:pt x="190" y="112"/>
                    </a:cubicBezTo>
                    <a:moveTo>
                      <a:pt x="192" y="112"/>
                    </a:moveTo>
                    <a:cubicBezTo>
                      <a:pt x="192" y="113"/>
                      <a:pt x="192" y="113"/>
                      <a:pt x="192" y="113"/>
                    </a:cubicBezTo>
                    <a:cubicBezTo>
                      <a:pt x="193" y="113"/>
                      <a:pt x="194" y="113"/>
                      <a:pt x="195" y="113"/>
                    </a:cubicBezTo>
                    <a:cubicBezTo>
                      <a:pt x="195" y="112"/>
                      <a:pt x="195" y="112"/>
                      <a:pt x="195" y="112"/>
                    </a:cubicBezTo>
                    <a:cubicBezTo>
                      <a:pt x="194" y="112"/>
                      <a:pt x="193" y="112"/>
                      <a:pt x="192" y="112"/>
                    </a:cubicBezTo>
                    <a:moveTo>
                      <a:pt x="191" y="109"/>
                    </a:moveTo>
                    <a:cubicBezTo>
                      <a:pt x="167" y="109"/>
                      <a:pt x="145" y="118"/>
                      <a:pt x="128" y="134"/>
                    </a:cubicBezTo>
                    <a:cubicBezTo>
                      <a:pt x="129" y="134"/>
                      <a:pt x="129" y="134"/>
                      <a:pt x="129" y="134"/>
                    </a:cubicBezTo>
                    <a:cubicBezTo>
                      <a:pt x="146" y="119"/>
                      <a:pt x="168" y="110"/>
                      <a:pt x="191" y="110"/>
                    </a:cubicBezTo>
                    <a:cubicBezTo>
                      <a:pt x="215" y="110"/>
                      <a:pt x="237" y="119"/>
                      <a:pt x="253" y="134"/>
                    </a:cubicBezTo>
                    <a:cubicBezTo>
                      <a:pt x="255" y="134"/>
                      <a:pt x="255" y="134"/>
                      <a:pt x="255" y="134"/>
                    </a:cubicBezTo>
                    <a:cubicBezTo>
                      <a:pt x="238" y="118"/>
                      <a:pt x="216" y="109"/>
                      <a:pt x="191" y="109"/>
                    </a:cubicBezTo>
                    <a:moveTo>
                      <a:pt x="236" y="92"/>
                    </a:moveTo>
                    <a:cubicBezTo>
                      <a:pt x="235" y="96"/>
                      <a:pt x="235" y="96"/>
                      <a:pt x="235" y="96"/>
                    </a:cubicBezTo>
                    <a:cubicBezTo>
                      <a:pt x="244" y="99"/>
                      <a:pt x="252" y="104"/>
                      <a:pt x="259" y="109"/>
                    </a:cubicBezTo>
                    <a:cubicBezTo>
                      <a:pt x="259" y="104"/>
                      <a:pt x="259" y="104"/>
                      <a:pt x="259" y="104"/>
                    </a:cubicBezTo>
                    <a:cubicBezTo>
                      <a:pt x="255" y="102"/>
                      <a:pt x="251" y="99"/>
                      <a:pt x="247" y="97"/>
                    </a:cubicBezTo>
                    <a:cubicBezTo>
                      <a:pt x="243" y="95"/>
                      <a:pt x="240" y="93"/>
                      <a:pt x="236" y="92"/>
                    </a:cubicBezTo>
                    <a:moveTo>
                      <a:pt x="191" y="90"/>
                    </a:moveTo>
                    <a:cubicBezTo>
                      <a:pt x="182" y="90"/>
                      <a:pt x="172" y="91"/>
                      <a:pt x="163" y="93"/>
                    </a:cubicBezTo>
                    <a:cubicBezTo>
                      <a:pt x="167" y="107"/>
                      <a:pt x="167" y="107"/>
                      <a:pt x="167" y="107"/>
                    </a:cubicBezTo>
                    <a:cubicBezTo>
                      <a:pt x="160" y="108"/>
                      <a:pt x="153" y="111"/>
                      <a:pt x="146" y="114"/>
                    </a:cubicBezTo>
                    <a:cubicBezTo>
                      <a:pt x="140" y="102"/>
                      <a:pt x="140" y="102"/>
                      <a:pt x="140" y="102"/>
                    </a:cubicBezTo>
                    <a:cubicBezTo>
                      <a:pt x="134" y="105"/>
                      <a:pt x="129" y="108"/>
                      <a:pt x="123" y="112"/>
                    </a:cubicBezTo>
                    <a:cubicBezTo>
                      <a:pt x="123" y="114"/>
                      <a:pt x="123" y="114"/>
                      <a:pt x="123" y="114"/>
                    </a:cubicBezTo>
                    <a:cubicBezTo>
                      <a:pt x="124" y="115"/>
                      <a:pt x="124" y="115"/>
                      <a:pt x="124" y="115"/>
                    </a:cubicBezTo>
                    <a:cubicBezTo>
                      <a:pt x="124" y="116"/>
                      <a:pt x="124" y="116"/>
                      <a:pt x="123" y="116"/>
                    </a:cubicBezTo>
                    <a:cubicBezTo>
                      <a:pt x="123" y="121"/>
                      <a:pt x="123" y="121"/>
                      <a:pt x="123" y="121"/>
                    </a:cubicBezTo>
                    <a:cubicBezTo>
                      <a:pt x="124" y="120"/>
                      <a:pt x="126" y="119"/>
                      <a:pt x="127" y="118"/>
                    </a:cubicBezTo>
                    <a:cubicBezTo>
                      <a:pt x="131" y="124"/>
                      <a:pt x="131" y="124"/>
                      <a:pt x="131" y="124"/>
                    </a:cubicBezTo>
                    <a:cubicBezTo>
                      <a:pt x="128" y="126"/>
                      <a:pt x="126" y="128"/>
                      <a:pt x="123" y="130"/>
                    </a:cubicBezTo>
                    <a:cubicBezTo>
                      <a:pt x="123" y="130"/>
                      <a:pt x="123" y="130"/>
                      <a:pt x="123" y="130"/>
                    </a:cubicBezTo>
                    <a:cubicBezTo>
                      <a:pt x="123" y="132"/>
                      <a:pt x="123" y="132"/>
                      <a:pt x="123" y="132"/>
                    </a:cubicBezTo>
                    <a:cubicBezTo>
                      <a:pt x="124" y="132"/>
                      <a:pt x="124" y="131"/>
                      <a:pt x="124" y="131"/>
                    </a:cubicBezTo>
                    <a:cubicBezTo>
                      <a:pt x="124" y="130"/>
                      <a:pt x="124" y="130"/>
                      <a:pt x="124" y="130"/>
                    </a:cubicBezTo>
                    <a:cubicBezTo>
                      <a:pt x="126" y="128"/>
                      <a:pt x="129" y="126"/>
                      <a:pt x="131" y="124"/>
                    </a:cubicBezTo>
                    <a:cubicBezTo>
                      <a:pt x="132" y="125"/>
                      <a:pt x="132" y="125"/>
                      <a:pt x="132" y="125"/>
                    </a:cubicBezTo>
                    <a:cubicBezTo>
                      <a:pt x="137" y="121"/>
                      <a:pt x="142" y="118"/>
                      <a:pt x="147" y="115"/>
                    </a:cubicBezTo>
                    <a:cubicBezTo>
                      <a:pt x="147" y="115"/>
                      <a:pt x="147" y="115"/>
                      <a:pt x="147" y="115"/>
                    </a:cubicBezTo>
                    <a:cubicBezTo>
                      <a:pt x="153" y="111"/>
                      <a:pt x="160" y="109"/>
                      <a:pt x="167" y="107"/>
                    </a:cubicBezTo>
                    <a:cubicBezTo>
                      <a:pt x="167" y="108"/>
                      <a:pt x="167" y="108"/>
                      <a:pt x="167" y="108"/>
                    </a:cubicBezTo>
                    <a:cubicBezTo>
                      <a:pt x="175" y="106"/>
                      <a:pt x="183" y="105"/>
                      <a:pt x="191" y="105"/>
                    </a:cubicBezTo>
                    <a:cubicBezTo>
                      <a:pt x="209" y="105"/>
                      <a:pt x="226" y="110"/>
                      <a:pt x="240" y="118"/>
                    </a:cubicBezTo>
                    <a:cubicBezTo>
                      <a:pt x="240" y="117"/>
                      <a:pt x="240" y="117"/>
                      <a:pt x="240" y="117"/>
                    </a:cubicBezTo>
                    <a:cubicBezTo>
                      <a:pt x="243" y="118"/>
                      <a:pt x="246" y="120"/>
                      <a:pt x="248" y="122"/>
                    </a:cubicBezTo>
                    <a:cubicBezTo>
                      <a:pt x="247" y="122"/>
                      <a:pt x="247" y="122"/>
                      <a:pt x="247" y="122"/>
                    </a:cubicBezTo>
                    <a:cubicBezTo>
                      <a:pt x="252" y="125"/>
                      <a:pt x="256" y="128"/>
                      <a:pt x="259" y="132"/>
                    </a:cubicBezTo>
                    <a:cubicBezTo>
                      <a:pt x="259" y="112"/>
                      <a:pt x="259" y="112"/>
                      <a:pt x="259" y="112"/>
                    </a:cubicBezTo>
                    <a:cubicBezTo>
                      <a:pt x="258" y="111"/>
                      <a:pt x="257" y="111"/>
                      <a:pt x="256" y="110"/>
                    </a:cubicBezTo>
                    <a:cubicBezTo>
                      <a:pt x="248" y="121"/>
                      <a:pt x="248" y="121"/>
                      <a:pt x="248" y="121"/>
                    </a:cubicBezTo>
                    <a:cubicBezTo>
                      <a:pt x="246" y="120"/>
                      <a:pt x="243" y="118"/>
                      <a:pt x="241" y="116"/>
                    </a:cubicBezTo>
                    <a:cubicBezTo>
                      <a:pt x="247" y="104"/>
                      <a:pt x="247" y="104"/>
                      <a:pt x="247" y="104"/>
                    </a:cubicBezTo>
                    <a:cubicBezTo>
                      <a:pt x="231" y="95"/>
                      <a:pt x="212" y="90"/>
                      <a:pt x="191" y="90"/>
                    </a:cubicBezTo>
                    <a:moveTo>
                      <a:pt x="237" y="89"/>
                    </a:moveTo>
                    <a:cubicBezTo>
                      <a:pt x="236" y="90"/>
                      <a:pt x="236" y="90"/>
                      <a:pt x="236" y="90"/>
                    </a:cubicBezTo>
                    <a:cubicBezTo>
                      <a:pt x="244" y="94"/>
                      <a:pt x="252" y="98"/>
                      <a:pt x="259" y="102"/>
                    </a:cubicBezTo>
                    <a:cubicBezTo>
                      <a:pt x="259" y="101"/>
                      <a:pt x="259" y="101"/>
                      <a:pt x="259" y="101"/>
                    </a:cubicBezTo>
                    <a:cubicBezTo>
                      <a:pt x="252" y="96"/>
                      <a:pt x="245" y="92"/>
                      <a:pt x="237" y="89"/>
                    </a:cubicBezTo>
                    <a:moveTo>
                      <a:pt x="168" y="86"/>
                    </a:moveTo>
                    <a:cubicBezTo>
                      <a:pt x="152" y="89"/>
                      <a:pt x="137" y="95"/>
                      <a:pt x="123" y="104"/>
                    </a:cubicBezTo>
                    <a:cubicBezTo>
                      <a:pt x="123" y="109"/>
                      <a:pt x="123" y="109"/>
                      <a:pt x="123" y="109"/>
                    </a:cubicBezTo>
                    <a:cubicBezTo>
                      <a:pt x="137" y="100"/>
                      <a:pt x="152" y="93"/>
                      <a:pt x="169" y="89"/>
                    </a:cubicBezTo>
                    <a:cubicBezTo>
                      <a:pt x="168" y="86"/>
                      <a:pt x="168" y="86"/>
                      <a:pt x="168" y="86"/>
                    </a:cubicBezTo>
                    <a:moveTo>
                      <a:pt x="141" y="86"/>
                    </a:moveTo>
                    <a:cubicBezTo>
                      <a:pt x="139" y="82"/>
                      <a:pt x="139" y="82"/>
                      <a:pt x="139" y="82"/>
                    </a:cubicBezTo>
                    <a:cubicBezTo>
                      <a:pt x="155" y="75"/>
                      <a:pt x="173" y="71"/>
                      <a:pt x="191" y="71"/>
                    </a:cubicBezTo>
                    <a:cubicBezTo>
                      <a:pt x="202" y="71"/>
                      <a:pt x="213" y="72"/>
                      <a:pt x="223" y="75"/>
                    </a:cubicBezTo>
                    <a:cubicBezTo>
                      <a:pt x="224" y="72"/>
                      <a:pt x="224" y="72"/>
                      <a:pt x="224" y="72"/>
                    </a:cubicBezTo>
                    <a:cubicBezTo>
                      <a:pt x="228" y="73"/>
                      <a:pt x="232" y="75"/>
                      <a:pt x="237" y="76"/>
                    </a:cubicBezTo>
                    <a:cubicBezTo>
                      <a:pt x="234" y="85"/>
                      <a:pt x="234" y="85"/>
                      <a:pt x="234" y="85"/>
                    </a:cubicBezTo>
                    <a:cubicBezTo>
                      <a:pt x="220" y="80"/>
                      <a:pt x="206" y="77"/>
                      <a:pt x="191" y="77"/>
                    </a:cubicBezTo>
                    <a:cubicBezTo>
                      <a:pt x="185" y="77"/>
                      <a:pt x="178" y="78"/>
                      <a:pt x="171" y="79"/>
                    </a:cubicBezTo>
                    <a:cubicBezTo>
                      <a:pt x="161" y="81"/>
                      <a:pt x="151" y="83"/>
                      <a:pt x="142" y="87"/>
                    </a:cubicBezTo>
                    <a:cubicBezTo>
                      <a:pt x="142" y="87"/>
                      <a:pt x="142" y="87"/>
                      <a:pt x="142" y="87"/>
                    </a:cubicBezTo>
                    <a:cubicBezTo>
                      <a:pt x="147" y="85"/>
                      <a:pt x="152" y="83"/>
                      <a:pt x="158" y="82"/>
                    </a:cubicBezTo>
                    <a:cubicBezTo>
                      <a:pt x="158" y="81"/>
                      <a:pt x="158" y="81"/>
                      <a:pt x="158" y="81"/>
                    </a:cubicBezTo>
                    <a:cubicBezTo>
                      <a:pt x="158" y="81"/>
                      <a:pt x="158" y="81"/>
                      <a:pt x="158" y="81"/>
                    </a:cubicBezTo>
                    <a:cubicBezTo>
                      <a:pt x="152" y="82"/>
                      <a:pt x="147" y="84"/>
                      <a:pt x="141" y="86"/>
                    </a:cubicBezTo>
                    <a:moveTo>
                      <a:pt x="250" y="79"/>
                    </a:moveTo>
                    <a:cubicBezTo>
                      <a:pt x="247" y="77"/>
                      <a:pt x="243" y="75"/>
                      <a:pt x="239" y="74"/>
                    </a:cubicBezTo>
                    <a:cubicBezTo>
                      <a:pt x="240" y="71"/>
                      <a:pt x="240" y="71"/>
                      <a:pt x="240" y="71"/>
                    </a:cubicBezTo>
                    <a:cubicBezTo>
                      <a:pt x="244" y="72"/>
                      <a:pt x="248" y="74"/>
                      <a:pt x="252" y="76"/>
                    </a:cubicBezTo>
                    <a:cubicBezTo>
                      <a:pt x="250" y="79"/>
                      <a:pt x="250" y="79"/>
                      <a:pt x="250" y="79"/>
                    </a:cubicBezTo>
                    <a:moveTo>
                      <a:pt x="191" y="66"/>
                    </a:moveTo>
                    <a:cubicBezTo>
                      <a:pt x="172" y="66"/>
                      <a:pt x="154" y="70"/>
                      <a:pt x="137" y="77"/>
                    </a:cubicBezTo>
                    <a:cubicBezTo>
                      <a:pt x="135" y="73"/>
                      <a:pt x="135" y="73"/>
                      <a:pt x="135" y="73"/>
                    </a:cubicBezTo>
                    <a:cubicBezTo>
                      <a:pt x="134" y="73"/>
                      <a:pt x="134" y="73"/>
                      <a:pt x="134" y="73"/>
                    </a:cubicBezTo>
                    <a:cubicBezTo>
                      <a:pt x="131" y="75"/>
                      <a:pt x="127" y="76"/>
                      <a:pt x="123" y="78"/>
                    </a:cubicBezTo>
                    <a:cubicBezTo>
                      <a:pt x="123" y="80"/>
                      <a:pt x="123" y="80"/>
                      <a:pt x="123" y="80"/>
                    </a:cubicBezTo>
                    <a:cubicBezTo>
                      <a:pt x="127" y="78"/>
                      <a:pt x="131" y="76"/>
                      <a:pt x="135" y="74"/>
                    </a:cubicBezTo>
                    <a:cubicBezTo>
                      <a:pt x="136" y="77"/>
                      <a:pt x="136" y="77"/>
                      <a:pt x="136" y="77"/>
                    </a:cubicBezTo>
                    <a:cubicBezTo>
                      <a:pt x="132" y="79"/>
                      <a:pt x="127" y="81"/>
                      <a:pt x="123" y="84"/>
                    </a:cubicBezTo>
                    <a:cubicBezTo>
                      <a:pt x="123" y="87"/>
                      <a:pt x="123" y="87"/>
                      <a:pt x="123" y="87"/>
                    </a:cubicBezTo>
                    <a:cubicBezTo>
                      <a:pt x="124" y="86"/>
                      <a:pt x="125" y="86"/>
                      <a:pt x="126" y="85"/>
                    </a:cubicBezTo>
                    <a:cubicBezTo>
                      <a:pt x="127" y="87"/>
                      <a:pt x="127" y="87"/>
                      <a:pt x="127" y="87"/>
                    </a:cubicBezTo>
                    <a:cubicBezTo>
                      <a:pt x="131" y="86"/>
                      <a:pt x="134" y="84"/>
                      <a:pt x="138" y="82"/>
                    </a:cubicBezTo>
                    <a:cubicBezTo>
                      <a:pt x="140" y="87"/>
                      <a:pt x="140" y="87"/>
                      <a:pt x="140" y="87"/>
                    </a:cubicBezTo>
                    <a:cubicBezTo>
                      <a:pt x="134" y="89"/>
                      <a:pt x="129" y="92"/>
                      <a:pt x="123" y="96"/>
                    </a:cubicBezTo>
                    <a:cubicBezTo>
                      <a:pt x="123" y="97"/>
                      <a:pt x="123" y="97"/>
                      <a:pt x="123" y="97"/>
                    </a:cubicBezTo>
                    <a:cubicBezTo>
                      <a:pt x="129" y="93"/>
                      <a:pt x="135" y="90"/>
                      <a:pt x="141" y="88"/>
                    </a:cubicBezTo>
                    <a:cubicBezTo>
                      <a:pt x="141" y="89"/>
                      <a:pt x="141" y="89"/>
                      <a:pt x="141" y="89"/>
                    </a:cubicBezTo>
                    <a:cubicBezTo>
                      <a:pt x="151" y="85"/>
                      <a:pt x="161" y="82"/>
                      <a:pt x="171" y="80"/>
                    </a:cubicBezTo>
                    <a:cubicBezTo>
                      <a:pt x="178" y="79"/>
                      <a:pt x="185" y="79"/>
                      <a:pt x="191" y="79"/>
                    </a:cubicBezTo>
                    <a:cubicBezTo>
                      <a:pt x="206" y="79"/>
                      <a:pt x="221" y="81"/>
                      <a:pt x="234" y="86"/>
                    </a:cubicBezTo>
                    <a:cubicBezTo>
                      <a:pt x="238" y="77"/>
                      <a:pt x="238" y="77"/>
                      <a:pt x="238" y="77"/>
                    </a:cubicBezTo>
                    <a:cubicBezTo>
                      <a:pt x="242" y="78"/>
                      <a:pt x="245" y="80"/>
                      <a:pt x="249" y="81"/>
                    </a:cubicBezTo>
                    <a:cubicBezTo>
                      <a:pt x="245" y="91"/>
                      <a:pt x="245" y="91"/>
                      <a:pt x="245" y="91"/>
                    </a:cubicBezTo>
                    <a:cubicBezTo>
                      <a:pt x="250" y="93"/>
                      <a:pt x="255" y="96"/>
                      <a:pt x="259" y="99"/>
                    </a:cubicBezTo>
                    <a:cubicBezTo>
                      <a:pt x="259" y="97"/>
                      <a:pt x="259" y="97"/>
                      <a:pt x="259" y="97"/>
                    </a:cubicBezTo>
                    <a:cubicBezTo>
                      <a:pt x="255" y="94"/>
                      <a:pt x="251" y="92"/>
                      <a:pt x="246" y="90"/>
                    </a:cubicBezTo>
                    <a:cubicBezTo>
                      <a:pt x="250" y="82"/>
                      <a:pt x="250" y="82"/>
                      <a:pt x="250" y="82"/>
                    </a:cubicBezTo>
                    <a:cubicBezTo>
                      <a:pt x="253" y="83"/>
                      <a:pt x="256" y="85"/>
                      <a:pt x="259" y="87"/>
                    </a:cubicBezTo>
                    <a:cubicBezTo>
                      <a:pt x="259" y="83"/>
                      <a:pt x="259" y="83"/>
                      <a:pt x="259" y="83"/>
                    </a:cubicBezTo>
                    <a:cubicBezTo>
                      <a:pt x="257" y="82"/>
                      <a:pt x="254" y="81"/>
                      <a:pt x="251" y="79"/>
                    </a:cubicBezTo>
                    <a:cubicBezTo>
                      <a:pt x="253" y="75"/>
                      <a:pt x="253" y="75"/>
                      <a:pt x="253" y="75"/>
                    </a:cubicBezTo>
                    <a:cubicBezTo>
                      <a:pt x="252" y="75"/>
                      <a:pt x="252" y="75"/>
                      <a:pt x="252" y="75"/>
                    </a:cubicBezTo>
                    <a:cubicBezTo>
                      <a:pt x="248" y="73"/>
                      <a:pt x="244" y="71"/>
                      <a:pt x="240" y="70"/>
                    </a:cubicBezTo>
                    <a:cubicBezTo>
                      <a:pt x="239" y="69"/>
                      <a:pt x="239" y="69"/>
                      <a:pt x="239" y="69"/>
                    </a:cubicBezTo>
                    <a:cubicBezTo>
                      <a:pt x="238" y="74"/>
                      <a:pt x="238" y="74"/>
                      <a:pt x="238" y="74"/>
                    </a:cubicBezTo>
                    <a:cubicBezTo>
                      <a:pt x="223" y="68"/>
                      <a:pt x="208" y="66"/>
                      <a:pt x="191" y="66"/>
                    </a:cubicBezTo>
                    <a:moveTo>
                      <a:pt x="128" y="64"/>
                    </a:moveTo>
                    <a:cubicBezTo>
                      <a:pt x="126" y="65"/>
                      <a:pt x="125" y="66"/>
                      <a:pt x="123" y="66"/>
                    </a:cubicBezTo>
                    <a:cubicBezTo>
                      <a:pt x="123" y="67"/>
                      <a:pt x="123" y="67"/>
                      <a:pt x="123" y="67"/>
                    </a:cubicBezTo>
                    <a:cubicBezTo>
                      <a:pt x="124" y="68"/>
                      <a:pt x="124" y="68"/>
                      <a:pt x="124" y="68"/>
                    </a:cubicBezTo>
                    <a:cubicBezTo>
                      <a:pt x="125" y="67"/>
                      <a:pt x="127" y="67"/>
                      <a:pt x="128" y="66"/>
                    </a:cubicBezTo>
                    <a:cubicBezTo>
                      <a:pt x="128" y="64"/>
                      <a:pt x="128" y="64"/>
                      <a:pt x="128" y="64"/>
                    </a:cubicBezTo>
                    <a:moveTo>
                      <a:pt x="259" y="64"/>
                    </a:moveTo>
                    <a:cubicBezTo>
                      <a:pt x="258" y="66"/>
                      <a:pt x="258" y="66"/>
                      <a:pt x="258" y="66"/>
                    </a:cubicBezTo>
                    <a:cubicBezTo>
                      <a:pt x="257" y="65"/>
                      <a:pt x="256" y="65"/>
                      <a:pt x="255" y="64"/>
                    </a:cubicBezTo>
                    <a:cubicBezTo>
                      <a:pt x="254" y="66"/>
                      <a:pt x="254" y="66"/>
                      <a:pt x="254" y="66"/>
                    </a:cubicBezTo>
                    <a:cubicBezTo>
                      <a:pt x="255" y="66"/>
                      <a:pt x="257" y="67"/>
                      <a:pt x="258" y="67"/>
                    </a:cubicBezTo>
                    <a:cubicBezTo>
                      <a:pt x="255" y="72"/>
                      <a:pt x="255" y="72"/>
                      <a:pt x="255" y="72"/>
                    </a:cubicBezTo>
                    <a:cubicBezTo>
                      <a:pt x="257" y="73"/>
                      <a:pt x="258" y="74"/>
                      <a:pt x="259" y="74"/>
                    </a:cubicBezTo>
                    <a:cubicBezTo>
                      <a:pt x="259" y="64"/>
                      <a:pt x="259" y="64"/>
                      <a:pt x="259" y="64"/>
                    </a:cubicBezTo>
                    <a:moveTo>
                      <a:pt x="248" y="61"/>
                    </a:moveTo>
                    <a:cubicBezTo>
                      <a:pt x="247" y="63"/>
                      <a:pt x="247" y="63"/>
                      <a:pt x="247" y="63"/>
                    </a:cubicBezTo>
                    <a:cubicBezTo>
                      <a:pt x="249" y="63"/>
                      <a:pt x="250" y="64"/>
                      <a:pt x="252" y="65"/>
                    </a:cubicBezTo>
                    <a:cubicBezTo>
                      <a:pt x="252" y="63"/>
                      <a:pt x="252" y="63"/>
                      <a:pt x="252" y="63"/>
                    </a:cubicBezTo>
                    <a:cubicBezTo>
                      <a:pt x="251" y="63"/>
                      <a:pt x="249" y="62"/>
                      <a:pt x="248" y="61"/>
                    </a:cubicBezTo>
                    <a:moveTo>
                      <a:pt x="253" y="48"/>
                    </a:moveTo>
                    <a:cubicBezTo>
                      <a:pt x="252" y="49"/>
                      <a:pt x="252" y="49"/>
                      <a:pt x="252" y="49"/>
                    </a:cubicBezTo>
                    <a:cubicBezTo>
                      <a:pt x="255" y="50"/>
                      <a:pt x="257" y="51"/>
                      <a:pt x="259" y="52"/>
                    </a:cubicBezTo>
                    <a:cubicBezTo>
                      <a:pt x="259" y="51"/>
                      <a:pt x="259" y="51"/>
                      <a:pt x="259" y="51"/>
                    </a:cubicBezTo>
                    <a:cubicBezTo>
                      <a:pt x="257" y="50"/>
                      <a:pt x="255" y="49"/>
                      <a:pt x="253" y="48"/>
                    </a:cubicBezTo>
                    <a:moveTo>
                      <a:pt x="191" y="35"/>
                    </a:moveTo>
                    <a:cubicBezTo>
                      <a:pt x="183" y="35"/>
                      <a:pt x="174" y="36"/>
                      <a:pt x="166" y="37"/>
                    </a:cubicBezTo>
                    <a:cubicBezTo>
                      <a:pt x="152" y="39"/>
                      <a:pt x="138" y="43"/>
                      <a:pt x="125" y="48"/>
                    </a:cubicBezTo>
                    <a:cubicBezTo>
                      <a:pt x="129" y="56"/>
                      <a:pt x="129" y="56"/>
                      <a:pt x="129" y="56"/>
                    </a:cubicBezTo>
                    <a:cubicBezTo>
                      <a:pt x="127" y="57"/>
                      <a:pt x="125" y="58"/>
                      <a:pt x="123" y="59"/>
                    </a:cubicBezTo>
                    <a:cubicBezTo>
                      <a:pt x="123" y="60"/>
                      <a:pt x="123" y="60"/>
                      <a:pt x="123" y="60"/>
                    </a:cubicBezTo>
                    <a:cubicBezTo>
                      <a:pt x="125" y="59"/>
                      <a:pt x="127" y="58"/>
                      <a:pt x="129" y="57"/>
                    </a:cubicBezTo>
                    <a:cubicBezTo>
                      <a:pt x="131" y="63"/>
                      <a:pt x="131" y="63"/>
                      <a:pt x="131" y="63"/>
                    </a:cubicBezTo>
                    <a:cubicBezTo>
                      <a:pt x="131" y="63"/>
                      <a:pt x="131" y="63"/>
                      <a:pt x="130" y="63"/>
                    </a:cubicBezTo>
                    <a:cubicBezTo>
                      <a:pt x="131" y="65"/>
                      <a:pt x="131" y="65"/>
                      <a:pt x="131" y="65"/>
                    </a:cubicBezTo>
                    <a:cubicBezTo>
                      <a:pt x="131" y="64"/>
                      <a:pt x="132" y="64"/>
                      <a:pt x="132" y="64"/>
                    </a:cubicBezTo>
                    <a:cubicBezTo>
                      <a:pt x="134" y="69"/>
                      <a:pt x="134" y="69"/>
                      <a:pt x="134" y="69"/>
                    </a:cubicBezTo>
                    <a:cubicBezTo>
                      <a:pt x="145" y="65"/>
                      <a:pt x="157" y="61"/>
                      <a:pt x="169" y="59"/>
                    </a:cubicBezTo>
                    <a:cubicBezTo>
                      <a:pt x="177" y="58"/>
                      <a:pt x="184" y="58"/>
                      <a:pt x="192" y="58"/>
                    </a:cubicBezTo>
                    <a:cubicBezTo>
                      <a:pt x="209" y="58"/>
                      <a:pt x="227" y="61"/>
                      <a:pt x="243" y="67"/>
                    </a:cubicBezTo>
                    <a:cubicBezTo>
                      <a:pt x="247" y="55"/>
                      <a:pt x="247" y="55"/>
                      <a:pt x="247" y="55"/>
                    </a:cubicBezTo>
                    <a:cubicBezTo>
                      <a:pt x="251" y="57"/>
                      <a:pt x="255" y="58"/>
                      <a:pt x="259" y="60"/>
                    </a:cubicBezTo>
                    <a:cubicBezTo>
                      <a:pt x="259" y="59"/>
                      <a:pt x="259" y="59"/>
                      <a:pt x="259" y="59"/>
                    </a:cubicBezTo>
                    <a:cubicBezTo>
                      <a:pt x="256" y="57"/>
                      <a:pt x="252" y="55"/>
                      <a:pt x="248" y="54"/>
                    </a:cubicBezTo>
                    <a:cubicBezTo>
                      <a:pt x="251" y="46"/>
                      <a:pt x="251" y="46"/>
                      <a:pt x="251" y="46"/>
                    </a:cubicBezTo>
                    <a:cubicBezTo>
                      <a:pt x="232" y="39"/>
                      <a:pt x="212" y="35"/>
                      <a:pt x="191" y="35"/>
                    </a:cubicBezTo>
                    <a:moveTo>
                      <a:pt x="191" y="30"/>
                    </a:moveTo>
                    <a:cubicBezTo>
                      <a:pt x="167" y="30"/>
                      <a:pt x="144" y="35"/>
                      <a:pt x="123" y="44"/>
                    </a:cubicBezTo>
                    <a:cubicBezTo>
                      <a:pt x="123" y="45"/>
                      <a:pt x="123" y="45"/>
                      <a:pt x="123" y="45"/>
                    </a:cubicBezTo>
                    <a:cubicBezTo>
                      <a:pt x="144" y="36"/>
                      <a:pt x="167" y="31"/>
                      <a:pt x="191" y="31"/>
                    </a:cubicBezTo>
                    <a:cubicBezTo>
                      <a:pt x="191" y="31"/>
                      <a:pt x="191" y="31"/>
                      <a:pt x="191" y="31"/>
                    </a:cubicBezTo>
                    <a:cubicBezTo>
                      <a:pt x="191" y="30"/>
                      <a:pt x="191" y="30"/>
                      <a:pt x="191" y="30"/>
                    </a:cubicBezTo>
                    <a:moveTo>
                      <a:pt x="191" y="19"/>
                    </a:moveTo>
                    <a:cubicBezTo>
                      <a:pt x="168" y="19"/>
                      <a:pt x="145" y="23"/>
                      <a:pt x="123" y="32"/>
                    </a:cubicBezTo>
                    <a:cubicBezTo>
                      <a:pt x="123" y="33"/>
                      <a:pt x="123" y="33"/>
                      <a:pt x="123" y="33"/>
                    </a:cubicBezTo>
                    <a:cubicBezTo>
                      <a:pt x="145" y="24"/>
                      <a:pt x="168" y="20"/>
                      <a:pt x="191" y="20"/>
                    </a:cubicBezTo>
                    <a:cubicBezTo>
                      <a:pt x="214" y="20"/>
                      <a:pt x="238" y="24"/>
                      <a:pt x="259" y="33"/>
                    </a:cubicBezTo>
                    <a:cubicBezTo>
                      <a:pt x="259" y="32"/>
                      <a:pt x="259" y="32"/>
                      <a:pt x="259" y="32"/>
                    </a:cubicBezTo>
                    <a:cubicBezTo>
                      <a:pt x="238" y="23"/>
                      <a:pt x="214" y="19"/>
                      <a:pt x="191" y="19"/>
                    </a:cubicBezTo>
                    <a:moveTo>
                      <a:pt x="191" y="8"/>
                    </a:moveTo>
                    <a:cubicBezTo>
                      <a:pt x="190" y="8"/>
                      <a:pt x="190" y="8"/>
                      <a:pt x="189" y="8"/>
                    </a:cubicBezTo>
                    <a:cubicBezTo>
                      <a:pt x="189" y="10"/>
                      <a:pt x="189" y="10"/>
                      <a:pt x="189" y="10"/>
                    </a:cubicBezTo>
                    <a:cubicBezTo>
                      <a:pt x="190" y="10"/>
                      <a:pt x="190" y="10"/>
                      <a:pt x="191" y="10"/>
                    </a:cubicBezTo>
                    <a:cubicBezTo>
                      <a:pt x="215" y="10"/>
                      <a:pt x="238" y="14"/>
                      <a:pt x="259" y="22"/>
                    </a:cubicBezTo>
                    <a:cubicBezTo>
                      <a:pt x="259" y="21"/>
                      <a:pt x="259" y="21"/>
                      <a:pt x="259" y="21"/>
                    </a:cubicBezTo>
                    <a:cubicBezTo>
                      <a:pt x="238" y="13"/>
                      <a:pt x="215" y="8"/>
                      <a:pt x="191" y="8"/>
                    </a:cubicBezTo>
                    <a:moveTo>
                      <a:pt x="191" y="0"/>
                    </a:moveTo>
                    <a:cubicBezTo>
                      <a:pt x="168" y="0"/>
                      <a:pt x="145" y="4"/>
                      <a:pt x="123" y="12"/>
                    </a:cubicBezTo>
                    <a:cubicBezTo>
                      <a:pt x="123" y="13"/>
                      <a:pt x="123" y="13"/>
                      <a:pt x="123" y="13"/>
                    </a:cubicBezTo>
                    <a:cubicBezTo>
                      <a:pt x="145" y="6"/>
                      <a:pt x="168" y="1"/>
                      <a:pt x="191" y="1"/>
                    </a:cubicBezTo>
                    <a:cubicBezTo>
                      <a:pt x="215" y="1"/>
                      <a:pt x="238" y="6"/>
                      <a:pt x="259" y="13"/>
                    </a:cubicBezTo>
                    <a:cubicBezTo>
                      <a:pt x="259" y="12"/>
                      <a:pt x="259" y="12"/>
                      <a:pt x="259" y="12"/>
                    </a:cubicBezTo>
                    <a:cubicBezTo>
                      <a:pt x="238" y="4"/>
                      <a:pt x="215" y="0"/>
                      <a:pt x="191" y="0"/>
                    </a:cubicBezTo>
                    <a:moveTo>
                      <a:pt x="282" y="364"/>
                    </a:moveTo>
                    <a:cubicBezTo>
                      <a:pt x="282" y="364"/>
                      <a:pt x="282" y="364"/>
                      <a:pt x="282" y="364"/>
                    </a:cubicBezTo>
                    <a:cubicBezTo>
                      <a:pt x="275" y="368"/>
                      <a:pt x="267" y="372"/>
                      <a:pt x="259" y="375"/>
                    </a:cubicBezTo>
                    <a:cubicBezTo>
                      <a:pt x="259" y="376"/>
                      <a:pt x="259" y="376"/>
                      <a:pt x="259" y="376"/>
                    </a:cubicBezTo>
                    <a:cubicBezTo>
                      <a:pt x="267" y="373"/>
                      <a:pt x="275" y="369"/>
                      <a:pt x="282" y="365"/>
                    </a:cubicBezTo>
                    <a:cubicBezTo>
                      <a:pt x="282" y="364"/>
                      <a:pt x="282" y="364"/>
                      <a:pt x="282" y="364"/>
                    </a:cubicBezTo>
                    <a:moveTo>
                      <a:pt x="259" y="341"/>
                    </a:moveTo>
                    <a:cubicBezTo>
                      <a:pt x="259" y="341"/>
                      <a:pt x="259" y="341"/>
                      <a:pt x="259" y="341"/>
                    </a:cubicBezTo>
                    <a:cubicBezTo>
                      <a:pt x="259" y="341"/>
                      <a:pt x="259" y="341"/>
                      <a:pt x="260" y="341"/>
                    </a:cubicBezTo>
                    <a:cubicBezTo>
                      <a:pt x="259" y="341"/>
                      <a:pt x="259" y="341"/>
                      <a:pt x="259" y="341"/>
                    </a:cubicBezTo>
                    <a:moveTo>
                      <a:pt x="266" y="336"/>
                    </a:moveTo>
                    <a:cubicBezTo>
                      <a:pt x="264" y="337"/>
                      <a:pt x="263" y="338"/>
                      <a:pt x="262" y="338"/>
                    </a:cubicBezTo>
                    <a:cubicBezTo>
                      <a:pt x="262" y="340"/>
                      <a:pt x="262" y="340"/>
                      <a:pt x="262" y="340"/>
                    </a:cubicBezTo>
                    <a:cubicBezTo>
                      <a:pt x="264" y="339"/>
                      <a:pt x="265" y="338"/>
                      <a:pt x="267" y="337"/>
                    </a:cubicBezTo>
                    <a:cubicBezTo>
                      <a:pt x="266" y="336"/>
                      <a:pt x="266" y="336"/>
                      <a:pt x="266" y="336"/>
                    </a:cubicBezTo>
                    <a:moveTo>
                      <a:pt x="273" y="332"/>
                    </a:moveTo>
                    <a:cubicBezTo>
                      <a:pt x="271" y="333"/>
                      <a:pt x="270" y="334"/>
                      <a:pt x="269" y="335"/>
                    </a:cubicBezTo>
                    <a:cubicBezTo>
                      <a:pt x="269" y="336"/>
                      <a:pt x="269" y="336"/>
                      <a:pt x="269" y="336"/>
                    </a:cubicBezTo>
                    <a:cubicBezTo>
                      <a:pt x="271" y="335"/>
                      <a:pt x="272" y="334"/>
                      <a:pt x="274" y="333"/>
                    </a:cubicBezTo>
                    <a:cubicBezTo>
                      <a:pt x="273" y="332"/>
                      <a:pt x="273" y="332"/>
                      <a:pt x="273" y="332"/>
                    </a:cubicBezTo>
                    <a:moveTo>
                      <a:pt x="279" y="328"/>
                    </a:moveTo>
                    <a:cubicBezTo>
                      <a:pt x="278" y="328"/>
                      <a:pt x="277" y="329"/>
                      <a:pt x="275" y="330"/>
                    </a:cubicBezTo>
                    <a:cubicBezTo>
                      <a:pt x="276" y="332"/>
                      <a:pt x="276" y="332"/>
                      <a:pt x="276" y="332"/>
                    </a:cubicBezTo>
                    <a:cubicBezTo>
                      <a:pt x="277" y="331"/>
                      <a:pt x="279" y="330"/>
                      <a:pt x="280" y="329"/>
                    </a:cubicBezTo>
                    <a:cubicBezTo>
                      <a:pt x="279" y="328"/>
                      <a:pt x="279" y="328"/>
                      <a:pt x="279" y="328"/>
                    </a:cubicBezTo>
                    <a:moveTo>
                      <a:pt x="286" y="323"/>
                    </a:moveTo>
                    <a:cubicBezTo>
                      <a:pt x="284" y="324"/>
                      <a:pt x="283" y="325"/>
                      <a:pt x="282" y="326"/>
                    </a:cubicBezTo>
                    <a:cubicBezTo>
                      <a:pt x="283" y="327"/>
                      <a:pt x="283" y="327"/>
                      <a:pt x="283" y="327"/>
                    </a:cubicBezTo>
                    <a:cubicBezTo>
                      <a:pt x="284" y="326"/>
                      <a:pt x="285" y="325"/>
                      <a:pt x="287" y="324"/>
                    </a:cubicBezTo>
                    <a:cubicBezTo>
                      <a:pt x="286" y="323"/>
                      <a:pt x="286" y="323"/>
                      <a:pt x="286" y="323"/>
                    </a:cubicBezTo>
                    <a:moveTo>
                      <a:pt x="80" y="306"/>
                    </a:moveTo>
                    <a:cubicBezTo>
                      <a:pt x="78" y="308"/>
                      <a:pt x="78" y="308"/>
                      <a:pt x="78" y="308"/>
                    </a:cubicBezTo>
                    <a:cubicBezTo>
                      <a:pt x="80" y="309"/>
                      <a:pt x="81" y="310"/>
                      <a:pt x="82" y="311"/>
                    </a:cubicBezTo>
                    <a:cubicBezTo>
                      <a:pt x="83" y="310"/>
                      <a:pt x="83" y="310"/>
                      <a:pt x="83" y="310"/>
                    </a:cubicBezTo>
                    <a:cubicBezTo>
                      <a:pt x="82" y="309"/>
                      <a:pt x="81" y="308"/>
                      <a:pt x="80" y="306"/>
                    </a:cubicBezTo>
                    <a:moveTo>
                      <a:pt x="74" y="301"/>
                    </a:moveTo>
                    <a:cubicBezTo>
                      <a:pt x="73" y="301"/>
                      <a:pt x="73" y="301"/>
                      <a:pt x="73" y="301"/>
                    </a:cubicBezTo>
                    <a:cubicBezTo>
                      <a:pt x="74" y="303"/>
                      <a:pt x="75" y="304"/>
                      <a:pt x="76" y="305"/>
                    </a:cubicBezTo>
                    <a:cubicBezTo>
                      <a:pt x="78" y="304"/>
                      <a:pt x="78" y="304"/>
                      <a:pt x="78" y="304"/>
                    </a:cubicBezTo>
                    <a:cubicBezTo>
                      <a:pt x="76" y="303"/>
                      <a:pt x="75" y="302"/>
                      <a:pt x="74" y="301"/>
                    </a:cubicBezTo>
                    <a:moveTo>
                      <a:pt x="31" y="294"/>
                    </a:moveTo>
                    <a:cubicBezTo>
                      <a:pt x="30" y="295"/>
                      <a:pt x="30" y="295"/>
                      <a:pt x="30" y="295"/>
                    </a:cubicBezTo>
                    <a:cubicBezTo>
                      <a:pt x="30" y="295"/>
                      <a:pt x="30" y="295"/>
                      <a:pt x="30" y="295"/>
                    </a:cubicBezTo>
                    <a:cubicBezTo>
                      <a:pt x="52" y="333"/>
                      <a:pt x="85" y="361"/>
                      <a:pt x="123" y="376"/>
                    </a:cubicBezTo>
                    <a:cubicBezTo>
                      <a:pt x="123" y="375"/>
                      <a:pt x="123" y="375"/>
                      <a:pt x="123" y="375"/>
                    </a:cubicBezTo>
                    <a:cubicBezTo>
                      <a:pt x="86" y="360"/>
                      <a:pt x="53" y="332"/>
                      <a:pt x="31" y="294"/>
                    </a:cubicBezTo>
                    <a:moveTo>
                      <a:pt x="69" y="294"/>
                    </a:moveTo>
                    <a:cubicBezTo>
                      <a:pt x="68" y="295"/>
                      <a:pt x="68" y="295"/>
                      <a:pt x="68" y="295"/>
                    </a:cubicBezTo>
                    <a:cubicBezTo>
                      <a:pt x="69" y="296"/>
                      <a:pt x="70" y="298"/>
                      <a:pt x="71" y="299"/>
                    </a:cubicBezTo>
                    <a:cubicBezTo>
                      <a:pt x="72" y="298"/>
                      <a:pt x="72" y="298"/>
                      <a:pt x="72" y="298"/>
                    </a:cubicBezTo>
                    <a:cubicBezTo>
                      <a:pt x="71" y="297"/>
                      <a:pt x="70" y="296"/>
                      <a:pt x="69" y="294"/>
                    </a:cubicBezTo>
                    <a:moveTo>
                      <a:pt x="113" y="290"/>
                    </a:moveTo>
                    <a:cubicBezTo>
                      <a:pt x="110" y="293"/>
                      <a:pt x="110" y="293"/>
                      <a:pt x="110" y="293"/>
                    </a:cubicBezTo>
                    <a:cubicBezTo>
                      <a:pt x="114" y="297"/>
                      <a:pt x="119" y="300"/>
                      <a:pt x="123" y="303"/>
                    </a:cubicBezTo>
                    <a:cubicBezTo>
                      <a:pt x="123" y="298"/>
                      <a:pt x="123" y="298"/>
                      <a:pt x="123" y="298"/>
                    </a:cubicBezTo>
                    <a:cubicBezTo>
                      <a:pt x="120" y="296"/>
                      <a:pt x="116" y="293"/>
                      <a:pt x="113" y="290"/>
                    </a:cubicBezTo>
                    <a:moveTo>
                      <a:pt x="65" y="288"/>
                    </a:moveTo>
                    <a:cubicBezTo>
                      <a:pt x="64" y="289"/>
                      <a:pt x="64" y="289"/>
                      <a:pt x="64" y="289"/>
                    </a:cubicBezTo>
                    <a:cubicBezTo>
                      <a:pt x="65" y="290"/>
                      <a:pt x="66" y="291"/>
                      <a:pt x="66" y="293"/>
                    </a:cubicBezTo>
                    <a:cubicBezTo>
                      <a:pt x="68" y="292"/>
                      <a:pt x="68" y="292"/>
                      <a:pt x="68" y="292"/>
                    </a:cubicBezTo>
                    <a:cubicBezTo>
                      <a:pt x="67" y="290"/>
                      <a:pt x="66" y="289"/>
                      <a:pt x="65" y="288"/>
                    </a:cubicBezTo>
                    <a:moveTo>
                      <a:pt x="61" y="281"/>
                    </a:moveTo>
                    <a:cubicBezTo>
                      <a:pt x="59" y="282"/>
                      <a:pt x="59" y="282"/>
                      <a:pt x="59" y="282"/>
                    </a:cubicBezTo>
                    <a:cubicBezTo>
                      <a:pt x="60" y="283"/>
                      <a:pt x="61" y="285"/>
                      <a:pt x="62" y="286"/>
                    </a:cubicBezTo>
                    <a:cubicBezTo>
                      <a:pt x="63" y="285"/>
                      <a:pt x="63" y="285"/>
                      <a:pt x="63" y="285"/>
                    </a:cubicBezTo>
                    <a:cubicBezTo>
                      <a:pt x="62" y="284"/>
                      <a:pt x="62" y="282"/>
                      <a:pt x="61" y="281"/>
                    </a:cubicBezTo>
                    <a:moveTo>
                      <a:pt x="102" y="278"/>
                    </a:moveTo>
                    <a:cubicBezTo>
                      <a:pt x="98" y="281"/>
                      <a:pt x="98" y="281"/>
                      <a:pt x="98" y="281"/>
                    </a:cubicBezTo>
                    <a:cubicBezTo>
                      <a:pt x="101" y="284"/>
                      <a:pt x="105" y="288"/>
                      <a:pt x="108" y="291"/>
                    </a:cubicBezTo>
                    <a:cubicBezTo>
                      <a:pt x="111" y="288"/>
                      <a:pt x="111" y="288"/>
                      <a:pt x="111" y="288"/>
                    </a:cubicBezTo>
                    <a:cubicBezTo>
                      <a:pt x="108" y="285"/>
                      <a:pt x="104" y="282"/>
                      <a:pt x="102" y="278"/>
                    </a:cubicBezTo>
                    <a:moveTo>
                      <a:pt x="57" y="274"/>
                    </a:moveTo>
                    <a:cubicBezTo>
                      <a:pt x="55" y="275"/>
                      <a:pt x="55" y="275"/>
                      <a:pt x="55" y="275"/>
                    </a:cubicBezTo>
                    <a:cubicBezTo>
                      <a:pt x="56" y="276"/>
                      <a:pt x="57" y="278"/>
                      <a:pt x="58" y="279"/>
                    </a:cubicBezTo>
                    <a:cubicBezTo>
                      <a:pt x="59" y="278"/>
                      <a:pt x="59" y="278"/>
                      <a:pt x="59" y="278"/>
                    </a:cubicBezTo>
                    <a:cubicBezTo>
                      <a:pt x="58" y="277"/>
                      <a:pt x="58" y="276"/>
                      <a:pt x="57" y="274"/>
                    </a:cubicBezTo>
                    <a:moveTo>
                      <a:pt x="1" y="274"/>
                    </a:moveTo>
                    <a:cubicBezTo>
                      <a:pt x="0" y="274"/>
                      <a:pt x="0" y="274"/>
                      <a:pt x="0" y="274"/>
                    </a:cubicBezTo>
                    <a:cubicBezTo>
                      <a:pt x="21" y="331"/>
                      <a:pt x="66" y="375"/>
                      <a:pt x="123" y="396"/>
                    </a:cubicBezTo>
                    <a:cubicBezTo>
                      <a:pt x="123" y="395"/>
                      <a:pt x="123" y="395"/>
                      <a:pt x="123" y="395"/>
                    </a:cubicBezTo>
                    <a:cubicBezTo>
                      <a:pt x="67" y="375"/>
                      <a:pt x="22" y="330"/>
                      <a:pt x="1" y="274"/>
                    </a:cubicBezTo>
                    <a:moveTo>
                      <a:pt x="10" y="274"/>
                    </a:moveTo>
                    <a:cubicBezTo>
                      <a:pt x="9" y="274"/>
                      <a:pt x="9" y="274"/>
                      <a:pt x="9" y="274"/>
                    </a:cubicBezTo>
                    <a:cubicBezTo>
                      <a:pt x="29" y="326"/>
                      <a:pt x="71" y="368"/>
                      <a:pt x="123" y="387"/>
                    </a:cubicBezTo>
                    <a:cubicBezTo>
                      <a:pt x="123" y="386"/>
                      <a:pt x="123" y="386"/>
                      <a:pt x="123" y="386"/>
                    </a:cubicBezTo>
                    <a:cubicBezTo>
                      <a:pt x="72" y="367"/>
                      <a:pt x="30" y="326"/>
                      <a:pt x="10" y="274"/>
                    </a:cubicBezTo>
                    <a:moveTo>
                      <a:pt x="49" y="274"/>
                    </a:moveTo>
                    <a:cubicBezTo>
                      <a:pt x="47" y="274"/>
                      <a:pt x="47" y="274"/>
                      <a:pt x="47" y="274"/>
                    </a:cubicBezTo>
                    <a:cubicBezTo>
                      <a:pt x="56" y="292"/>
                      <a:pt x="68" y="308"/>
                      <a:pt x="83" y="321"/>
                    </a:cubicBezTo>
                    <a:cubicBezTo>
                      <a:pt x="79" y="326"/>
                      <a:pt x="79" y="326"/>
                      <a:pt x="79" y="326"/>
                    </a:cubicBezTo>
                    <a:cubicBezTo>
                      <a:pt x="63" y="311"/>
                      <a:pt x="50" y="294"/>
                      <a:pt x="41" y="274"/>
                    </a:cubicBezTo>
                    <a:cubicBezTo>
                      <a:pt x="39" y="274"/>
                      <a:pt x="39" y="274"/>
                      <a:pt x="39" y="274"/>
                    </a:cubicBezTo>
                    <a:cubicBezTo>
                      <a:pt x="49" y="294"/>
                      <a:pt x="61" y="312"/>
                      <a:pt x="78" y="327"/>
                    </a:cubicBezTo>
                    <a:cubicBezTo>
                      <a:pt x="77" y="328"/>
                      <a:pt x="77" y="328"/>
                      <a:pt x="77" y="328"/>
                    </a:cubicBezTo>
                    <a:cubicBezTo>
                      <a:pt x="90" y="340"/>
                      <a:pt x="106" y="351"/>
                      <a:pt x="123" y="358"/>
                    </a:cubicBezTo>
                    <a:cubicBezTo>
                      <a:pt x="123" y="333"/>
                      <a:pt x="123" y="333"/>
                      <a:pt x="123" y="333"/>
                    </a:cubicBezTo>
                    <a:cubicBezTo>
                      <a:pt x="112" y="327"/>
                      <a:pt x="101" y="320"/>
                      <a:pt x="92" y="311"/>
                    </a:cubicBezTo>
                    <a:cubicBezTo>
                      <a:pt x="88" y="315"/>
                      <a:pt x="88" y="315"/>
                      <a:pt x="88" y="315"/>
                    </a:cubicBezTo>
                    <a:cubicBezTo>
                      <a:pt x="87" y="314"/>
                      <a:pt x="86" y="313"/>
                      <a:pt x="85" y="312"/>
                    </a:cubicBezTo>
                    <a:cubicBezTo>
                      <a:pt x="84" y="313"/>
                      <a:pt x="84" y="313"/>
                      <a:pt x="84" y="313"/>
                    </a:cubicBezTo>
                    <a:cubicBezTo>
                      <a:pt x="85" y="314"/>
                      <a:pt x="86" y="315"/>
                      <a:pt x="87" y="316"/>
                    </a:cubicBezTo>
                    <a:cubicBezTo>
                      <a:pt x="83" y="320"/>
                      <a:pt x="83" y="320"/>
                      <a:pt x="83" y="320"/>
                    </a:cubicBezTo>
                    <a:cubicBezTo>
                      <a:pt x="69" y="307"/>
                      <a:pt x="57" y="292"/>
                      <a:pt x="49" y="274"/>
                    </a:cubicBezTo>
                    <a:moveTo>
                      <a:pt x="75" y="274"/>
                    </a:moveTo>
                    <a:cubicBezTo>
                      <a:pt x="72" y="274"/>
                      <a:pt x="72" y="274"/>
                      <a:pt x="72" y="274"/>
                    </a:cubicBezTo>
                    <a:cubicBezTo>
                      <a:pt x="79" y="286"/>
                      <a:pt x="88" y="297"/>
                      <a:pt x="99" y="306"/>
                    </a:cubicBezTo>
                    <a:cubicBezTo>
                      <a:pt x="96" y="309"/>
                      <a:pt x="96" y="309"/>
                      <a:pt x="96" y="309"/>
                    </a:cubicBezTo>
                    <a:cubicBezTo>
                      <a:pt x="85" y="299"/>
                      <a:pt x="76" y="287"/>
                      <a:pt x="69" y="274"/>
                    </a:cubicBezTo>
                    <a:cubicBezTo>
                      <a:pt x="67" y="274"/>
                      <a:pt x="67" y="274"/>
                      <a:pt x="67" y="274"/>
                    </a:cubicBezTo>
                    <a:cubicBezTo>
                      <a:pt x="75" y="287"/>
                      <a:pt x="84" y="299"/>
                      <a:pt x="96" y="310"/>
                    </a:cubicBezTo>
                    <a:cubicBezTo>
                      <a:pt x="97" y="310"/>
                      <a:pt x="97" y="310"/>
                      <a:pt x="97" y="310"/>
                    </a:cubicBezTo>
                    <a:cubicBezTo>
                      <a:pt x="100" y="307"/>
                      <a:pt x="100" y="307"/>
                      <a:pt x="100" y="307"/>
                    </a:cubicBezTo>
                    <a:cubicBezTo>
                      <a:pt x="107" y="314"/>
                      <a:pt x="115" y="319"/>
                      <a:pt x="123" y="324"/>
                    </a:cubicBezTo>
                    <a:cubicBezTo>
                      <a:pt x="123" y="318"/>
                      <a:pt x="123" y="318"/>
                      <a:pt x="123" y="318"/>
                    </a:cubicBezTo>
                    <a:cubicBezTo>
                      <a:pt x="116" y="314"/>
                      <a:pt x="109" y="309"/>
                      <a:pt x="103" y="303"/>
                    </a:cubicBezTo>
                    <a:cubicBezTo>
                      <a:pt x="107" y="298"/>
                      <a:pt x="107" y="298"/>
                      <a:pt x="107" y="298"/>
                    </a:cubicBezTo>
                    <a:cubicBezTo>
                      <a:pt x="112" y="303"/>
                      <a:pt x="118" y="307"/>
                      <a:pt x="123" y="311"/>
                    </a:cubicBezTo>
                    <a:cubicBezTo>
                      <a:pt x="123" y="309"/>
                      <a:pt x="123" y="309"/>
                      <a:pt x="123" y="309"/>
                    </a:cubicBezTo>
                    <a:cubicBezTo>
                      <a:pt x="118" y="305"/>
                      <a:pt x="112" y="301"/>
                      <a:pt x="107" y="297"/>
                    </a:cubicBezTo>
                    <a:cubicBezTo>
                      <a:pt x="102" y="302"/>
                      <a:pt x="102" y="302"/>
                      <a:pt x="102" y="302"/>
                    </a:cubicBezTo>
                    <a:cubicBezTo>
                      <a:pt x="101" y="301"/>
                      <a:pt x="100" y="301"/>
                      <a:pt x="99" y="300"/>
                    </a:cubicBezTo>
                    <a:cubicBezTo>
                      <a:pt x="98" y="302"/>
                      <a:pt x="98" y="302"/>
                      <a:pt x="98" y="302"/>
                    </a:cubicBezTo>
                    <a:cubicBezTo>
                      <a:pt x="89" y="293"/>
                      <a:pt x="82" y="284"/>
                      <a:pt x="75" y="274"/>
                    </a:cubicBezTo>
                    <a:moveTo>
                      <a:pt x="91" y="274"/>
                    </a:moveTo>
                    <a:cubicBezTo>
                      <a:pt x="90" y="274"/>
                      <a:pt x="90" y="274"/>
                      <a:pt x="90" y="274"/>
                    </a:cubicBezTo>
                    <a:cubicBezTo>
                      <a:pt x="99" y="287"/>
                      <a:pt x="110" y="298"/>
                      <a:pt x="123" y="307"/>
                    </a:cubicBezTo>
                    <a:cubicBezTo>
                      <a:pt x="123" y="305"/>
                      <a:pt x="123" y="305"/>
                      <a:pt x="123" y="305"/>
                    </a:cubicBezTo>
                    <a:cubicBezTo>
                      <a:pt x="111" y="297"/>
                      <a:pt x="100" y="286"/>
                      <a:pt x="91" y="274"/>
                    </a:cubicBezTo>
                    <a:moveTo>
                      <a:pt x="122" y="274"/>
                    </a:moveTo>
                    <a:cubicBezTo>
                      <a:pt x="103" y="274"/>
                      <a:pt x="103" y="274"/>
                      <a:pt x="103" y="274"/>
                    </a:cubicBezTo>
                    <a:cubicBezTo>
                      <a:pt x="102" y="275"/>
                      <a:pt x="102" y="275"/>
                      <a:pt x="102" y="275"/>
                    </a:cubicBezTo>
                    <a:cubicBezTo>
                      <a:pt x="108" y="283"/>
                      <a:pt x="115" y="290"/>
                      <a:pt x="123" y="296"/>
                    </a:cubicBezTo>
                    <a:cubicBezTo>
                      <a:pt x="123" y="276"/>
                      <a:pt x="123" y="276"/>
                      <a:pt x="123" y="276"/>
                    </a:cubicBezTo>
                    <a:cubicBezTo>
                      <a:pt x="123" y="275"/>
                      <a:pt x="122" y="275"/>
                      <a:pt x="122" y="274"/>
                    </a:cubicBezTo>
                    <a:moveTo>
                      <a:pt x="281" y="274"/>
                    </a:moveTo>
                    <a:cubicBezTo>
                      <a:pt x="261" y="274"/>
                      <a:pt x="261" y="274"/>
                      <a:pt x="261" y="274"/>
                    </a:cubicBezTo>
                    <a:cubicBezTo>
                      <a:pt x="261" y="275"/>
                      <a:pt x="260" y="275"/>
                      <a:pt x="259" y="276"/>
                    </a:cubicBezTo>
                    <a:cubicBezTo>
                      <a:pt x="259" y="296"/>
                      <a:pt x="259" y="296"/>
                      <a:pt x="259" y="296"/>
                    </a:cubicBezTo>
                    <a:cubicBezTo>
                      <a:pt x="268" y="289"/>
                      <a:pt x="275" y="282"/>
                      <a:pt x="281" y="274"/>
                    </a:cubicBezTo>
                    <a:moveTo>
                      <a:pt x="289" y="274"/>
                    </a:moveTo>
                    <a:cubicBezTo>
                      <a:pt x="284" y="274"/>
                      <a:pt x="284" y="274"/>
                      <a:pt x="284" y="274"/>
                    </a:cubicBezTo>
                    <a:cubicBezTo>
                      <a:pt x="277" y="283"/>
                      <a:pt x="269" y="292"/>
                      <a:pt x="259" y="298"/>
                    </a:cubicBezTo>
                    <a:cubicBezTo>
                      <a:pt x="259" y="303"/>
                      <a:pt x="259" y="303"/>
                      <a:pt x="259" y="303"/>
                    </a:cubicBezTo>
                    <a:cubicBezTo>
                      <a:pt x="271" y="296"/>
                      <a:pt x="281" y="286"/>
                      <a:pt x="289" y="274"/>
                    </a:cubicBezTo>
                    <a:moveTo>
                      <a:pt x="310" y="274"/>
                    </a:moveTo>
                    <a:cubicBezTo>
                      <a:pt x="304" y="274"/>
                      <a:pt x="304" y="274"/>
                      <a:pt x="304" y="274"/>
                    </a:cubicBezTo>
                    <a:cubicBezTo>
                      <a:pt x="299" y="282"/>
                      <a:pt x="294" y="289"/>
                      <a:pt x="287" y="296"/>
                    </a:cubicBezTo>
                    <a:cubicBezTo>
                      <a:pt x="289" y="298"/>
                      <a:pt x="289" y="298"/>
                      <a:pt x="289" y="298"/>
                    </a:cubicBezTo>
                    <a:cubicBezTo>
                      <a:pt x="287" y="300"/>
                      <a:pt x="284" y="303"/>
                      <a:pt x="281" y="305"/>
                    </a:cubicBezTo>
                    <a:cubicBezTo>
                      <a:pt x="276" y="299"/>
                      <a:pt x="276" y="299"/>
                      <a:pt x="276" y="299"/>
                    </a:cubicBezTo>
                    <a:cubicBezTo>
                      <a:pt x="285" y="292"/>
                      <a:pt x="292" y="283"/>
                      <a:pt x="298" y="274"/>
                    </a:cubicBezTo>
                    <a:cubicBezTo>
                      <a:pt x="297" y="274"/>
                      <a:pt x="297" y="274"/>
                      <a:pt x="297" y="274"/>
                    </a:cubicBezTo>
                    <a:cubicBezTo>
                      <a:pt x="291" y="283"/>
                      <a:pt x="284" y="291"/>
                      <a:pt x="276" y="298"/>
                    </a:cubicBezTo>
                    <a:cubicBezTo>
                      <a:pt x="276" y="298"/>
                      <a:pt x="276" y="298"/>
                      <a:pt x="276" y="298"/>
                    </a:cubicBezTo>
                    <a:cubicBezTo>
                      <a:pt x="284" y="291"/>
                      <a:pt x="291" y="283"/>
                      <a:pt x="297" y="274"/>
                    </a:cubicBezTo>
                    <a:cubicBezTo>
                      <a:pt x="295" y="274"/>
                      <a:pt x="295" y="274"/>
                      <a:pt x="295" y="274"/>
                    </a:cubicBezTo>
                    <a:cubicBezTo>
                      <a:pt x="289" y="283"/>
                      <a:pt x="282" y="291"/>
                      <a:pt x="274" y="298"/>
                    </a:cubicBezTo>
                    <a:cubicBezTo>
                      <a:pt x="275" y="299"/>
                      <a:pt x="275" y="299"/>
                      <a:pt x="275" y="299"/>
                    </a:cubicBezTo>
                    <a:cubicBezTo>
                      <a:pt x="272" y="301"/>
                      <a:pt x="270" y="303"/>
                      <a:pt x="267" y="305"/>
                    </a:cubicBezTo>
                    <a:cubicBezTo>
                      <a:pt x="265" y="307"/>
                      <a:pt x="262" y="309"/>
                      <a:pt x="259" y="311"/>
                    </a:cubicBezTo>
                    <a:cubicBezTo>
                      <a:pt x="259" y="312"/>
                      <a:pt x="259" y="312"/>
                      <a:pt x="259" y="312"/>
                    </a:cubicBezTo>
                    <a:cubicBezTo>
                      <a:pt x="265" y="309"/>
                      <a:pt x="270" y="305"/>
                      <a:pt x="275" y="300"/>
                    </a:cubicBezTo>
                    <a:cubicBezTo>
                      <a:pt x="280" y="306"/>
                      <a:pt x="280" y="306"/>
                      <a:pt x="280" y="306"/>
                    </a:cubicBezTo>
                    <a:cubicBezTo>
                      <a:pt x="274" y="312"/>
                      <a:pt x="267" y="317"/>
                      <a:pt x="259" y="321"/>
                    </a:cubicBezTo>
                    <a:cubicBezTo>
                      <a:pt x="259" y="324"/>
                      <a:pt x="259" y="324"/>
                      <a:pt x="259" y="324"/>
                    </a:cubicBezTo>
                    <a:cubicBezTo>
                      <a:pt x="268" y="320"/>
                      <a:pt x="275" y="314"/>
                      <a:pt x="282" y="308"/>
                    </a:cubicBezTo>
                    <a:cubicBezTo>
                      <a:pt x="284" y="310"/>
                      <a:pt x="284" y="310"/>
                      <a:pt x="284" y="310"/>
                    </a:cubicBezTo>
                    <a:cubicBezTo>
                      <a:pt x="277" y="317"/>
                      <a:pt x="268" y="323"/>
                      <a:pt x="259" y="328"/>
                    </a:cubicBezTo>
                    <a:cubicBezTo>
                      <a:pt x="259" y="329"/>
                      <a:pt x="259" y="329"/>
                      <a:pt x="259" y="329"/>
                    </a:cubicBezTo>
                    <a:cubicBezTo>
                      <a:pt x="269" y="324"/>
                      <a:pt x="277" y="318"/>
                      <a:pt x="285" y="311"/>
                    </a:cubicBezTo>
                    <a:cubicBezTo>
                      <a:pt x="286" y="311"/>
                      <a:pt x="286" y="311"/>
                      <a:pt x="286" y="311"/>
                    </a:cubicBezTo>
                    <a:cubicBezTo>
                      <a:pt x="283" y="307"/>
                      <a:pt x="283" y="307"/>
                      <a:pt x="283" y="307"/>
                    </a:cubicBezTo>
                    <a:cubicBezTo>
                      <a:pt x="294" y="298"/>
                      <a:pt x="303" y="286"/>
                      <a:pt x="310" y="274"/>
                    </a:cubicBezTo>
                    <a:moveTo>
                      <a:pt x="337" y="274"/>
                    </a:moveTo>
                    <a:cubicBezTo>
                      <a:pt x="320" y="274"/>
                      <a:pt x="320" y="274"/>
                      <a:pt x="320" y="274"/>
                    </a:cubicBezTo>
                    <a:cubicBezTo>
                      <a:pt x="311" y="290"/>
                      <a:pt x="300" y="304"/>
                      <a:pt x="286" y="315"/>
                    </a:cubicBezTo>
                    <a:cubicBezTo>
                      <a:pt x="290" y="319"/>
                      <a:pt x="290" y="319"/>
                      <a:pt x="290" y="319"/>
                    </a:cubicBezTo>
                    <a:cubicBezTo>
                      <a:pt x="289" y="320"/>
                      <a:pt x="289" y="320"/>
                      <a:pt x="288" y="321"/>
                    </a:cubicBezTo>
                    <a:cubicBezTo>
                      <a:pt x="289" y="322"/>
                      <a:pt x="289" y="322"/>
                      <a:pt x="289" y="322"/>
                    </a:cubicBezTo>
                    <a:cubicBezTo>
                      <a:pt x="290" y="321"/>
                      <a:pt x="290" y="321"/>
                      <a:pt x="291" y="320"/>
                    </a:cubicBezTo>
                    <a:cubicBezTo>
                      <a:pt x="295" y="325"/>
                      <a:pt x="295" y="325"/>
                      <a:pt x="295" y="325"/>
                    </a:cubicBezTo>
                    <a:cubicBezTo>
                      <a:pt x="284" y="334"/>
                      <a:pt x="272" y="342"/>
                      <a:pt x="259" y="348"/>
                    </a:cubicBezTo>
                    <a:cubicBezTo>
                      <a:pt x="259" y="349"/>
                      <a:pt x="259" y="349"/>
                      <a:pt x="259" y="349"/>
                    </a:cubicBezTo>
                    <a:cubicBezTo>
                      <a:pt x="272" y="343"/>
                      <a:pt x="285" y="335"/>
                      <a:pt x="295" y="326"/>
                    </a:cubicBezTo>
                    <a:cubicBezTo>
                      <a:pt x="301" y="332"/>
                      <a:pt x="301" y="332"/>
                      <a:pt x="301" y="332"/>
                    </a:cubicBezTo>
                    <a:cubicBezTo>
                      <a:pt x="319" y="317"/>
                      <a:pt x="333" y="298"/>
                      <a:pt x="343" y="277"/>
                    </a:cubicBezTo>
                    <a:cubicBezTo>
                      <a:pt x="337" y="274"/>
                      <a:pt x="337" y="274"/>
                      <a:pt x="337" y="274"/>
                    </a:cubicBezTo>
                    <a:moveTo>
                      <a:pt x="350" y="274"/>
                    </a:moveTo>
                    <a:cubicBezTo>
                      <a:pt x="349" y="274"/>
                      <a:pt x="349" y="274"/>
                      <a:pt x="349" y="274"/>
                    </a:cubicBezTo>
                    <a:cubicBezTo>
                      <a:pt x="331" y="314"/>
                      <a:pt x="299" y="345"/>
                      <a:pt x="259" y="363"/>
                    </a:cubicBezTo>
                    <a:cubicBezTo>
                      <a:pt x="259" y="364"/>
                      <a:pt x="259" y="364"/>
                      <a:pt x="259" y="364"/>
                    </a:cubicBezTo>
                    <a:cubicBezTo>
                      <a:pt x="300" y="346"/>
                      <a:pt x="332" y="314"/>
                      <a:pt x="350" y="274"/>
                    </a:cubicBezTo>
                    <a:moveTo>
                      <a:pt x="382" y="274"/>
                    </a:moveTo>
                    <a:cubicBezTo>
                      <a:pt x="381" y="274"/>
                      <a:pt x="381" y="274"/>
                      <a:pt x="381" y="274"/>
                    </a:cubicBezTo>
                    <a:cubicBezTo>
                      <a:pt x="361" y="330"/>
                      <a:pt x="316" y="375"/>
                      <a:pt x="259" y="395"/>
                    </a:cubicBezTo>
                    <a:cubicBezTo>
                      <a:pt x="259" y="396"/>
                      <a:pt x="259" y="396"/>
                      <a:pt x="259" y="396"/>
                    </a:cubicBezTo>
                    <a:cubicBezTo>
                      <a:pt x="316" y="375"/>
                      <a:pt x="362" y="331"/>
                      <a:pt x="382" y="274"/>
                    </a:cubicBezTo>
                    <a:moveTo>
                      <a:pt x="232" y="273"/>
                    </a:moveTo>
                    <a:cubicBezTo>
                      <a:pt x="231" y="273"/>
                      <a:pt x="231" y="273"/>
                      <a:pt x="231" y="273"/>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3"/>
                      <a:pt x="231" y="273"/>
                      <a:pt x="231" y="273"/>
                    </a:cubicBezTo>
                    <a:cubicBezTo>
                      <a:pt x="231" y="273"/>
                      <a:pt x="231" y="273"/>
                      <a:pt x="231" y="273"/>
                    </a:cubicBezTo>
                    <a:cubicBezTo>
                      <a:pt x="231" y="273"/>
                      <a:pt x="231" y="273"/>
                      <a:pt x="231" y="273"/>
                    </a:cubicBezTo>
                    <a:cubicBezTo>
                      <a:pt x="232" y="273"/>
                      <a:pt x="232" y="273"/>
                      <a:pt x="232" y="273"/>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3"/>
                      <a:pt x="232" y="273"/>
                      <a:pt x="232" y="273"/>
                    </a:cubicBezTo>
                    <a:moveTo>
                      <a:pt x="151" y="272"/>
                    </a:moveTo>
                    <a:cubicBezTo>
                      <a:pt x="151" y="273"/>
                      <a:pt x="151" y="273"/>
                      <a:pt x="151" y="273"/>
                    </a:cubicBezTo>
                    <a:cubicBezTo>
                      <a:pt x="151" y="273"/>
                      <a:pt x="151" y="273"/>
                      <a:pt x="151" y="273"/>
                    </a:cubicBezTo>
                    <a:cubicBezTo>
                      <a:pt x="150" y="274"/>
                      <a:pt x="150" y="274"/>
                      <a:pt x="150" y="274"/>
                    </a:cubicBezTo>
                    <a:cubicBezTo>
                      <a:pt x="151" y="274"/>
                      <a:pt x="151" y="274"/>
                      <a:pt x="151" y="274"/>
                    </a:cubicBezTo>
                    <a:cubicBezTo>
                      <a:pt x="151" y="273"/>
                      <a:pt x="151" y="273"/>
                      <a:pt x="151" y="273"/>
                    </a:cubicBezTo>
                    <a:cubicBezTo>
                      <a:pt x="152" y="273"/>
                      <a:pt x="152" y="273"/>
                      <a:pt x="152" y="273"/>
                    </a:cubicBezTo>
                    <a:cubicBezTo>
                      <a:pt x="152" y="273"/>
                      <a:pt x="152" y="273"/>
                      <a:pt x="152" y="273"/>
                    </a:cubicBezTo>
                    <a:cubicBezTo>
                      <a:pt x="151" y="272"/>
                      <a:pt x="151" y="272"/>
                      <a:pt x="151" y="272"/>
                    </a:cubicBezTo>
                    <a:moveTo>
                      <a:pt x="251" y="272"/>
                    </a:moveTo>
                    <a:cubicBezTo>
                      <a:pt x="251" y="273"/>
                      <a:pt x="250" y="273"/>
                      <a:pt x="249" y="274"/>
                    </a:cubicBezTo>
                    <a:cubicBezTo>
                      <a:pt x="249" y="274"/>
                      <a:pt x="249" y="274"/>
                      <a:pt x="249" y="274"/>
                    </a:cubicBezTo>
                    <a:cubicBezTo>
                      <a:pt x="250" y="274"/>
                      <a:pt x="250" y="274"/>
                      <a:pt x="250" y="274"/>
                    </a:cubicBezTo>
                    <a:cubicBezTo>
                      <a:pt x="251" y="274"/>
                      <a:pt x="251" y="273"/>
                      <a:pt x="252" y="273"/>
                    </a:cubicBezTo>
                    <a:cubicBezTo>
                      <a:pt x="251" y="272"/>
                      <a:pt x="251" y="272"/>
                      <a:pt x="251" y="272"/>
                    </a:cubicBezTo>
                    <a:moveTo>
                      <a:pt x="131" y="272"/>
                    </a:moveTo>
                    <a:cubicBezTo>
                      <a:pt x="131" y="273"/>
                      <a:pt x="131" y="273"/>
                      <a:pt x="131" y="273"/>
                    </a:cubicBezTo>
                    <a:cubicBezTo>
                      <a:pt x="131" y="273"/>
                      <a:pt x="132" y="274"/>
                      <a:pt x="132" y="274"/>
                    </a:cubicBezTo>
                    <a:cubicBezTo>
                      <a:pt x="133" y="274"/>
                      <a:pt x="133" y="274"/>
                      <a:pt x="133" y="274"/>
                    </a:cubicBezTo>
                    <a:cubicBezTo>
                      <a:pt x="134" y="274"/>
                      <a:pt x="134" y="274"/>
                      <a:pt x="134" y="274"/>
                    </a:cubicBezTo>
                    <a:cubicBezTo>
                      <a:pt x="133" y="273"/>
                      <a:pt x="132" y="273"/>
                      <a:pt x="131" y="272"/>
                    </a:cubicBezTo>
                    <a:moveTo>
                      <a:pt x="235" y="271"/>
                    </a:moveTo>
                    <a:cubicBezTo>
                      <a:pt x="234" y="271"/>
                      <a:pt x="234" y="271"/>
                      <a:pt x="234" y="271"/>
                    </a:cubicBezTo>
                    <a:cubicBezTo>
                      <a:pt x="234" y="271"/>
                      <a:pt x="234" y="271"/>
                      <a:pt x="234" y="271"/>
                    </a:cubicBezTo>
                    <a:cubicBezTo>
                      <a:pt x="235" y="271"/>
                      <a:pt x="235" y="271"/>
                      <a:pt x="235" y="271"/>
                    </a:cubicBezTo>
                    <a:cubicBezTo>
                      <a:pt x="236" y="273"/>
                      <a:pt x="236" y="273"/>
                      <a:pt x="236" y="273"/>
                    </a:cubicBezTo>
                    <a:cubicBezTo>
                      <a:pt x="236" y="273"/>
                      <a:pt x="236" y="273"/>
                      <a:pt x="236" y="273"/>
                    </a:cubicBezTo>
                    <a:cubicBezTo>
                      <a:pt x="236" y="273"/>
                      <a:pt x="236" y="273"/>
                      <a:pt x="236" y="273"/>
                    </a:cubicBezTo>
                    <a:cubicBezTo>
                      <a:pt x="236" y="273"/>
                      <a:pt x="236" y="273"/>
                      <a:pt x="236" y="273"/>
                    </a:cubicBezTo>
                    <a:cubicBezTo>
                      <a:pt x="236" y="272"/>
                      <a:pt x="236" y="272"/>
                      <a:pt x="236" y="272"/>
                    </a:cubicBezTo>
                    <a:cubicBezTo>
                      <a:pt x="236" y="272"/>
                      <a:pt x="236" y="272"/>
                      <a:pt x="236" y="272"/>
                    </a:cubicBezTo>
                    <a:cubicBezTo>
                      <a:pt x="236" y="272"/>
                      <a:pt x="236" y="272"/>
                      <a:pt x="236" y="272"/>
                    </a:cubicBezTo>
                    <a:cubicBezTo>
                      <a:pt x="236" y="272"/>
                      <a:pt x="236" y="272"/>
                      <a:pt x="236" y="272"/>
                    </a:cubicBezTo>
                    <a:cubicBezTo>
                      <a:pt x="235" y="271"/>
                      <a:pt x="235" y="271"/>
                      <a:pt x="235" y="271"/>
                    </a:cubicBezTo>
                    <a:cubicBezTo>
                      <a:pt x="235" y="271"/>
                      <a:pt x="235" y="271"/>
                      <a:pt x="235" y="271"/>
                    </a:cubicBezTo>
                    <a:cubicBezTo>
                      <a:pt x="235" y="271"/>
                      <a:pt x="235" y="271"/>
                      <a:pt x="235" y="271"/>
                    </a:cubicBezTo>
                    <a:moveTo>
                      <a:pt x="147" y="272"/>
                    </a:moveTo>
                    <a:cubicBezTo>
                      <a:pt x="147" y="272"/>
                      <a:pt x="147" y="272"/>
                      <a:pt x="147" y="272"/>
                    </a:cubicBezTo>
                    <a:cubicBezTo>
                      <a:pt x="146" y="272"/>
                      <a:pt x="146" y="272"/>
                      <a:pt x="146" y="272"/>
                    </a:cubicBezTo>
                    <a:cubicBezTo>
                      <a:pt x="146" y="272"/>
                      <a:pt x="146" y="272"/>
                      <a:pt x="146" y="272"/>
                    </a:cubicBezTo>
                    <a:cubicBezTo>
                      <a:pt x="146" y="272"/>
                      <a:pt x="146" y="272"/>
                      <a:pt x="146" y="272"/>
                    </a:cubicBezTo>
                    <a:cubicBezTo>
                      <a:pt x="147" y="271"/>
                      <a:pt x="147" y="271"/>
                      <a:pt x="147" y="271"/>
                    </a:cubicBezTo>
                    <a:cubicBezTo>
                      <a:pt x="147" y="271"/>
                      <a:pt x="147" y="271"/>
                      <a:pt x="147" y="271"/>
                    </a:cubicBezTo>
                    <a:cubicBezTo>
                      <a:pt x="147" y="271"/>
                      <a:pt x="147" y="271"/>
                      <a:pt x="147" y="271"/>
                    </a:cubicBezTo>
                    <a:cubicBezTo>
                      <a:pt x="147" y="271"/>
                      <a:pt x="147" y="271"/>
                      <a:pt x="147" y="271"/>
                    </a:cubicBezTo>
                    <a:cubicBezTo>
                      <a:pt x="148" y="271"/>
                      <a:pt x="148" y="271"/>
                      <a:pt x="148" y="271"/>
                    </a:cubicBezTo>
                    <a:cubicBezTo>
                      <a:pt x="148" y="271"/>
                      <a:pt x="148" y="271"/>
                      <a:pt x="148" y="271"/>
                    </a:cubicBezTo>
                    <a:cubicBezTo>
                      <a:pt x="148" y="271"/>
                      <a:pt x="148" y="271"/>
                      <a:pt x="148" y="271"/>
                    </a:cubicBezTo>
                    <a:cubicBezTo>
                      <a:pt x="148" y="271"/>
                      <a:pt x="148" y="271"/>
                      <a:pt x="148" y="271"/>
                    </a:cubicBezTo>
                    <a:cubicBezTo>
                      <a:pt x="147" y="272"/>
                      <a:pt x="147" y="272"/>
                      <a:pt x="147" y="272"/>
                    </a:cubicBezTo>
                    <a:cubicBezTo>
                      <a:pt x="147" y="272"/>
                      <a:pt x="147" y="272"/>
                      <a:pt x="147" y="272"/>
                    </a:cubicBezTo>
                    <a:cubicBezTo>
                      <a:pt x="147" y="272"/>
                      <a:pt x="147" y="272"/>
                      <a:pt x="147" y="272"/>
                    </a:cubicBezTo>
                    <a:cubicBezTo>
                      <a:pt x="147" y="272"/>
                      <a:pt x="147" y="272"/>
                      <a:pt x="147" y="272"/>
                    </a:cubicBezTo>
                    <a:moveTo>
                      <a:pt x="147" y="271"/>
                    </a:moveTo>
                    <a:cubicBezTo>
                      <a:pt x="146" y="271"/>
                      <a:pt x="146" y="271"/>
                      <a:pt x="146" y="271"/>
                    </a:cubicBezTo>
                    <a:cubicBezTo>
                      <a:pt x="146" y="272"/>
                      <a:pt x="146" y="272"/>
                      <a:pt x="146" y="272"/>
                    </a:cubicBezTo>
                    <a:cubicBezTo>
                      <a:pt x="146" y="273"/>
                      <a:pt x="146" y="273"/>
                      <a:pt x="146" y="273"/>
                    </a:cubicBezTo>
                    <a:cubicBezTo>
                      <a:pt x="147" y="273"/>
                      <a:pt x="147" y="273"/>
                      <a:pt x="147" y="273"/>
                    </a:cubicBezTo>
                    <a:cubicBezTo>
                      <a:pt x="148" y="272"/>
                      <a:pt x="148" y="272"/>
                      <a:pt x="148" y="272"/>
                    </a:cubicBezTo>
                    <a:cubicBezTo>
                      <a:pt x="148" y="271"/>
                      <a:pt x="148" y="271"/>
                      <a:pt x="148" y="271"/>
                    </a:cubicBezTo>
                    <a:cubicBezTo>
                      <a:pt x="148" y="271"/>
                      <a:pt x="148" y="271"/>
                      <a:pt x="148" y="271"/>
                    </a:cubicBezTo>
                    <a:cubicBezTo>
                      <a:pt x="147" y="271"/>
                      <a:pt x="147" y="271"/>
                      <a:pt x="147" y="271"/>
                    </a:cubicBezTo>
                    <a:moveTo>
                      <a:pt x="255" y="269"/>
                    </a:moveTo>
                    <a:cubicBezTo>
                      <a:pt x="254" y="269"/>
                      <a:pt x="253" y="270"/>
                      <a:pt x="253" y="271"/>
                    </a:cubicBezTo>
                    <a:cubicBezTo>
                      <a:pt x="253" y="271"/>
                      <a:pt x="253" y="271"/>
                      <a:pt x="253" y="271"/>
                    </a:cubicBezTo>
                    <a:cubicBezTo>
                      <a:pt x="254" y="271"/>
                      <a:pt x="255" y="270"/>
                      <a:pt x="256" y="269"/>
                    </a:cubicBezTo>
                    <a:cubicBezTo>
                      <a:pt x="255" y="269"/>
                      <a:pt x="255" y="269"/>
                      <a:pt x="255" y="269"/>
                    </a:cubicBezTo>
                    <a:moveTo>
                      <a:pt x="128" y="269"/>
                    </a:moveTo>
                    <a:cubicBezTo>
                      <a:pt x="127" y="269"/>
                      <a:pt x="127" y="269"/>
                      <a:pt x="127" y="269"/>
                    </a:cubicBezTo>
                    <a:cubicBezTo>
                      <a:pt x="128" y="270"/>
                      <a:pt x="129" y="271"/>
                      <a:pt x="129" y="271"/>
                    </a:cubicBezTo>
                    <a:cubicBezTo>
                      <a:pt x="130" y="271"/>
                      <a:pt x="130" y="271"/>
                      <a:pt x="130" y="271"/>
                    </a:cubicBezTo>
                    <a:cubicBezTo>
                      <a:pt x="129" y="270"/>
                      <a:pt x="129" y="269"/>
                      <a:pt x="128" y="269"/>
                    </a:cubicBezTo>
                    <a:moveTo>
                      <a:pt x="259" y="269"/>
                    </a:moveTo>
                    <a:cubicBezTo>
                      <a:pt x="258" y="270"/>
                      <a:pt x="256" y="272"/>
                      <a:pt x="254" y="274"/>
                    </a:cubicBezTo>
                    <a:cubicBezTo>
                      <a:pt x="255" y="274"/>
                      <a:pt x="255" y="274"/>
                      <a:pt x="255" y="274"/>
                    </a:cubicBezTo>
                    <a:cubicBezTo>
                      <a:pt x="256" y="273"/>
                      <a:pt x="258" y="271"/>
                      <a:pt x="259" y="270"/>
                    </a:cubicBezTo>
                    <a:cubicBezTo>
                      <a:pt x="259" y="269"/>
                      <a:pt x="259" y="269"/>
                      <a:pt x="259" y="269"/>
                    </a:cubicBezTo>
                    <a:moveTo>
                      <a:pt x="123" y="269"/>
                    </a:moveTo>
                    <a:cubicBezTo>
                      <a:pt x="123" y="270"/>
                      <a:pt x="123" y="270"/>
                      <a:pt x="123" y="270"/>
                    </a:cubicBezTo>
                    <a:cubicBezTo>
                      <a:pt x="125" y="271"/>
                      <a:pt x="126" y="273"/>
                      <a:pt x="128" y="274"/>
                    </a:cubicBezTo>
                    <a:cubicBezTo>
                      <a:pt x="129" y="274"/>
                      <a:pt x="129" y="274"/>
                      <a:pt x="129" y="274"/>
                    </a:cubicBezTo>
                    <a:cubicBezTo>
                      <a:pt x="127" y="272"/>
                      <a:pt x="125" y="270"/>
                      <a:pt x="123" y="269"/>
                    </a:cubicBezTo>
                    <a:moveTo>
                      <a:pt x="239" y="270"/>
                    </a:moveTo>
                    <a:cubicBezTo>
                      <a:pt x="239" y="270"/>
                      <a:pt x="239" y="270"/>
                      <a:pt x="239" y="270"/>
                    </a:cubicBezTo>
                    <a:cubicBezTo>
                      <a:pt x="239" y="270"/>
                      <a:pt x="239" y="270"/>
                      <a:pt x="239" y="270"/>
                    </a:cubicBezTo>
                    <a:cubicBezTo>
                      <a:pt x="238" y="270"/>
                      <a:pt x="238" y="270"/>
                      <a:pt x="238" y="270"/>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9" y="269"/>
                      <a:pt x="239" y="269"/>
                      <a:pt x="239" y="269"/>
                    </a:cubicBezTo>
                    <a:cubicBezTo>
                      <a:pt x="239" y="269"/>
                      <a:pt x="239" y="269"/>
                      <a:pt x="239" y="269"/>
                    </a:cubicBezTo>
                    <a:cubicBezTo>
                      <a:pt x="239" y="269"/>
                      <a:pt x="239" y="269"/>
                      <a:pt x="239" y="269"/>
                    </a:cubicBezTo>
                    <a:cubicBezTo>
                      <a:pt x="239" y="270"/>
                      <a:pt x="239" y="270"/>
                      <a:pt x="239" y="270"/>
                    </a:cubicBezTo>
                    <a:cubicBezTo>
                      <a:pt x="239" y="270"/>
                      <a:pt x="239" y="270"/>
                      <a:pt x="239" y="270"/>
                    </a:cubicBezTo>
                    <a:cubicBezTo>
                      <a:pt x="239" y="270"/>
                      <a:pt x="239" y="270"/>
                      <a:pt x="239" y="270"/>
                    </a:cubicBezTo>
                    <a:cubicBezTo>
                      <a:pt x="239" y="270"/>
                      <a:pt x="239" y="270"/>
                      <a:pt x="239" y="270"/>
                    </a:cubicBezTo>
                    <a:cubicBezTo>
                      <a:pt x="239" y="270"/>
                      <a:pt x="239" y="270"/>
                      <a:pt x="239" y="270"/>
                    </a:cubicBezTo>
                    <a:moveTo>
                      <a:pt x="239" y="268"/>
                    </a:moveTo>
                    <a:cubicBezTo>
                      <a:pt x="238" y="269"/>
                      <a:pt x="238" y="269"/>
                      <a:pt x="238" y="269"/>
                    </a:cubicBezTo>
                    <a:cubicBezTo>
                      <a:pt x="238" y="269"/>
                      <a:pt x="238" y="269"/>
                      <a:pt x="238" y="269"/>
                    </a:cubicBezTo>
                    <a:cubicBezTo>
                      <a:pt x="238" y="270"/>
                      <a:pt x="238" y="270"/>
                      <a:pt x="238" y="270"/>
                    </a:cubicBezTo>
                    <a:cubicBezTo>
                      <a:pt x="239" y="271"/>
                      <a:pt x="239" y="271"/>
                      <a:pt x="239" y="271"/>
                    </a:cubicBezTo>
                    <a:cubicBezTo>
                      <a:pt x="239" y="270"/>
                      <a:pt x="239" y="270"/>
                      <a:pt x="239" y="270"/>
                    </a:cubicBezTo>
                    <a:cubicBezTo>
                      <a:pt x="240" y="270"/>
                      <a:pt x="240" y="270"/>
                      <a:pt x="240" y="270"/>
                    </a:cubicBezTo>
                    <a:cubicBezTo>
                      <a:pt x="239" y="269"/>
                      <a:pt x="239" y="269"/>
                      <a:pt x="239" y="269"/>
                    </a:cubicBezTo>
                    <a:cubicBezTo>
                      <a:pt x="239" y="268"/>
                      <a:pt x="239" y="268"/>
                      <a:pt x="239" y="268"/>
                    </a:cubicBezTo>
                    <a:moveTo>
                      <a:pt x="144" y="268"/>
                    </a:moveTo>
                    <a:cubicBezTo>
                      <a:pt x="144" y="268"/>
                      <a:pt x="144" y="268"/>
                      <a:pt x="144" y="268"/>
                    </a:cubicBezTo>
                    <a:cubicBezTo>
                      <a:pt x="144" y="268"/>
                      <a:pt x="144" y="268"/>
                      <a:pt x="144" y="268"/>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4" y="270"/>
                      <a:pt x="144" y="270"/>
                      <a:pt x="144" y="270"/>
                    </a:cubicBezTo>
                    <a:cubicBezTo>
                      <a:pt x="144" y="270"/>
                      <a:pt x="144" y="270"/>
                      <a:pt x="144" y="270"/>
                    </a:cubicBezTo>
                    <a:cubicBezTo>
                      <a:pt x="143" y="270"/>
                      <a:pt x="143" y="270"/>
                      <a:pt x="143" y="270"/>
                    </a:cubicBezTo>
                    <a:cubicBezTo>
                      <a:pt x="144" y="268"/>
                      <a:pt x="144" y="268"/>
                      <a:pt x="144" y="268"/>
                    </a:cubicBezTo>
                    <a:cubicBezTo>
                      <a:pt x="145" y="269"/>
                      <a:pt x="145" y="269"/>
                      <a:pt x="145" y="269"/>
                    </a:cubicBezTo>
                    <a:cubicBezTo>
                      <a:pt x="145" y="269"/>
                      <a:pt x="145" y="269"/>
                      <a:pt x="145" y="269"/>
                    </a:cubicBezTo>
                    <a:cubicBezTo>
                      <a:pt x="144" y="268"/>
                      <a:pt x="144" y="268"/>
                      <a:pt x="144" y="268"/>
                    </a:cubicBezTo>
                    <a:moveTo>
                      <a:pt x="242" y="266"/>
                    </a:moveTo>
                    <a:cubicBezTo>
                      <a:pt x="241" y="266"/>
                      <a:pt x="241" y="266"/>
                      <a:pt x="241" y="266"/>
                    </a:cubicBezTo>
                    <a:cubicBezTo>
                      <a:pt x="241" y="267"/>
                      <a:pt x="241" y="267"/>
                      <a:pt x="241" y="267"/>
                    </a:cubicBezTo>
                    <a:cubicBezTo>
                      <a:pt x="241" y="266"/>
                      <a:pt x="241" y="266"/>
                      <a:pt x="241" y="266"/>
                    </a:cubicBezTo>
                    <a:cubicBezTo>
                      <a:pt x="243" y="268"/>
                      <a:pt x="243" y="268"/>
                      <a:pt x="243" y="268"/>
                    </a:cubicBezTo>
                    <a:cubicBezTo>
                      <a:pt x="243" y="268"/>
                      <a:pt x="243" y="268"/>
                      <a:pt x="243" y="268"/>
                    </a:cubicBezTo>
                    <a:cubicBezTo>
                      <a:pt x="243" y="268"/>
                      <a:pt x="243" y="268"/>
                      <a:pt x="243" y="268"/>
                    </a:cubicBezTo>
                    <a:cubicBezTo>
                      <a:pt x="243" y="268"/>
                      <a:pt x="243" y="268"/>
                      <a:pt x="243" y="268"/>
                    </a:cubicBezTo>
                    <a:cubicBezTo>
                      <a:pt x="243" y="267"/>
                      <a:pt x="243" y="267"/>
                      <a:pt x="243" y="267"/>
                    </a:cubicBezTo>
                    <a:cubicBezTo>
                      <a:pt x="243" y="267"/>
                      <a:pt x="243" y="267"/>
                      <a:pt x="243" y="267"/>
                    </a:cubicBezTo>
                    <a:cubicBezTo>
                      <a:pt x="243" y="267"/>
                      <a:pt x="243" y="267"/>
                      <a:pt x="243" y="267"/>
                    </a:cubicBezTo>
                    <a:cubicBezTo>
                      <a:pt x="243" y="267"/>
                      <a:pt x="243" y="267"/>
                      <a:pt x="243" y="267"/>
                    </a:cubicBezTo>
                    <a:cubicBezTo>
                      <a:pt x="242" y="266"/>
                      <a:pt x="242" y="266"/>
                      <a:pt x="242" y="266"/>
                    </a:cubicBezTo>
                    <a:cubicBezTo>
                      <a:pt x="242" y="266"/>
                      <a:pt x="242" y="266"/>
                      <a:pt x="242" y="266"/>
                    </a:cubicBezTo>
                    <a:cubicBezTo>
                      <a:pt x="242" y="266"/>
                      <a:pt x="242" y="266"/>
                      <a:pt x="242" y="266"/>
                    </a:cubicBezTo>
                    <a:moveTo>
                      <a:pt x="140" y="267"/>
                    </a:moveTo>
                    <a:cubicBezTo>
                      <a:pt x="140" y="267"/>
                      <a:pt x="140" y="267"/>
                      <a:pt x="140" y="267"/>
                    </a:cubicBezTo>
                    <a:cubicBezTo>
                      <a:pt x="139" y="267"/>
                      <a:pt x="139" y="267"/>
                      <a:pt x="139" y="267"/>
                    </a:cubicBezTo>
                    <a:cubicBezTo>
                      <a:pt x="139" y="267"/>
                      <a:pt x="139" y="267"/>
                      <a:pt x="139" y="267"/>
                    </a:cubicBezTo>
                    <a:cubicBezTo>
                      <a:pt x="140" y="267"/>
                      <a:pt x="140" y="267"/>
                      <a:pt x="140" y="267"/>
                    </a:cubicBezTo>
                    <a:cubicBezTo>
                      <a:pt x="140" y="266"/>
                      <a:pt x="140" y="266"/>
                      <a:pt x="140" y="266"/>
                    </a:cubicBezTo>
                    <a:cubicBezTo>
                      <a:pt x="140" y="266"/>
                      <a:pt x="140" y="266"/>
                      <a:pt x="140" y="266"/>
                    </a:cubicBezTo>
                    <a:cubicBezTo>
                      <a:pt x="140" y="266"/>
                      <a:pt x="140" y="266"/>
                      <a:pt x="140" y="266"/>
                    </a:cubicBezTo>
                    <a:cubicBezTo>
                      <a:pt x="141" y="266"/>
                      <a:pt x="141" y="266"/>
                      <a:pt x="141" y="266"/>
                    </a:cubicBezTo>
                    <a:cubicBezTo>
                      <a:pt x="141" y="266"/>
                      <a:pt x="141" y="266"/>
                      <a:pt x="141" y="266"/>
                    </a:cubicBezTo>
                    <a:cubicBezTo>
                      <a:pt x="141" y="266"/>
                      <a:pt x="141" y="266"/>
                      <a:pt x="141" y="266"/>
                    </a:cubicBezTo>
                    <a:cubicBezTo>
                      <a:pt x="141" y="266"/>
                      <a:pt x="141" y="266"/>
                      <a:pt x="141" y="266"/>
                    </a:cubicBezTo>
                    <a:cubicBezTo>
                      <a:pt x="141" y="267"/>
                      <a:pt x="141" y="267"/>
                      <a:pt x="141" y="267"/>
                    </a:cubicBezTo>
                    <a:cubicBezTo>
                      <a:pt x="141" y="267"/>
                      <a:pt x="141" y="267"/>
                      <a:pt x="141" y="267"/>
                    </a:cubicBezTo>
                    <a:cubicBezTo>
                      <a:pt x="140" y="267"/>
                      <a:pt x="140" y="267"/>
                      <a:pt x="140" y="267"/>
                    </a:cubicBezTo>
                    <a:cubicBezTo>
                      <a:pt x="140" y="267"/>
                      <a:pt x="140" y="267"/>
                      <a:pt x="140" y="267"/>
                    </a:cubicBezTo>
                    <a:cubicBezTo>
                      <a:pt x="140" y="267"/>
                      <a:pt x="140" y="267"/>
                      <a:pt x="140" y="267"/>
                    </a:cubicBezTo>
                    <a:moveTo>
                      <a:pt x="140" y="266"/>
                    </a:moveTo>
                    <a:cubicBezTo>
                      <a:pt x="140" y="266"/>
                      <a:pt x="140" y="266"/>
                      <a:pt x="140" y="266"/>
                    </a:cubicBezTo>
                    <a:cubicBezTo>
                      <a:pt x="139" y="267"/>
                      <a:pt x="139" y="267"/>
                      <a:pt x="139" y="267"/>
                    </a:cubicBezTo>
                    <a:cubicBezTo>
                      <a:pt x="139" y="268"/>
                      <a:pt x="139" y="268"/>
                      <a:pt x="139" y="268"/>
                    </a:cubicBezTo>
                    <a:cubicBezTo>
                      <a:pt x="140" y="268"/>
                      <a:pt x="140" y="268"/>
                      <a:pt x="140" y="268"/>
                    </a:cubicBezTo>
                    <a:cubicBezTo>
                      <a:pt x="141" y="267"/>
                      <a:pt x="141" y="267"/>
                      <a:pt x="141" y="267"/>
                    </a:cubicBezTo>
                    <a:cubicBezTo>
                      <a:pt x="141" y="266"/>
                      <a:pt x="141" y="266"/>
                      <a:pt x="141" y="266"/>
                    </a:cubicBezTo>
                    <a:cubicBezTo>
                      <a:pt x="141" y="266"/>
                      <a:pt x="141" y="266"/>
                      <a:pt x="141" y="266"/>
                    </a:cubicBezTo>
                    <a:cubicBezTo>
                      <a:pt x="140" y="266"/>
                      <a:pt x="140" y="266"/>
                      <a:pt x="140" y="266"/>
                    </a:cubicBezTo>
                    <a:moveTo>
                      <a:pt x="258" y="265"/>
                    </a:moveTo>
                    <a:cubicBezTo>
                      <a:pt x="258" y="266"/>
                      <a:pt x="257" y="267"/>
                      <a:pt x="256" y="267"/>
                    </a:cubicBezTo>
                    <a:cubicBezTo>
                      <a:pt x="257" y="268"/>
                      <a:pt x="257" y="268"/>
                      <a:pt x="257" y="268"/>
                    </a:cubicBezTo>
                    <a:cubicBezTo>
                      <a:pt x="257" y="267"/>
                      <a:pt x="258" y="267"/>
                      <a:pt x="259" y="266"/>
                    </a:cubicBezTo>
                    <a:cubicBezTo>
                      <a:pt x="258" y="265"/>
                      <a:pt x="258" y="265"/>
                      <a:pt x="258" y="265"/>
                    </a:cubicBezTo>
                    <a:moveTo>
                      <a:pt x="125" y="265"/>
                    </a:moveTo>
                    <a:cubicBezTo>
                      <a:pt x="124" y="266"/>
                      <a:pt x="124" y="266"/>
                      <a:pt x="124" y="266"/>
                    </a:cubicBezTo>
                    <a:cubicBezTo>
                      <a:pt x="125" y="267"/>
                      <a:pt x="125" y="267"/>
                      <a:pt x="126" y="268"/>
                    </a:cubicBezTo>
                    <a:cubicBezTo>
                      <a:pt x="127" y="267"/>
                      <a:pt x="127" y="267"/>
                      <a:pt x="127" y="267"/>
                    </a:cubicBezTo>
                    <a:cubicBezTo>
                      <a:pt x="126" y="267"/>
                      <a:pt x="125" y="266"/>
                      <a:pt x="125" y="265"/>
                    </a:cubicBezTo>
                    <a:moveTo>
                      <a:pt x="252" y="264"/>
                    </a:moveTo>
                    <a:cubicBezTo>
                      <a:pt x="249" y="266"/>
                      <a:pt x="247" y="269"/>
                      <a:pt x="244" y="271"/>
                    </a:cubicBezTo>
                    <a:cubicBezTo>
                      <a:pt x="246" y="273"/>
                      <a:pt x="246" y="273"/>
                      <a:pt x="246" y="273"/>
                    </a:cubicBezTo>
                    <a:cubicBezTo>
                      <a:pt x="249" y="271"/>
                      <a:pt x="251" y="269"/>
                      <a:pt x="254" y="266"/>
                    </a:cubicBezTo>
                    <a:cubicBezTo>
                      <a:pt x="252" y="264"/>
                      <a:pt x="252" y="264"/>
                      <a:pt x="252" y="264"/>
                    </a:cubicBezTo>
                    <a:moveTo>
                      <a:pt x="246" y="265"/>
                    </a:moveTo>
                    <a:cubicBezTo>
                      <a:pt x="245" y="265"/>
                      <a:pt x="245" y="265"/>
                      <a:pt x="245" y="265"/>
                    </a:cubicBezTo>
                    <a:cubicBezTo>
                      <a:pt x="245" y="265"/>
                      <a:pt x="245" y="265"/>
                      <a:pt x="245" y="265"/>
                    </a:cubicBezTo>
                    <a:cubicBezTo>
                      <a:pt x="245" y="265"/>
                      <a:pt x="245" y="265"/>
                      <a:pt x="245" y="265"/>
                    </a:cubicBezTo>
                    <a:cubicBezTo>
                      <a:pt x="245" y="264"/>
                      <a:pt x="245" y="264"/>
                      <a:pt x="245" y="264"/>
                    </a:cubicBezTo>
                    <a:cubicBezTo>
                      <a:pt x="245" y="264"/>
                      <a:pt x="245" y="264"/>
                      <a:pt x="245" y="264"/>
                    </a:cubicBezTo>
                    <a:cubicBezTo>
                      <a:pt x="245" y="264"/>
                      <a:pt x="245" y="264"/>
                      <a:pt x="245" y="264"/>
                    </a:cubicBezTo>
                    <a:cubicBezTo>
                      <a:pt x="245" y="264"/>
                      <a:pt x="245" y="264"/>
                      <a:pt x="245" y="264"/>
                    </a:cubicBezTo>
                    <a:cubicBezTo>
                      <a:pt x="245" y="263"/>
                      <a:pt x="245" y="263"/>
                      <a:pt x="245" y="263"/>
                    </a:cubicBezTo>
                    <a:cubicBezTo>
                      <a:pt x="245" y="263"/>
                      <a:pt x="245" y="263"/>
                      <a:pt x="245" y="263"/>
                    </a:cubicBezTo>
                    <a:cubicBezTo>
                      <a:pt x="245" y="264"/>
                      <a:pt x="245" y="264"/>
                      <a:pt x="245" y="264"/>
                    </a:cubicBezTo>
                    <a:cubicBezTo>
                      <a:pt x="246" y="264"/>
                      <a:pt x="246" y="264"/>
                      <a:pt x="246" y="264"/>
                    </a:cubicBezTo>
                    <a:cubicBezTo>
                      <a:pt x="246" y="264"/>
                      <a:pt x="246" y="264"/>
                      <a:pt x="246" y="264"/>
                    </a:cubicBezTo>
                    <a:cubicBezTo>
                      <a:pt x="246" y="264"/>
                      <a:pt x="246" y="264"/>
                      <a:pt x="246" y="264"/>
                    </a:cubicBezTo>
                    <a:cubicBezTo>
                      <a:pt x="246" y="265"/>
                      <a:pt x="246" y="265"/>
                      <a:pt x="246" y="265"/>
                    </a:cubicBezTo>
                    <a:cubicBezTo>
                      <a:pt x="246" y="265"/>
                      <a:pt x="246" y="265"/>
                      <a:pt x="246" y="265"/>
                    </a:cubicBezTo>
                    <a:cubicBezTo>
                      <a:pt x="246" y="265"/>
                      <a:pt x="246" y="265"/>
                      <a:pt x="246" y="265"/>
                    </a:cubicBezTo>
                    <a:moveTo>
                      <a:pt x="245" y="263"/>
                    </a:moveTo>
                    <a:cubicBezTo>
                      <a:pt x="244" y="263"/>
                      <a:pt x="244" y="263"/>
                      <a:pt x="244" y="263"/>
                    </a:cubicBezTo>
                    <a:cubicBezTo>
                      <a:pt x="244" y="264"/>
                      <a:pt x="244" y="264"/>
                      <a:pt x="244" y="264"/>
                    </a:cubicBezTo>
                    <a:cubicBezTo>
                      <a:pt x="245" y="265"/>
                      <a:pt x="245" y="265"/>
                      <a:pt x="245" y="265"/>
                    </a:cubicBezTo>
                    <a:cubicBezTo>
                      <a:pt x="245" y="265"/>
                      <a:pt x="245" y="265"/>
                      <a:pt x="245" y="265"/>
                    </a:cubicBezTo>
                    <a:cubicBezTo>
                      <a:pt x="246" y="265"/>
                      <a:pt x="246" y="265"/>
                      <a:pt x="246" y="265"/>
                    </a:cubicBezTo>
                    <a:cubicBezTo>
                      <a:pt x="246" y="264"/>
                      <a:pt x="246" y="264"/>
                      <a:pt x="246" y="264"/>
                    </a:cubicBezTo>
                    <a:cubicBezTo>
                      <a:pt x="246" y="264"/>
                      <a:pt x="246" y="264"/>
                      <a:pt x="246" y="264"/>
                    </a:cubicBezTo>
                    <a:cubicBezTo>
                      <a:pt x="245" y="263"/>
                      <a:pt x="245" y="263"/>
                      <a:pt x="245" y="263"/>
                    </a:cubicBezTo>
                    <a:moveTo>
                      <a:pt x="137" y="263"/>
                    </a:moveTo>
                    <a:cubicBezTo>
                      <a:pt x="137" y="263"/>
                      <a:pt x="137" y="263"/>
                      <a:pt x="137" y="263"/>
                    </a:cubicBezTo>
                    <a:cubicBezTo>
                      <a:pt x="137" y="263"/>
                      <a:pt x="137" y="263"/>
                      <a:pt x="137" y="263"/>
                    </a:cubicBezTo>
                    <a:cubicBezTo>
                      <a:pt x="136" y="265"/>
                      <a:pt x="136" y="265"/>
                      <a:pt x="136" y="265"/>
                    </a:cubicBezTo>
                    <a:cubicBezTo>
                      <a:pt x="136" y="265"/>
                      <a:pt x="136" y="265"/>
                      <a:pt x="136" y="265"/>
                    </a:cubicBezTo>
                    <a:cubicBezTo>
                      <a:pt x="136" y="265"/>
                      <a:pt x="136" y="265"/>
                      <a:pt x="136" y="265"/>
                    </a:cubicBezTo>
                    <a:cubicBezTo>
                      <a:pt x="137" y="265"/>
                      <a:pt x="137" y="265"/>
                      <a:pt x="137" y="265"/>
                    </a:cubicBezTo>
                    <a:cubicBezTo>
                      <a:pt x="137" y="265"/>
                      <a:pt x="137" y="265"/>
                      <a:pt x="137" y="265"/>
                    </a:cubicBezTo>
                    <a:cubicBezTo>
                      <a:pt x="137" y="265"/>
                      <a:pt x="137" y="265"/>
                      <a:pt x="137" y="265"/>
                    </a:cubicBezTo>
                    <a:cubicBezTo>
                      <a:pt x="137" y="265"/>
                      <a:pt x="137" y="265"/>
                      <a:pt x="137" y="265"/>
                    </a:cubicBezTo>
                    <a:cubicBezTo>
                      <a:pt x="137" y="264"/>
                      <a:pt x="137" y="264"/>
                      <a:pt x="137" y="264"/>
                    </a:cubicBezTo>
                    <a:cubicBezTo>
                      <a:pt x="138" y="263"/>
                      <a:pt x="138" y="263"/>
                      <a:pt x="138" y="263"/>
                    </a:cubicBezTo>
                    <a:cubicBezTo>
                      <a:pt x="138" y="264"/>
                      <a:pt x="138" y="264"/>
                      <a:pt x="138" y="264"/>
                    </a:cubicBezTo>
                    <a:cubicBezTo>
                      <a:pt x="138" y="263"/>
                      <a:pt x="138" y="263"/>
                      <a:pt x="138" y="263"/>
                    </a:cubicBezTo>
                    <a:cubicBezTo>
                      <a:pt x="137" y="263"/>
                      <a:pt x="137" y="263"/>
                      <a:pt x="137" y="263"/>
                    </a:cubicBezTo>
                    <a:moveTo>
                      <a:pt x="248" y="260"/>
                    </a:moveTo>
                    <a:cubicBezTo>
                      <a:pt x="247" y="261"/>
                      <a:pt x="247" y="261"/>
                      <a:pt x="247" y="261"/>
                    </a:cubicBezTo>
                    <a:cubicBezTo>
                      <a:pt x="247" y="261"/>
                      <a:pt x="247" y="261"/>
                      <a:pt x="247" y="261"/>
                    </a:cubicBezTo>
                    <a:cubicBezTo>
                      <a:pt x="248" y="261"/>
                      <a:pt x="248" y="261"/>
                      <a:pt x="248" y="261"/>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1"/>
                      <a:pt x="249" y="261"/>
                      <a:pt x="249" y="261"/>
                    </a:cubicBezTo>
                    <a:cubicBezTo>
                      <a:pt x="249" y="261"/>
                      <a:pt x="249" y="261"/>
                      <a:pt x="249" y="261"/>
                    </a:cubicBezTo>
                    <a:cubicBezTo>
                      <a:pt x="249" y="262"/>
                      <a:pt x="249" y="262"/>
                      <a:pt x="249" y="262"/>
                    </a:cubicBezTo>
                    <a:cubicBezTo>
                      <a:pt x="248" y="261"/>
                      <a:pt x="248" y="261"/>
                      <a:pt x="248" y="261"/>
                    </a:cubicBezTo>
                    <a:cubicBezTo>
                      <a:pt x="248" y="260"/>
                      <a:pt x="248" y="260"/>
                      <a:pt x="248" y="260"/>
                    </a:cubicBezTo>
                    <a:cubicBezTo>
                      <a:pt x="248" y="260"/>
                      <a:pt x="248" y="260"/>
                      <a:pt x="248" y="260"/>
                    </a:cubicBezTo>
                    <a:moveTo>
                      <a:pt x="133" y="262"/>
                    </a:moveTo>
                    <a:cubicBezTo>
                      <a:pt x="133" y="262"/>
                      <a:pt x="133" y="262"/>
                      <a:pt x="133" y="262"/>
                    </a:cubicBezTo>
                    <a:cubicBezTo>
                      <a:pt x="133" y="261"/>
                      <a:pt x="133" y="261"/>
                      <a:pt x="133" y="261"/>
                    </a:cubicBezTo>
                    <a:cubicBezTo>
                      <a:pt x="133" y="261"/>
                      <a:pt x="133" y="261"/>
                      <a:pt x="133" y="261"/>
                    </a:cubicBezTo>
                    <a:cubicBezTo>
                      <a:pt x="133" y="261"/>
                      <a:pt x="133" y="261"/>
                      <a:pt x="133" y="261"/>
                    </a:cubicBezTo>
                    <a:cubicBezTo>
                      <a:pt x="134" y="261"/>
                      <a:pt x="134" y="261"/>
                      <a:pt x="134" y="261"/>
                    </a:cubicBezTo>
                    <a:cubicBezTo>
                      <a:pt x="134" y="260"/>
                      <a:pt x="134" y="260"/>
                      <a:pt x="134" y="260"/>
                    </a:cubicBezTo>
                    <a:cubicBezTo>
                      <a:pt x="134" y="260"/>
                      <a:pt x="134" y="260"/>
                      <a:pt x="134" y="260"/>
                    </a:cubicBezTo>
                    <a:cubicBezTo>
                      <a:pt x="134" y="260"/>
                      <a:pt x="134" y="260"/>
                      <a:pt x="134" y="260"/>
                    </a:cubicBezTo>
                    <a:cubicBezTo>
                      <a:pt x="135" y="260"/>
                      <a:pt x="135" y="260"/>
                      <a:pt x="135" y="260"/>
                    </a:cubicBezTo>
                    <a:cubicBezTo>
                      <a:pt x="135" y="260"/>
                      <a:pt x="135" y="260"/>
                      <a:pt x="135" y="260"/>
                    </a:cubicBezTo>
                    <a:cubicBezTo>
                      <a:pt x="135" y="261"/>
                      <a:pt x="135" y="261"/>
                      <a:pt x="135" y="261"/>
                    </a:cubicBezTo>
                    <a:cubicBezTo>
                      <a:pt x="135" y="261"/>
                      <a:pt x="135" y="261"/>
                      <a:pt x="135" y="261"/>
                    </a:cubicBezTo>
                    <a:cubicBezTo>
                      <a:pt x="134" y="261"/>
                      <a:pt x="134" y="261"/>
                      <a:pt x="134" y="261"/>
                    </a:cubicBezTo>
                    <a:cubicBezTo>
                      <a:pt x="134" y="261"/>
                      <a:pt x="134" y="261"/>
                      <a:pt x="134" y="261"/>
                    </a:cubicBezTo>
                    <a:cubicBezTo>
                      <a:pt x="134" y="262"/>
                      <a:pt x="134" y="262"/>
                      <a:pt x="134" y="262"/>
                    </a:cubicBezTo>
                    <a:cubicBezTo>
                      <a:pt x="133" y="262"/>
                      <a:pt x="133" y="262"/>
                      <a:pt x="133" y="262"/>
                    </a:cubicBezTo>
                    <a:moveTo>
                      <a:pt x="134" y="260"/>
                    </a:moveTo>
                    <a:cubicBezTo>
                      <a:pt x="133" y="260"/>
                      <a:pt x="133" y="260"/>
                      <a:pt x="133" y="260"/>
                    </a:cubicBezTo>
                    <a:cubicBezTo>
                      <a:pt x="133" y="261"/>
                      <a:pt x="133" y="261"/>
                      <a:pt x="133" y="261"/>
                    </a:cubicBezTo>
                    <a:cubicBezTo>
                      <a:pt x="133" y="262"/>
                      <a:pt x="133" y="262"/>
                      <a:pt x="133" y="262"/>
                    </a:cubicBezTo>
                    <a:cubicBezTo>
                      <a:pt x="134" y="262"/>
                      <a:pt x="134" y="262"/>
                      <a:pt x="134" y="262"/>
                    </a:cubicBezTo>
                    <a:cubicBezTo>
                      <a:pt x="134" y="261"/>
                      <a:pt x="134" y="261"/>
                      <a:pt x="134" y="261"/>
                    </a:cubicBezTo>
                    <a:cubicBezTo>
                      <a:pt x="135" y="261"/>
                      <a:pt x="135" y="261"/>
                      <a:pt x="135" y="261"/>
                    </a:cubicBezTo>
                    <a:cubicBezTo>
                      <a:pt x="135" y="260"/>
                      <a:pt x="135" y="260"/>
                      <a:pt x="135" y="260"/>
                    </a:cubicBezTo>
                    <a:cubicBezTo>
                      <a:pt x="134" y="260"/>
                      <a:pt x="134" y="260"/>
                      <a:pt x="134" y="260"/>
                    </a:cubicBezTo>
                    <a:moveTo>
                      <a:pt x="251" y="257"/>
                    </a:moveTo>
                    <a:cubicBezTo>
                      <a:pt x="250" y="258"/>
                      <a:pt x="250" y="258"/>
                      <a:pt x="250" y="258"/>
                    </a:cubicBezTo>
                    <a:cubicBezTo>
                      <a:pt x="250" y="258"/>
                      <a:pt x="250" y="258"/>
                      <a:pt x="250" y="258"/>
                    </a:cubicBezTo>
                    <a:cubicBezTo>
                      <a:pt x="251" y="258"/>
                      <a:pt x="251" y="258"/>
                      <a:pt x="251" y="258"/>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8"/>
                      <a:pt x="252" y="258"/>
                      <a:pt x="252" y="258"/>
                    </a:cubicBezTo>
                    <a:cubicBezTo>
                      <a:pt x="252" y="258"/>
                      <a:pt x="252" y="258"/>
                      <a:pt x="252" y="258"/>
                    </a:cubicBezTo>
                    <a:cubicBezTo>
                      <a:pt x="252" y="259"/>
                      <a:pt x="252" y="259"/>
                      <a:pt x="252" y="259"/>
                    </a:cubicBezTo>
                    <a:cubicBezTo>
                      <a:pt x="251" y="258"/>
                      <a:pt x="251" y="258"/>
                      <a:pt x="251" y="258"/>
                    </a:cubicBezTo>
                    <a:cubicBezTo>
                      <a:pt x="251" y="257"/>
                      <a:pt x="251" y="257"/>
                      <a:pt x="251" y="257"/>
                    </a:cubicBezTo>
                    <a:cubicBezTo>
                      <a:pt x="251" y="257"/>
                      <a:pt x="251" y="257"/>
                      <a:pt x="251" y="257"/>
                    </a:cubicBezTo>
                    <a:moveTo>
                      <a:pt x="131" y="257"/>
                    </a:moveTo>
                    <a:cubicBezTo>
                      <a:pt x="131" y="257"/>
                      <a:pt x="131" y="257"/>
                      <a:pt x="131" y="257"/>
                    </a:cubicBezTo>
                    <a:cubicBezTo>
                      <a:pt x="132" y="257"/>
                      <a:pt x="132" y="257"/>
                      <a:pt x="132" y="257"/>
                    </a:cubicBezTo>
                    <a:cubicBezTo>
                      <a:pt x="130" y="258"/>
                      <a:pt x="130" y="258"/>
                      <a:pt x="130" y="258"/>
                    </a:cubicBezTo>
                    <a:cubicBezTo>
                      <a:pt x="130" y="259"/>
                      <a:pt x="130" y="259"/>
                      <a:pt x="130" y="259"/>
                    </a:cubicBezTo>
                    <a:cubicBezTo>
                      <a:pt x="130" y="259"/>
                      <a:pt x="130" y="259"/>
                      <a:pt x="130" y="259"/>
                    </a:cubicBezTo>
                    <a:cubicBezTo>
                      <a:pt x="131" y="259"/>
                      <a:pt x="131" y="259"/>
                      <a:pt x="131" y="259"/>
                    </a:cubicBezTo>
                    <a:cubicBezTo>
                      <a:pt x="131" y="259"/>
                      <a:pt x="131" y="259"/>
                      <a:pt x="131" y="259"/>
                    </a:cubicBezTo>
                    <a:cubicBezTo>
                      <a:pt x="131" y="259"/>
                      <a:pt x="131" y="259"/>
                      <a:pt x="131" y="259"/>
                    </a:cubicBezTo>
                    <a:cubicBezTo>
                      <a:pt x="131" y="259"/>
                      <a:pt x="131" y="259"/>
                      <a:pt x="131" y="259"/>
                    </a:cubicBezTo>
                    <a:cubicBezTo>
                      <a:pt x="131" y="258"/>
                      <a:pt x="131" y="258"/>
                      <a:pt x="131" y="258"/>
                    </a:cubicBezTo>
                    <a:cubicBezTo>
                      <a:pt x="132" y="257"/>
                      <a:pt x="132" y="257"/>
                      <a:pt x="132" y="257"/>
                    </a:cubicBezTo>
                    <a:cubicBezTo>
                      <a:pt x="132" y="258"/>
                      <a:pt x="132" y="258"/>
                      <a:pt x="132" y="258"/>
                    </a:cubicBezTo>
                    <a:cubicBezTo>
                      <a:pt x="132" y="257"/>
                      <a:pt x="132" y="257"/>
                      <a:pt x="132" y="257"/>
                    </a:cubicBezTo>
                    <a:cubicBezTo>
                      <a:pt x="131" y="257"/>
                      <a:pt x="131" y="257"/>
                      <a:pt x="131" y="257"/>
                    </a:cubicBezTo>
                    <a:moveTo>
                      <a:pt x="259" y="255"/>
                    </a:moveTo>
                    <a:cubicBezTo>
                      <a:pt x="257" y="258"/>
                      <a:pt x="255" y="260"/>
                      <a:pt x="253" y="262"/>
                    </a:cubicBezTo>
                    <a:cubicBezTo>
                      <a:pt x="255" y="264"/>
                      <a:pt x="255" y="264"/>
                      <a:pt x="255" y="264"/>
                    </a:cubicBezTo>
                    <a:cubicBezTo>
                      <a:pt x="257" y="263"/>
                      <a:pt x="258" y="261"/>
                      <a:pt x="259" y="260"/>
                    </a:cubicBezTo>
                    <a:cubicBezTo>
                      <a:pt x="259" y="255"/>
                      <a:pt x="259" y="255"/>
                      <a:pt x="259" y="255"/>
                    </a:cubicBezTo>
                    <a:moveTo>
                      <a:pt x="123" y="255"/>
                    </a:moveTo>
                    <a:cubicBezTo>
                      <a:pt x="123" y="260"/>
                      <a:pt x="123" y="260"/>
                      <a:pt x="123" y="260"/>
                    </a:cubicBezTo>
                    <a:cubicBezTo>
                      <a:pt x="128" y="265"/>
                      <a:pt x="133" y="270"/>
                      <a:pt x="138" y="274"/>
                    </a:cubicBezTo>
                    <a:cubicBezTo>
                      <a:pt x="143" y="274"/>
                      <a:pt x="143" y="274"/>
                      <a:pt x="143" y="274"/>
                    </a:cubicBezTo>
                    <a:cubicBezTo>
                      <a:pt x="135" y="269"/>
                      <a:pt x="129" y="262"/>
                      <a:pt x="123" y="255"/>
                    </a:cubicBezTo>
                    <a:moveTo>
                      <a:pt x="254" y="256"/>
                    </a:moveTo>
                    <a:cubicBezTo>
                      <a:pt x="254" y="256"/>
                      <a:pt x="254" y="256"/>
                      <a:pt x="254" y="256"/>
                    </a:cubicBezTo>
                    <a:cubicBezTo>
                      <a:pt x="254" y="255"/>
                      <a:pt x="254" y="255"/>
                      <a:pt x="254" y="255"/>
                    </a:cubicBezTo>
                    <a:cubicBezTo>
                      <a:pt x="253" y="255"/>
                      <a:pt x="253" y="255"/>
                      <a:pt x="253" y="255"/>
                    </a:cubicBezTo>
                    <a:cubicBezTo>
                      <a:pt x="253" y="255"/>
                      <a:pt x="253" y="255"/>
                      <a:pt x="253" y="255"/>
                    </a:cubicBezTo>
                    <a:cubicBezTo>
                      <a:pt x="253" y="255"/>
                      <a:pt x="253" y="255"/>
                      <a:pt x="253" y="255"/>
                    </a:cubicBezTo>
                    <a:cubicBezTo>
                      <a:pt x="253" y="254"/>
                      <a:pt x="253" y="254"/>
                      <a:pt x="253" y="254"/>
                    </a:cubicBezTo>
                    <a:cubicBezTo>
                      <a:pt x="254" y="254"/>
                      <a:pt x="254" y="254"/>
                      <a:pt x="254" y="254"/>
                    </a:cubicBezTo>
                    <a:cubicBezTo>
                      <a:pt x="254" y="254"/>
                      <a:pt x="254" y="254"/>
                      <a:pt x="254" y="254"/>
                    </a:cubicBezTo>
                    <a:cubicBezTo>
                      <a:pt x="254" y="254"/>
                      <a:pt x="254" y="254"/>
                      <a:pt x="254" y="254"/>
                    </a:cubicBezTo>
                    <a:cubicBezTo>
                      <a:pt x="254" y="255"/>
                      <a:pt x="254" y="255"/>
                      <a:pt x="254" y="255"/>
                    </a:cubicBezTo>
                    <a:cubicBezTo>
                      <a:pt x="255" y="255"/>
                      <a:pt x="255" y="255"/>
                      <a:pt x="255" y="255"/>
                    </a:cubicBezTo>
                    <a:cubicBezTo>
                      <a:pt x="255" y="255"/>
                      <a:pt x="255" y="255"/>
                      <a:pt x="255" y="255"/>
                    </a:cubicBezTo>
                    <a:cubicBezTo>
                      <a:pt x="255" y="255"/>
                      <a:pt x="255" y="255"/>
                      <a:pt x="255" y="255"/>
                    </a:cubicBezTo>
                    <a:cubicBezTo>
                      <a:pt x="255" y="256"/>
                      <a:pt x="255" y="256"/>
                      <a:pt x="255" y="256"/>
                    </a:cubicBezTo>
                    <a:cubicBezTo>
                      <a:pt x="255" y="256"/>
                      <a:pt x="255" y="256"/>
                      <a:pt x="255" y="256"/>
                    </a:cubicBezTo>
                    <a:cubicBezTo>
                      <a:pt x="254" y="256"/>
                      <a:pt x="254" y="256"/>
                      <a:pt x="254" y="256"/>
                    </a:cubicBezTo>
                    <a:moveTo>
                      <a:pt x="254" y="254"/>
                    </a:moveTo>
                    <a:cubicBezTo>
                      <a:pt x="253" y="254"/>
                      <a:pt x="253" y="254"/>
                      <a:pt x="253" y="254"/>
                    </a:cubicBezTo>
                    <a:cubicBezTo>
                      <a:pt x="253" y="255"/>
                      <a:pt x="253" y="255"/>
                      <a:pt x="253" y="255"/>
                    </a:cubicBezTo>
                    <a:cubicBezTo>
                      <a:pt x="254" y="256"/>
                      <a:pt x="254" y="256"/>
                      <a:pt x="254" y="256"/>
                    </a:cubicBezTo>
                    <a:cubicBezTo>
                      <a:pt x="254" y="256"/>
                      <a:pt x="254" y="256"/>
                      <a:pt x="254" y="256"/>
                    </a:cubicBezTo>
                    <a:cubicBezTo>
                      <a:pt x="255" y="256"/>
                      <a:pt x="255" y="256"/>
                      <a:pt x="255" y="256"/>
                    </a:cubicBezTo>
                    <a:cubicBezTo>
                      <a:pt x="255" y="255"/>
                      <a:pt x="255" y="255"/>
                      <a:pt x="255" y="255"/>
                    </a:cubicBezTo>
                    <a:cubicBezTo>
                      <a:pt x="255" y="254"/>
                      <a:pt x="255" y="254"/>
                      <a:pt x="255" y="254"/>
                    </a:cubicBezTo>
                    <a:cubicBezTo>
                      <a:pt x="254" y="254"/>
                      <a:pt x="254" y="254"/>
                      <a:pt x="254" y="254"/>
                    </a:cubicBezTo>
                    <a:moveTo>
                      <a:pt x="128" y="255"/>
                    </a:moveTo>
                    <a:cubicBezTo>
                      <a:pt x="128" y="255"/>
                      <a:pt x="128" y="255"/>
                      <a:pt x="128" y="255"/>
                    </a:cubicBezTo>
                    <a:cubicBezTo>
                      <a:pt x="127" y="255"/>
                      <a:pt x="127" y="255"/>
                      <a:pt x="127" y="255"/>
                    </a:cubicBezTo>
                    <a:cubicBezTo>
                      <a:pt x="128" y="255"/>
                      <a:pt x="128" y="255"/>
                      <a:pt x="128" y="255"/>
                    </a:cubicBezTo>
                    <a:cubicBezTo>
                      <a:pt x="128" y="254"/>
                      <a:pt x="128" y="254"/>
                      <a:pt x="128" y="254"/>
                    </a:cubicBezTo>
                    <a:cubicBezTo>
                      <a:pt x="128" y="254"/>
                      <a:pt x="128" y="254"/>
                      <a:pt x="128" y="254"/>
                    </a:cubicBezTo>
                    <a:cubicBezTo>
                      <a:pt x="128" y="254"/>
                      <a:pt x="128" y="254"/>
                      <a:pt x="128"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5"/>
                      <a:pt x="129" y="255"/>
                      <a:pt x="129" y="255"/>
                    </a:cubicBezTo>
                    <a:cubicBezTo>
                      <a:pt x="129" y="255"/>
                      <a:pt x="129" y="255"/>
                      <a:pt x="129" y="255"/>
                    </a:cubicBezTo>
                    <a:cubicBezTo>
                      <a:pt x="128" y="255"/>
                      <a:pt x="128" y="255"/>
                      <a:pt x="128" y="255"/>
                    </a:cubicBezTo>
                    <a:cubicBezTo>
                      <a:pt x="128" y="255"/>
                      <a:pt x="128" y="255"/>
                      <a:pt x="128" y="255"/>
                    </a:cubicBezTo>
                    <a:cubicBezTo>
                      <a:pt x="128" y="255"/>
                      <a:pt x="128" y="255"/>
                      <a:pt x="128" y="255"/>
                    </a:cubicBezTo>
                    <a:moveTo>
                      <a:pt x="129" y="254"/>
                    </a:moveTo>
                    <a:cubicBezTo>
                      <a:pt x="128" y="254"/>
                      <a:pt x="128" y="254"/>
                      <a:pt x="128" y="254"/>
                    </a:cubicBezTo>
                    <a:cubicBezTo>
                      <a:pt x="127" y="255"/>
                      <a:pt x="127" y="255"/>
                      <a:pt x="127" y="255"/>
                    </a:cubicBezTo>
                    <a:cubicBezTo>
                      <a:pt x="127" y="255"/>
                      <a:pt x="127" y="255"/>
                      <a:pt x="127" y="255"/>
                    </a:cubicBezTo>
                    <a:cubicBezTo>
                      <a:pt x="128" y="256"/>
                      <a:pt x="128" y="256"/>
                      <a:pt x="128" y="256"/>
                    </a:cubicBezTo>
                    <a:cubicBezTo>
                      <a:pt x="129" y="255"/>
                      <a:pt x="129" y="255"/>
                      <a:pt x="129" y="255"/>
                    </a:cubicBezTo>
                    <a:cubicBezTo>
                      <a:pt x="129" y="254"/>
                      <a:pt x="129" y="254"/>
                      <a:pt x="129" y="254"/>
                    </a:cubicBezTo>
                    <a:cubicBezTo>
                      <a:pt x="129" y="254"/>
                      <a:pt x="129" y="254"/>
                      <a:pt x="129" y="254"/>
                    </a:cubicBezTo>
                    <a:cubicBezTo>
                      <a:pt x="129" y="254"/>
                      <a:pt x="129" y="254"/>
                      <a:pt x="129" y="254"/>
                    </a:cubicBezTo>
                    <a:moveTo>
                      <a:pt x="257" y="252"/>
                    </a:moveTo>
                    <a:cubicBezTo>
                      <a:pt x="257" y="252"/>
                      <a:pt x="257" y="252"/>
                      <a:pt x="257" y="252"/>
                    </a:cubicBezTo>
                    <a:cubicBezTo>
                      <a:pt x="256" y="252"/>
                      <a:pt x="256" y="252"/>
                      <a:pt x="256" y="252"/>
                    </a:cubicBezTo>
                    <a:cubicBezTo>
                      <a:pt x="256" y="252"/>
                      <a:pt x="256" y="252"/>
                      <a:pt x="256" y="252"/>
                    </a:cubicBezTo>
                    <a:cubicBezTo>
                      <a:pt x="256" y="252"/>
                      <a:pt x="256" y="252"/>
                      <a:pt x="256" y="252"/>
                    </a:cubicBezTo>
                    <a:cubicBezTo>
                      <a:pt x="256" y="251"/>
                      <a:pt x="256" y="251"/>
                      <a:pt x="256" y="251"/>
                    </a:cubicBezTo>
                    <a:cubicBezTo>
                      <a:pt x="256" y="251"/>
                      <a:pt x="256" y="251"/>
                      <a:pt x="256" y="251"/>
                    </a:cubicBezTo>
                    <a:cubicBezTo>
                      <a:pt x="256" y="251"/>
                      <a:pt x="256" y="251"/>
                      <a:pt x="256" y="251"/>
                    </a:cubicBezTo>
                    <a:cubicBezTo>
                      <a:pt x="256" y="251"/>
                      <a:pt x="256" y="251"/>
                      <a:pt x="256" y="251"/>
                    </a:cubicBezTo>
                    <a:cubicBezTo>
                      <a:pt x="257" y="251"/>
                      <a:pt x="257" y="251"/>
                      <a:pt x="257" y="251"/>
                    </a:cubicBezTo>
                    <a:cubicBezTo>
                      <a:pt x="257" y="251"/>
                      <a:pt x="257" y="251"/>
                      <a:pt x="257" y="251"/>
                    </a:cubicBezTo>
                    <a:cubicBezTo>
                      <a:pt x="257" y="252"/>
                      <a:pt x="257" y="252"/>
                      <a:pt x="257" y="252"/>
                    </a:cubicBezTo>
                    <a:cubicBezTo>
                      <a:pt x="257" y="252"/>
                      <a:pt x="257" y="252"/>
                      <a:pt x="257" y="252"/>
                    </a:cubicBezTo>
                    <a:cubicBezTo>
                      <a:pt x="258" y="252"/>
                      <a:pt x="258" y="252"/>
                      <a:pt x="258" y="252"/>
                    </a:cubicBezTo>
                    <a:cubicBezTo>
                      <a:pt x="257" y="252"/>
                      <a:pt x="257" y="252"/>
                      <a:pt x="257" y="252"/>
                    </a:cubicBezTo>
                    <a:cubicBezTo>
                      <a:pt x="257" y="252"/>
                      <a:pt x="257" y="252"/>
                      <a:pt x="257" y="252"/>
                    </a:cubicBezTo>
                    <a:cubicBezTo>
                      <a:pt x="257" y="252"/>
                      <a:pt x="257" y="252"/>
                      <a:pt x="257" y="252"/>
                    </a:cubicBezTo>
                    <a:moveTo>
                      <a:pt x="256" y="251"/>
                    </a:moveTo>
                    <a:cubicBezTo>
                      <a:pt x="256" y="251"/>
                      <a:pt x="256" y="251"/>
                      <a:pt x="256" y="251"/>
                    </a:cubicBezTo>
                    <a:cubicBezTo>
                      <a:pt x="256" y="252"/>
                      <a:pt x="256" y="252"/>
                      <a:pt x="256" y="252"/>
                    </a:cubicBezTo>
                    <a:cubicBezTo>
                      <a:pt x="256" y="252"/>
                      <a:pt x="256" y="252"/>
                      <a:pt x="256" y="252"/>
                    </a:cubicBezTo>
                    <a:cubicBezTo>
                      <a:pt x="257" y="253"/>
                      <a:pt x="257" y="253"/>
                      <a:pt x="257" y="253"/>
                    </a:cubicBezTo>
                    <a:cubicBezTo>
                      <a:pt x="258" y="252"/>
                      <a:pt x="258" y="252"/>
                      <a:pt x="258" y="252"/>
                    </a:cubicBezTo>
                    <a:cubicBezTo>
                      <a:pt x="258" y="252"/>
                      <a:pt x="258" y="252"/>
                      <a:pt x="258" y="252"/>
                    </a:cubicBezTo>
                    <a:cubicBezTo>
                      <a:pt x="257" y="251"/>
                      <a:pt x="257" y="251"/>
                      <a:pt x="257" y="251"/>
                    </a:cubicBezTo>
                    <a:cubicBezTo>
                      <a:pt x="256" y="251"/>
                      <a:pt x="256" y="251"/>
                      <a:pt x="256" y="251"/>
                    </a:cubicBezTo>
                    <a:moveTo>
                      <a:pt x="125" y="252"/>
                    </a:moveTo>
                    <a:cubicBezTo>
                      <a:pt x="125" y="252"/>
                      <a:pt x="125" y="252"/>
                      <a:pt x="125" y="252"/>
                    </a:cubicBezTo>
                    <a:cubicBezTo>
                      <a:pt x="125" y="252"/>
                      <a:pt x="125" y="252"/>
                      <a:pt x="125" y="252"/>
                    </a:cubicBezTo>
                    <a:cubicBezTo>
                      <a:pt x="125" y="252"/>
                      <a:pt x="125" y="252"/>
                      <a:pt x="125" y="252"/>
                    </a:cubicBezTo>
                    <a:cubicBezTo>
                      <a:pt x="125" y="251"/>
                      <a:pt x="125" y="251"/>
                      <a:pt x="125" y="251"/>
                    </a:cubicBezTo>
                    <a:cubicBezTo>
                      <a:pt x="125" y="251"/>
                      <a:pt x="125" y="251"/>
                      <a:pt x="125" y="251"/>
                    </a:cubicBezTo>
                    <a:cubicBezTo>
                      <a:pt x="125" y="251"/>
                      <a:pt x="125" y="251"/>
                      <a:pt x="125" y="251"/>
                    </a:cubicBezTo>
                    <a:cubicBezTo>
                      <a:pt x="126" y="251"/>
                      <a:pt x="126" y="251"/>
                      <a:pt x="126" y="251"/>
                    </a:cubicBezTo>
                    <a:cubicBezTo>
                      <a:pt x="126" y="250"/>
                      <a:pt x="126" y="250"/>
                      <a:pt x="126" y="250"/>
                    </a:cubicBezTo>
                    <a:cubicBezTo>
                      <a:pt x="126" y="250"/>
                      <a:pt x="126" y="250"/>
                      <a:pt x="126" y="250"/>
                    </a:cubicBezTo>
                    <a:cubicBezTo>
                      <a:pt x="126" y="251"/>
                      <a:pt x="126" y="251"/>
                      <a:pt x="126" y="251"/>
                    </a:cubicBezTo>
                    <a:cubicBezTo>
                      <a:pt x="127" y="251"/>
                      <a:pt x="127" y="251"/>
                      <a:pt x="127" y="251"/>
                    </a:cubicBezTo>
                    <a:cubicBezTo>
                      <a:pt x="127" y="251"/>
                      <a:pt x="127" y="251"/>
                      <a:pt x="127" y="251"/>
                    </a:cubicBezTo>
                    <a:cubicBezTo>
                      <a:pt x="126" y="251"/>
                      <a:pt x="126" y="251"/>
                      <a:pt x="126" y="251"/>
                    </a:cubicBezTo>
                    <a:cubicBezTo>
                      <a:pt x="126" y="252"/>
                      <a:pt x="126" y="252"/>
                      <a:pt x="126" y="252"/>
                    </a:cubicBezTo>
                    <a:cubicBezTo>
                      <a:pt x="126" y="252"/>
                      <a:pt x="126" y="252"/>
                      <a:pt x="126" y="252"/>
                    </a:cubicBezTo>
                    <a:cubicBezTo>
                      <a:pt x="125" y="252"/>
                      <a:pt x="125" y="252"/>
                      <a:pt x="125" y="252"/>
                    </a:cubicBezTo>
                    <a:moveTo>
                      <a:pt x="126" y="250"/>
                    </a:moveTo>
                    <a:cubicBezTo>
                      <a:pt x="125" y="251"/>
                      <a:pt x="125" y="251"/>
                      <a:pt x="125" y="251"/>
                    </a:cubicBezTo>
                    <a:cubicBezTo>
                      <a:pt x="125" y="251"/>
                      <a:pt x="125" y="251"/>
                      <a:pt x="125" y="251"/>
                    </a:cubicBezTo>
                    <a:cubicBezTo>
                      <a:pt x="125" y="252"/>
                      <a:pt x="125" y="252"/>
                      <a:pt x="125" y="252"/>
                    </a:cubicBezTo>
                    <a:cubicBezTo>
                      <a:pt x="125" y="252"/>
                      <a:pt x="125" y="252"/>
                      <a:pt x="125" y="252"/>
                    </a:cubicBezTo>
                    <a:cubicBezTo>
                      <a:pt x="126" y="252"/>
                      <a:pt x="126" y="252"/>
                      <a:pt x="126" y="252"/>
                    </a:cubicBezTo>
                    <a:cubicBezTo>
                      <a:pt x="127" y="251"/>
                      <a:pt x="127" y="251"/>
                      <a:pt x="127" y="251"/>
                    </a:cubicBezTo>
                    <a:cubicBezTo>
                      <a:pt x="127" y="251"/>
                      <a:pt x="127" y="251"/>
                      <a:pt x="127" y="251"/>
                    </a:cubicBezTo>
                    <a:cubicBezTo>
                      <a:pt x="126" y="250"/>
                      <a:pt x="126" y="250"/>
                      <a:pt x="126" y="250"/>
                    </a:cubicBezTo>
                    <a:moveTo>
                      <a:pt x="259" y="247"/>
                    </a:moveTo>
                    <a:cubicBezTo>
                      <a:pt x="258" y="248"/>
                      <a:pt x="258" y="248"/>
                      <a:pt x="258" y="248"/>
                    </a:cubicBezTo>
                    <a:cubicBezTo>
                      <a:pt x="258" y="248"/>
                      <a:pt x="258" y="248"/>
                      <a:pt x="258" y="248"/>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9" y="247"/>
                      <a:pt x="259" y="247"/>
                      <a:pt x="259" y="247"/>
                    </a:cubicBezTo>
                    <a:cubicBezTo>
                      <a:pt x="259" y="248"/>
                      <a:pt x="259" y="248"/>
                      <a:pt x="259" y="248"/>
                    </a:cubicBezTo>
                    <a:cubicBezTo>
                      <a:pt x="259" y="248"/>
                      <a:pt x="259" y="248"/>
                      <a:pt x="259" y="248"/>
                    </a:cubicBezTo>
                    <a:cubicBezTo>
                      <a:pt x="259" y="247"/>
                      <a:pt x="259" y="247"/>
                      <a:pt x="259" y="247"/>
                    </a:cubicBezTo>
                    <a:cubicBezTo>
                      <a:pt x="259" y="247"/>
                      <a:pt x="259" y="247"/>
                      <a:pt x="259" y="247"/>
                    </a:cubicBezTo>
                    <a:moveTo>
                      <a:pt x="124" y="247"/>
                    </a:moveTo>
                    <a:cubicBezTo>
                      <a:pt x="123" y="247"/>
                      <a:pt x="123" y="247"/>
                      <a:pt x="123" y="247"/>
                    </a:cubicBezTo>
                    <a:cubicBezTo>
                      <a:pt x="123" y="247"/>
                      <a:pt x="123" y="247"/>
                      <a:pt x="123" y="247"/>
                    </a:cubicBezTo>
                    <a:cubicBezTo>
                      <a:pt x="123" y="247"/>
                      <a:pt x="123" y="247"/>
                      <a:pt x="123" y="247"/>
                    </a:cubicBezTo>
                    <a:cubicBezTo>
                      <a:pt x="124" y="247"/>
                      <a:pt x="124" y="247"/>
                      <a:pt x="124" y="247"/>
                    </a:cubicBezTo>
                    <a:cubicBezTo>
                      <a:pt x="124" y="247"/>
                      <a:pt x="124" y="247"/>
                      <a:pt x="124" y="247"/>
                    </a:cubicBezTo>
                    <a:cubicBezTo>
                      <a:pt x="124" y="247"/>
                      <a:pt x="124" y="247"/>
                      <a:pt x="124" y="247"/>
                    </a:cubicBezTo>
                    <a:cubicBezTo>
                      <a:pt x="124" y="247"/>
                      <a:pt x="124" y="247"/>
                      <a:pt x="124" y="247"/>
                    </a:cubicBezTo>
                    <a:cubicBezTo>
                      <a:pt x="124" y="248"/>
                      <a:pt x="124" y="248"/>
                      <a:pt x="124" y="248"/>
                    </a:cubicBezTo>
                    <a:cubicBezTo>
                      <a:pt x="124" y="248"/>
                      <a:pt x="124" y="248"/>
                      <a:pt x="124" y="248"/>
                    </a:cubicBezTo>
                    <a:cubicBezTo>
                      <a:pt x="124" y="248"/>
                      <a:pt x="124" y="248"/>
                      <a:pt x="124" y="248"/>
                    </a:cubicBezTo>
                    <a:cubicBezTo>
                      <a:pt x="123" y="248"/>
                      <a:pt x="123" y="248"/>
                      <a:pt x="123" y="248"/>
                    </a:cubicBezTo>
                    <a:cubicBezTo>
                      <a:pt x="123" y="249"/>
                      <a:pt x="123" y="249"/>
                      <a:pt x="123" y="249"/>
                    </a:cubicBezTo>
                    <a:cubicBezTo>
                      <a:pt x="124" y="248"/>
                      <a:pt x="124" y="248"/>
                      <a:pt x="124" y="248"/>
                    </a:cubicBezTo>
                    <a:cubicBezTo>
                      <a:pt x="124" y="248"/>
                      <a:pt x="124" y="248"/>
                      <a:pt x="124" y="248"/>
                    </a:cubicBezTo>
                    <a:cubicBezTo>
                      <a:pt x="124" y="247"/>
                      <a:pt x="124" y="247"/>
                      <a:pt x="124" y="247"/>
                    </a:cubicBezTo>
                    <a:cubicBezTo>
                      <a:pt x="124" y="247"/>
                      <a:pt x="124" y="247"/>
                      <a:pt x="124" y="247"/>
                    </a:cubicBezTo>
                    <a:moveTo>
                      <a:pt x="240" y="232"/>
                    </a:moveTo>
                    <a:cubicBezTo>
                      <a:pt x="240" y="232"/>
                      <a:pt x="240" y="232"/>
                      <a:pt x="240" y="232"/>
                    </a:cubicBezTo>
                    <a:cubicBezTo>
                      <a:pt x="240" y="232"/>
                      <a:pt x="240" y="232"/>
                      <a:pt x="24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moveTo>
                      <a:pt x="239" y="231"/>
                    </a:moveTo>
                    <a:cubicBezTo>
                      <a:pt x="239" y="232"/>
                      <a:pt x="239" y="232"/>
                      <a:pt x="239" y="232"/>
                    </a:cubicBezTo>
                    <a:cubicBezTo>
                      <a:pt x="239" y="232"/>
                      <a:pt x="239" y="232"/>
                      <a:pt x="239" y="232"/>
                    </a:cubicBezTo>
                    <a:cubicBezTo>
                      <a:pt x="239" y="232"/>
                      <a:pt x="239" y="232"/>
                      <a:pt x="239" y="232"/>
                    </a:cubicBezTo>
                    <a:cubicBezTo>
                      <a:pt x="240" y="233"/>
                      <a:pt x="240" y="233"/>
                      <a:pt x="240" y="233"/>
                    </a:cubicBezTo>
                    <a:cubicBezTo>
                      <a:pt x="240" y="232"/>
                      <a:pt x="240" y="232"/>
                      <a:pt x="240" y="232"/>
                    </a:cubicBezTo>
                    <a:cubicBezTo>
                      <a:pt x="240" y="232"/>
                      <a:pt x="240" y="232"/>
                      <a:pt x="240" y="232"/>
                    </a:cubicBezTo>
                    <a:cubicBezTo>
                      <a:pt x="240" y="232"/>
                      <a:pt x="240" y="232"/>
                      <a:pt x="240" y="232"/>
                    </a:cubicBezTo>
                    <a:cubicBezTo>
                      <a:pt x="239" y="231"/>
                      <a:pt x="239" y="231"/>
                      <a:pt x="239" y="231"/>
                    </a:cubicBezTo>
                    <a:moveTo>
                      <a:pt x="143" y="231"/>
                    </a:moveTo>
                    <a:cubicBezTo>
                      <a:pt x="143" y="231"/>
                      <a:pt x="143" y="231"/>
                      <a:pt x="143" y="231"/>
                    </a:cubicBezTo>
                    <a:cubicBezTo>
                      <a:pt x="143" y="231"/>
                      <a:pt x="143" y="231"/>
                      <a:pt x="143" y="231"/>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3" y="232"/>
                      <a:pt x="143" y="232"/>
                      <a:pt x="143" y="232"/>
                    </a:cubicBezTo>
                    <a:cubicBezTo>
                      <a:pt x="143" y="232"/>
                      <a:pt x="143" y="232"/>
                      <a:pt x="143" y="232"/>
                    </a:cubicBezTo>
                    <a:cubicBezTo>
                      <a:pt x="142" y="232"/>
                      <a:pt x="142" y="232"/>
                      <a:pt x="142" y="232"/>
                    </a:cubicBezTo>
                    <a:cubicBezTo>
                      <a:pt x="143" y="231"/>
                      <a:pt x="143" y="231"/>
                      <a:pt x="143" y="231"/>
                    </a:cubicBezTo>
                    <a:cubicBezTo>
                      <a:pt x="144" y="232"/>
                      <a:pt x="144" y="232"/>
                      <a:pt x="144" y="232"/>
                    </a:cubicBezTo>
                    <a:cubicBezTo>
                      <a:pt x="144" y="232"/>
                      <a:pt x="144" y="232"/>
                      <a:pt x="144" y="232"/>
                    </a:cubicBezTo>
                    <a:cubicBezTo>
                      <a:pt x="143" y="231"/>
                      <a:pt x="143" y="231"/>
                      <a:pt x="143" y="231"/>
                    </a:cubicBezTo>
                    <a:moveTo>
                      <a:pt x="241" y="229"/>
                    </a:moveTo>
                    <a:cubicBezTo>
                      <a:pt x="240" y="229"/>
                      <a:pt x="240" y="229"/>
                      <a:pt x="240" y="229"/>
                    </a:cubicBezTo>
                    <a:cubicBezTo>
                      <a:pt x="240" y="230"/>
                      <a:pt x="240" y="230"/>
                      <a:pt x="240" y="230"/>
                    </a:cubicBezTo>
                    <a:cubicBezTo>
                      <a:pt x="240" y="229"/>
                      <a:pt x="240" y="229"/>
                      <a:pt x="240" y="229"/>
                    </a:cubicBezTo>
                    <a:cubicBezTo>
                      <a:pt x="242" y="230"/>
                      <a:pt x="242" y="230"/>
                      <a:pt x="242" y="230"/>
                    </a:cubicBezTo>
                    <a:cubicBezTo>
                      <a:pt x="242" y="230"/>
                      <a:pt x="242" y="230"/>
                      <a:pt x="242" y="230"/>
                    </a:cubicBezTo>
                    <a:cubicBezTo>
                      <a:pt x="242" y="230"/>
                      <a:pt x="242" y="230"/>
                      <a:pt x="242" y="230"/>
                    </a:cubicBezTo>
                    <a:cubicBezTo>
                      <a:pt x="242" y="230"/>
                      <a:pt x="242" y="230"/>
                      <a:pt x="242" y="230"/>
                    </a:cubicBezTo>
                    <a:cubicBezTo>
                      <a:pt x="242" y="229"/>
                      <a:pt x="242" y="229"/>
                      <a:pt x="242" y="229"/>
                    </a:cubicBezTo>
                    <a:cubicBezTo>
                      <a:pt x="242" y="229"/>
                      <a:pt x="242" y="229"/>
                      <a:pt x="242" y="229"/>
                    </a:cubicBezTo>
                    <a:cubicBezTo>
                      <a:pt x="242" y="229"/>
                      <a:pt x="242" y="229"/>
                      <a:pt x="242" y="229"/>
                    </a:cubicBezTo>
                    <a:cubicBezTo>
                      <a:pt x="242" y="230"/>
                      <a:pt x="242" y="230"/>
                      <a:pt x="242" y="230"/>
                    </a:cubicBezTo>
                    <a:cubicBezTo>
                      <a:pt x="241" y="229"/>
                      <a:pt x="241" y="229"/>
                      <a:pt x="241" y="229"/>
                    </a:cubicBezTo>
                    <a:cubicBezTo>
                      <a:pt x="241" y="229"/>
                      <a:pt x="241" y="229"/>
                      <a:pt x="241" y="229"/>
                    </a:cubicBezTo>
                    <a:cubicBezTo>
                      <a:pt x="241" y="229"/>
                      <a:pt x="241" y="229"/>
                      <a:pt x="241" y="229"/>
                    </a:cubicBezTo>
                    <a:moveTo>
                      <a:pt x="142" y="228"/>
                    </a:moveTo>
                    <a:cubicBezTo>
                      <a:pt x="142" y="228"/>
                      <a:pt x="142" y="228"/>
                      <a:pt x="142" y="228"/>
                    </a:cubicBezTo>
                    <a:cubicBezTo>
                      <a:pt x="142" y="229"/>
                      <a:pt x="142" y="229"/>
                      <a:pt x="142" y="229"/>
                    </a:cubicBezTo>
                    <a:cubicBezTo>
                      <a:pt x="141" y="229"/>
                      <a:pt x="141" y="229"/>
                      <a:pt x="141" y="229"/>
                    </a:cubicBezTo>
                    <a:cubicBezTo>
                      <a:pt x="141" y="229"/>
                      <a:pt x="141" y="229"/>
                      <a:pt x="141" y="229"/>
                    </a:cubicBezTo>
                    <a:cubicBezTo>
                      <a:pt x="141" y="229"/>
                      <a:pt x="141" y="229"/>
                      <a:pt x="141" y="229"/>
                    </a:cubicBezTo>
                    <a:cubicBezTo>
                      <a:pt x="141" y="229"/>
                      <a:pt x="141" y="229"/>
                      <a:pt x="141" y="229"/>
                    </a:cubicBezTo>
                    <a:cubicBezTo>
                      <a:pt x="141" y="230"/>
                      <a:pt x="141" y="230"/>
                      <a:pt x="141" y="230"/>
                    </a:cubicBezTo>
                    <a:cubicBezTo>
                      <a:pt x="141" y="230"/>
                      <a:pt x="141" y="230"/>
                      <a:pt x="141" y="230"/>
                    </a:cubicBezTo>
                    <a:cubicBezTo>
                      <a:pt x="141" y="230"/>
                      <a:pt x="141" y="230"/>
                      <a:pt x="141" y="230"/>
                    </a:cubicBezTo>
                    <a:cubicBezTo>
                      <a:pt x="141" y="229"/>
                      <a:pt x="141" y="229"/>
                      <a:pt x="141" y="229"/>
                    </a:cubicBezTo>
                    <a:cubicBezTo>
                      <a:pt x="142" y="229"/>
                      <a:pt x="142" y="229"/>
                      <a:pt x="142" y="229"/>
                    </a:cubicBezTo>
                    <a:cubicBezTo>
                      <a:pt x="142" y="229"/>
                      <a:pt x="142" y="229"/>
                      <a:pt x="142" y="229"/>
                    </a:cubicBezTo>
                    <a:cubicBezTo>
                      <a:pt x="142" y="229"/>
                      <a:pt x="142" y="229"/>
                      <a:pt x="142" y="229"/>
                    </a:cubicBezTo>
                    <a:cubicBezTo>
                      <a:pt x="142" y="228"/>
                      <a:pt x="142" y="228"/>
                      <a:pt x="142" y="228"/>
                    </a:cubicBezTo>
                    <a:moveTo>
                      <a:pt x="242" y="226"/>
                    </a:moveTo>
                    <a:cubicBezTo>
                      <a:pt x="241" y="227"/>
                      <a:pt x="241" y="227"/>
                      <a:pt x="241" y="227"/>
                    </a:cubicBezTo>
                    <a:cubicBezTo>
                      <a:pt x="242" y="227"/>
                      <a:pt x="242" y="227"/>
                      <a:pt x="242" y="227"/>
                    </a:cubicBezTo>
                    <a:cubicBezTo>
                      <a:pt x="242" y="227"/>
                      <a:pt x="242" y="227"/>
                      <a:pt x="242"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2" y="226"/>
                      <a:pt x="242" y="226"/>
                      <a:pt x="242" y="226"/>
                    </a:cubicBezTo>
                    <a:cubicBezTo>
                      <a:pt x="242" y="226"/>
                      <a:pt x="242" y="226"/>
                      <a:pt x="242" y="226"/>
                    </a:cubicBezTo>
                    <a:cubicBezTo>
                      <a:pt x="242" y="226"/>
                      <a:pt x="242" y="226"/>
                      <a:pt x="242" y="226"/>
                    </a:cubicBezTo>
                    <a:moveTo>
                      <a:pt x="244" y="225"/>
                    </a:moveTo>
                    <a:cubicBezTo>
                      <a:pt x="244" y="224"/>
                      <a:pt x="244" y="224"/>
                      <a:pt x="244"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5"/>
                      <a:pt x="244" y="225"/>
                      <a:pt x="244" y="225"/>
                    </a:cubicBezTo>
                    <a:moveTo>
                      <a:pt x="243" y="223"/>
                    </a:moveTo>
                    <a:cubicBezTo>
                      <a:pt x="243" y="224"/>
                      <a:pt x="243" y="224"/>
                      <a:pt x="243" y="224"/>
                    </a:cubicBezTo>
                    <a:cubicBezTo>
                      <a:pt x="243" y="224"/>
                      <a:pt x="243" y="224"/>
                      <a:pt x="243" y="224"/>
                    </a:cubicBezTo>
                    <a:cubicBezTo>
                      <a:pt x="243" y="225"/>
                      <a:pt x="243" y="225"/>
                      <a:pt x="243" y="225"/>
                    </a:cubicBezTo>
                    <a:cubicBezTo>
                      <a:pt x="244" y="225"/>
                      <a:pt x="244" y="225"/>
                      <a:pt x="244" y="225"/>
                    </a:cubicBezTo>
                    <a:cubicBezTo>
                      <a:pt x="244" y="224"/>
                      <a:pt x="244" y="224"/>
                      <a:pt x="244" y="224"/>
                    </a:cubicBezTo>
                    <a:cubicBezTo>
                      <a:pt x="244" y="224"/>
                      <a:pt x="244" y="224"/>
                      <a:pt x="244" y="224"/>
                    </a:cubicBezTo>
                    <a:cubicBezTo>
                      <a:pt x="244" y="224"/>
                      <a:pt x="244" y="224"/>
                      <a:pt x="244" y="224"/>
                    </a:cubicBezTo>
                    <a:cubicBezTo>
                      <a:pt x="243" y="223"/>
                      <a:pt x="243" y="223"/>
                      <a:pt x="243" y="223"/>
                    </a:cubicBezTo>
                    <a:moveTo>
                      <a:pt x="123" y="223"/>
                    </a:moveTo>
                    <a:cubicBezTo>
                      <a:pt x="123" y="225"/>
                      <a:pt x="123" y="225"/>
                      <a:pt x="123" y="225"/>
                    </a:cubicBezTo>
                    <a:cubicBezTo>
                      <a:pt x="126" y="234"/>
                      <a:pt x="130" y="241"/>
                      <a:pt x="136" y="248"/>
                    </a:cubicBezTo>
                    <a:cubicBezTo>
                      <a:pt x="135" y="249"/>
                      <a:pt x="135" y="249"/>
                      <a:pt x="135" y="249"/>
                    </a:cubicBezTo>
                    <a:cubicBezTo>
                      <a:pt x="130" y="243"/>
                      <a:pt x="126" y="236"/>
                      <a:pt x="123" y="229"/>
                    </a:cubicBezTo>
                    <a:cubicBezTo>
                      <a:pt x="123" y="233"/>
                      <a:pt x="123" y="233"/>
                      <a:pt x="123" y="233"/>
                    </a:cubicBezTo>
                    <a:cubicBezTo>
                      <a:pt x="126" y="239"/>
                      <a:pt x="129" y="245"/>
                      <a:pt x="134" y="250"/>
                    </a:cubicBezTo>
                    <a:cubicBezTo>
                      <a:pt x="132" y="251"/>
                      <a:pt x="132" y="251"/>
                      <a:pt x="132" y="251"/>
                    </a:cubicBezTo>
                    <a:cubicBezTo>
                      <a:pt x="129" y="247"/>
                      <a:pt x="126" y="242"/>
                      <a:pt x="123" y="238"/>
                    </a:cubicBezTo>
                    <a:cubicBezTo>
                      <a:pt x="123" y="239"/>
                      <a:pt x="123" y="239"/>
                      <a:pt x="123" y="239"/>
                    </a:cubicBezTo>
                    <a:cubicBezTo>
                      <a:pt x="126" y="243"/>
                      <a:pt x="128" y="248"/>
                      <a:pt x="131" y="251"/>
                    </a:cubicBezTo>
                    <a:cubicBezTo>
                      <a:pt x="130" y="252"/>
                      <a:pt x="130" y="252"/>
                      <a:pt x="130" y="252"/>
                    </a:cubicBezTo>
                    <a:cubicBezTo>
                      <a:pt x="138" y="261"/>
                      <a:pt x="147" y="269"/>
                      <a:pt x="158" y="274"/>
                    </a:cubicBezTo>
                    <a:cubicBezTo>
                      <a:pt x="184" y="274"/>
                      <a:pt x="184" y="274"/>
                      <a:pt x="184" y="274"/>
                    </a:cubicBezTo>
                    <a:cubicBezTo>
                      <a:pt x="185" y="271"/>
                      <a:pt x="185" y="271"/>
                      <a:pt x="185" y="271"/>
                    </a:cubicBezTo>
                    <a:cubicBezTo>
                      <a:pt x="166" y="269"/>
                      <a:pt x="150" y="260"/>
                      <a:pt x="139" y="246"/>
                    </a:cubicBezTo>
                    <a:cubicBezTo>
                      <a:pt x="136" y="248"/>
                      <a:pt x="136" y="248"/>
                      <a:pt x="136" y="248"/>
                    </a:cubicBezTo>
                    <a:cubicBezTo>
                      <a:pt x="130" y="241"/>
                      <a:pt x="126" y="232"/>
                      <a:pt x="123" y="223"/>
                    </a:cubicBezTo>
                    <a:moveTo>
                      <a:pt x="256" y="223"/>
                    </a:moveTo>
                    <a:cubicBezTo>
                      <a:pt x="255" y="225"/>
                      <a:pt x="254" y="228"/>
                      <a:pt x="253" y="230"/>
                    </a:cubicBezTo>
                    <a:cubicBezTo>
                      <a:pt x="256" y="232"/>
                      <a:pt x="256" y="232"/>
                      <a:pt x="256" y="232"/>
                    </a:cubicBezTo>
                    <a:cubicBezTo>
                      <a:pt x="254" y="236"/>
                      <a:pt x="252" y="240"/>
                      <a:pt x="250" y="244"/>
                    </a:cubicBezTo>
                    <a:cubicBezTo>
                      <a:pt x="247" y="242"/>
                      <a:pt x="247" y="242"/>
                      <a:pt x="247" y="242"/>
                    </a:cubicBezTo>
                    <a:cubicBezTo>
                      <a:pt x="242" y="250"/>
                      <a:pt x="235" y="256"/>
                      <a:pt x="227" y="261"/>
                    </a:cubicBezTo>
                    <a:cubicBezTo>
                      <a:pt x="229" y="264"/>
                      <a:pt x="229" y="264"/>
                      <a:pt x="229" y="264"/>
                    </a:cubicBezTo>
                    <a:cubicBezTo>
                      <a:pt x="222" y="268"/>
                      <a:pt x="214" y="271"/>
                      <a:pt x="205" y="273"/>
                    </a:cubicBezTo>
                    <a:cubicBezTo>
                      <a:pt x="205" y="270"/>
                      <a:pt x="205" y="270"/>
                      <a:pt x="205" y="270"/>
                    </a:cubicBezTo>
                    <a:cubicBezTo>
                      <a:pt x="200" y="271"/>
                      <a:pt x="196" y="271"/>
                      <a:pt x="191" y="271"/>
                    </a:cubicBezTo>
                    <a:cubicBezTo>
                      <a:pt x="191" y="271"/>
                      <a:pt x="190" y="271"/>
                      <a:pt x="190" y="271"/>
                    </a:cubicBezTo>
                    <a:cubicBezTo>
                      <a:pt x="190" y="274"/>
                      <a:pt x="190" y="274"/>
                      <a:pt x="190" y="274"/>
                    </a:cubicBezTo>
                    <a:cubicBezTo>
                      <a:pt x="206" y="274"/>
                      <a:pt x="206" y="274"/>
                      <a:pt x="206" y="274"/>
                    </a:cubicBezTo>
                    <a:cubicBezTo>
                      <a:pt x="206" y="274"/>
                      <a:pt x="206" y="274"/>
                      <a:pt x="206" y="274"/>
                    </a:cubicBezTo>
                    <a:cubicBezTo>
                      <a:pt x="214" y="272"/>
                      <a:pt x="222" y="269"/>
                      <a:pt x="229" y="264"/>
                    </a:cubicBezTo>
                    <a:cubicBezTo>
                      <a:pt x="231" y="268"/>
                      <a:pt x="231" y="268"/>
                      <a:pt x="231" y="268"/>
                    </a:cubicBezTo>
                    <a:cubicBezTo>
                      <a:pt x="228" y="271"/>
                      <a:pt x="224" y="272"/>
                      <a:pt x="220" y="274"/>
                    </a:cubicBezTo>
                    <a:cubicBezTo>
                      <a:pt x="222" y="274"/>
                      <a:pt x="222" y="274"/>
                      <a:pt x="222" y="274"/>
                    </a:cubicBezTo>
                    <a:cubicBezTo>
                      <a:pt x="225" y="273"/>
                      <a:pt x="229" y="271"/>
                      <a:pt x="232" y="269"/>
                    </a:cubicBezTo>
                    <a:cubicBezTo>
                      <a:pt x="232" y="270"/>
                      <a:pt x="232" y="270"/>
                      <a:pt x="232" y="270"/>
                    </a:cubicBezTo>
                    <a:cubicBezTo>
                      <a:pt x="241" y="264"/>
                      <a:pt x="249" y="257"/>
                      <a:pt x="256" y="248"/>
                    </a:cubicBezTo>
                    <a:cubicBezTo>
                      <a:pt x="254" y="247"/>
                      <a:pt x="254" y="247"/>
                      <a:pt x="254" y="247"/>
                    </a:cubicBezTo>
                    <a:cubicBezTo>
                      <a:pt x="256" y="245"/>
                      <a:pt x="258" y="242"/>
                      <a:pt x="259" y="239"/>
                    </a:cubicBezTo>
                    <a:cubicBezTo>
                      <a:pt x="259" y="238"/>
                      <a:pt x="259" y="238"/>
                      <a:pt x="259" y="238"/>
                    </a:cubicBezTo>
                    <a:cubicBezTo>
                      <a:pt x="258" y="241"/>
                      <a:pt x="256" y="244"/>
                      <a:pt x="254" y="247"/>
                    </a:cubicBezTo>
                    <a:cubicBezTo>
                      <a:pt x="250" y="244"/>
                      <a:pt x="250" y="244"/>
                      <a:pt x="250" y="244"/>
                    </a:cubicBezTo>
                    <a:cubicBezTo>
                      <a:pt x="253" y="240"/>
                      <a:pt x="255" y="236"/>
                      <a:pt x="257" y="232"/>
                    </a:cubicBezTo>
                    <a:cubicBezTo>
                      <a:pt x="259" y="233"/>
                      <a:pt x="259" y="233"/>
                      <a:pt x="259" y="233"/>
                    </a:cubicBezTo>
                    <a:cubicBezTo>
                      <a:pt x="259" y="223"/>
                      <a:pt x="259" y="223"/>
                      <a:pt x="259" y="223"/>
                    </a:cubicBezTo>
                    <a:cubicBezTo>
                      <a:pt x="259" y="223"/>
                      <a:pt x="259" y="224"/>
                      <a:pt x="259" y="224"/>
                    </a:cubicBezTo>
                    <a:cubicBezTo>
                      <a:pt x="256" y="223"/>
                      <a:pt x="256" y="223"/>
                      <a:pt x="256" y="223"/>
                    </a:cubicBezTo>
                    <a:moveTo>
                      <a:pt x="244" y="221"/>
                    </a:moveTo>
                    <a:cubicBezTo>
                      <a:pt x="244" y="222"/>
                      <a:pt x="244" y="222"/>
                      <a:pt x="244" y="222"/>
                    </a:cubicBezTo>
                    <a:cubicBezTo>
                      <a:pt x="244" y="222"/>
                      <a:pt x="244" y="222"/>
                      <a:pt x="244" y="222"/>
                    </a:cubicBezTo>
                    <a:cubicBezTo>
                      <a:pt x="244" y="221"/>
                      <a:pt x="244" y="221"/>
                      <a:pt x="244" y="221"/>
                    </a:cubicBezTo>
                    <a:cubicBezTo>
                      <a:pt x="245" y="222"/>
                      <a:pt x="245" y="222"/>
                      <a:pt x="245" y="222"/>
                    </a:cubicBezTo>
                    <a:cubicBezTo>
                      <a:pt x="245" y="222"/>
                      <a:pt x="245" y="222"/>
                      <a:pt x="245" y="222"/>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4" y="221"/>
                      <a:pt x="244" y="221"/>
                      <a:pt x="244" y="221"/>
                    </a:cubicBezTo>
                    <a:cubicBezTo>
                      <a:pt x="244" y="221"/>
                      <a:pt x="244" y="221"/>
                      <a:pt x="244" y="221"/>
                    </a:cubicBezTo>
                    <a:cubicBezTo>
                      <a:pt x="244" y="221"/>
                      <a:pt x="244" y="221"/>
                      <a:pt x="244" y="221"/>
                    </a:cubicBezTo>
                    <a:moveTo>
                      <a:pt x="246" y="219"/>
                    </a:moveTo>
                    <a:cubicBezTo>
                      <a:pt x="245" y="219"/>
                      <a:pt x="245" y="219"/>
                      <a:pt x="245" y="219"/>
                    </a:cubicBezTo>
                    <a:cubicBezTo>
                      <a:pt x="245" y="219"/>
                      <a:pt x="245" y="219"/>
                      <a:pt x="245" y="219"/>
                    </a:cubicBezTo>
                    <a:cubicBezTo>
                      <a:pt x="245" y="219"/>
                      <a:pt x="245" y="219"/>
                      <a:pt x="245" y="219"/>
                    </a:cubicBezTo>
                    <a:cubicBezTo>
                      <a:pt x="245" y="219"/>
                      <a:pt x="245" y="219"/>
                      <a:pt x="245" y="219"/>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6" y="218"/>
                      <a:pt x="246" y="218"/>
                      <a:pt x="246" y="218"/>
                    </a:cubicBezTo>
                    <a:cubicBezTo>
                      <a:pt x="246" y="218"/>
                      <a:pt x="246" y="218"/>
                      <a:pt x="246" y="218"/>
                    </a:cubicBezTo>
                    <a:cubicBezTo>
                      <a:pt x="246" y="219"/>
                      <a:pt x="246" y="219"/>
                      <a:pt x="246" y="219"/>
                    </a:cubicBezTo>
                    <a:cubicBezTo>
                      <a:pt x="246" y="219"/>
                      <a:pt x="246" y="219"/>
                      <a:pt x="246" y="219"/>
                    </a:cubicBezTo>
                    <a:cubicBezTo>
                      <a:pt x="246" y="219"/>
                      <a:pt x="246" y="219"/>
                      <a:pt x="246" y="219"/>
                    </a:cubicBezTo>
                    <a:cubicBezTo>
                      <a:pt x="246" y="219"/>
                      <a:pt x="246" y="219"/>
                      <a:pt x="246" y="219"/>
                    </a:cubicBezTo>
                    <a:cubicBezTo>
                      <a:pt x="246" y="219"/>
                      <a:pt x="246" y="219"/>
                      <a:pt x="246" y="219"/>
                    </a:cubicBezTo>
                    <a:moveTo>
                      <a:pt x="245" y="218"/>
                    </a:moveTo>
                    <a:cubicBezTo>
                      <a:pt x="245" y="218"/>
                      <a:pt x="245" y="218"/>
                      <a:pt x="245" y="218"/>
                    </a:cubicBezTo>
                    <a:cubicBezTo>
                      <a:pt x="245" y="219"/>
                      <a:pt x="245" y="219"/>
                      <a:pt x="245" y="219"/>
                    </a:cubicBezTo>
                    <a:cubicBezTo>
                      <a:pt x="245" y="219"/>
                      <a:pt x="245" y="219"/>
                      <a:pt x="245" y="219"/>
                    </a:cubicBezTo>
                    <a:cubicBezTo>
                      <a:pt x="246" y="219"/>
                      <a:pt x="246" y="219"/>
                      <a:pt x="246" y="219"/>
                    </a:cubicBezTo>
                    <a:cubicBezTo>
                      <a:pt x="246" y="219"/>
                      <a:pt x="246" y="219"/>
                      <a:pt x="246" y="219"/>
                    </a:cubicBezTo>
                    <a:cubicBezTo>
                      <a:pt x="246" y="218"/>
                      <a:pt x="246" y="218"/>
                      <a:pt x="246" y="218"/>
                    </a:cubicBezTo>
                    <a:cubicBezTo>
                      <a:pt x="245" y="218"/>
                      <a:pt x="245" y="218"/>
                      <a:pt x="245" y="218"/>
                    </a:cubicBezTo>
                    <a:cubicBezTo>
                      <a:pt x="245" y="218"/>
                      <a:pt x="245" y="218"/>
                      <a:pt x="245" y="218"/>
                    </a:cubicBezTo>
                    <a:moveTo>
                      <a:pt x="245" y="215"/>
                    </a:moveTo>
                    <a:cubicBezTo>
                      <a:pt x="245" y="216"/>
                      <a:pt x="245" y="216"/>
                      <a:pt x="245" y="216"/>
                    </a:cubicBezTo>
                    <a:cubicBezTo>
                      <a:pt x="245" y="216"/>
                      <a:pt x="245" y="216"/>
                      <a:pt x="245" y="216"/>
                    </a:cubicBezTo>
                    <a:cubicBezTo>
                      <a:pt x="245" y="216"/>
                      <a:pt x="245" y="216"/>
                      <a:pt x="245"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5"/>
                      <a:pt x="247" y="215"/>
                      <a:pt x="247" y="215"/>
                    </a:cubicBezTo>
                    <a:cubicBezTo>
                      <a:pt x="247" y="215"/>
                      <a:pt x="247" y="215"/>
                      <a:pt x="247" y="215"/>
                    </a:cubicBezTo>
                    <a:cubicBezTo>
                      <a:pt x="246" y="216"/>
                      <a:pt x="246" y="216"/>
                      <a:pt x="246" y="216"/>
                    </a:cubicBezTo>
                    <a:cubicBezTo>
                      <a:pt x="245" y="215"/>
                      <a:pt x="245" y="215"/>
                      <a:pt x="245" y="215"/>
                    </a:cubicBezTo>
                    <a:cubicBezTo>
                      <a:pt x="246" y="215"/>
                      <a:pt x="246" y="215"/>
                      <a:pt x="246" y="215"/>
                    </a:cubicBezTo>
                    <a:cubicBezTo>
                      <a:pt x="245" y="215"/>
                      <a:pt x="245" y="215"/>
                      <a:pt x="245" y="215"/>
                    </a:cubicBezTo>
                    <a:moveTo>
                      <a:pt x="136" y="200"/>
                    </a:moveTo>
                    <a:cubicBezTo>
                      <a:pt x="136" y="201"/>
                      <a:pt x="136" y="201"/>
                      <a:pt x="136"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6" y="201"/>
                      <a:pt x="136" y="201"/>
                      <a:pt x="136" y="201"/>
                    </a:cubicBezTo>
                    <a:cubicBezTo>
                      <a:pt x="136" y="201"/>
                      <a:pt x="136" y="201"/>
                      <a:pt x="136" y="201"/>
                    </a:cubicBezTo>
                    <a:cubicBezTo>
                      <a:pt x="136" y="201"/>
                      <a:pt x="136" y="201"/>
                      <a:pt x="136" y="201"/>
                    </a:cubicBezTo>
                    <a:cubicBezTo>
                      <a:pt x="136" y="200"/>
                      <a:pt x="136" y="200"/>
                      <a:pt x="136" y="200"/>
                    </a:cubicBezTo>
                    <a:cubicBezTo>
                      <a:pt x="136" y="200"/>
                      <a:pt x="136" y="200"/>
                      <a:pt x="136" y="200"/>
                    </a:cubicBezTo>
                    <a:moveTo>
                      <a:pt x="136" y="197"/>
                    </a:moveTo>
                    <a:cubicBezTo>
                      <a:pt x="136" y="198"/>
                      <a:pt x="136" y="198"/>
                      <a:pt x="136"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6" y="198"/>
                      <a:pt x="136" y="198"/>
                      <a:pt x="136" y="198"/>
                    </a:cubicBezTo>
                    <a:cubicBezTo>
                      <a:pt x="136" y="198"/>
                      <a:pt x="136" y="198"/>
                      <a:pt x="136" y="198"/>
                    </a:cubicBezTo>
                    <a:cubicBezTo>
                      <a:pt x="136" y="198"/>
                      <a:pt x="136" y="198"/>
                      <a:pt x="136" y="198"/>
                    </a:cubicBezTo>
                    <a:cubicBezTo>
                      <a:pt x="137" y="197"/>
                      <a:pt x="137" y="197"/>
                      <a:pt x="137" y="197"/>
                    </a:cubicBezTo>
                    <a:cubicBezTo>
                      <a:pt x="136" y="197"/>
                      <a:pt x="136" y="197"/>
                      <a:pt x="136" y="197"/>
                    </a:cubicBezTo>
                    <a:moveTo>
                      <a:pt x="137" y="195"/>
                    </a:moveTo>
                    <a:cubicBezTo>
                      <a:pt x="137" y="195"/>
                      <a:pt x="137" y="195"/>
                      <a:pt x="137" y="195"/>
                    </a:cubicBezTo>
                    <a:cubicBezTo>
                      <a:pt x="135" y="195"/>
                      <a:pt x="135" y="195"/>
                      <a:pt x="135" y="195"/>
                    </a:cubicBezTo>
                    <a:cubicBezTo>
                      <a:pt x="135" y="195"/>
                      <a:pt x="135" y="195"/>
                      <a:pt x="135" y="195"/>
                    </a:cubicBezTo>
                    <a:cubicBezTo>
                      <a:pt x="135" y="195"/>
                      <a:pt x="135" y="195"/>
                      <a:pt x="135" y="195"/>
                    </a:cubicBezTo>
                    <a:cubicBezTo>
                      <a:pt x="135" y="195"/>
                      <a:pt x="135" y="195"/>
                      <a:pt x="135" y="195"/>
                    </a:cubicBezTo>
                    <a:cubicBezTo>
                      <a:pt x="136" y="195"/>
                      <a:pt x="136" y="195"/>
                      <a:pt x="136" y="195"/>
                    </a:cubicBezTo>
                    <a:cubicBezTo>
                      <a:pt x="135" y="195"/>
                      <a:pt x="135" y="195"/>
                      <a:pt x="135" y="195"/>
                    </a:cubicBezTo>
                    <a:cubicBezTo>
                      <a:pt x="136" y="195"/>
                      <a:pt x="136" y="195"/>
                      <a:pt x="136" y="195"/>
                    </a:cubicBezTo>
                    <a:cubicBezTo>
                      <a:pt x="136" y="195"/>
                      <a:pt x="136" y="195"/>
                      <a:pt x="136"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moveTo>
                      <a:pt x="187" y="199"/>
                    </a:moveTo>
                    <a:cubicBezTo>
                      <a:pt x="187" y="198"/>
                      <a:pt x="187" y="198"/>
                      <a:pt x="188" y="198"/>
                    </a:cubicBezTo>
                    <a:cubicBezTo>
                      <a:pt x="187" y="196"/>
                      <a:pt x="187" y="196"/>
                      <a:pt x="187" y="196"/>
                    </a:cubicBezTo>
                    <a:cubicBezTo>
                      <a:pt x="188" y="195"/>
                      <a:pt x="189" y="195"/>
                      <a:pt x="190" y="195"/>
                    </a:cubicBezTo>
                    <a:cubicBezTo>
                      <a:pt x="191" y="197"/>
                      <a:pt x="191" y="197"/>
                      <a:pt x="191" y="197"/>
                    </a:cubicBezTo>
                    <a:cubicBezTo>
                      <a:pt x="191" y="197"/>
                      <a:pt x="191" y="197"/>
                      <a:pt x="191" y="197"/>
                    </a:cubicBezTo>
                    <a:cubicBezTo>
                      <a:pt x="194" y="197"/>
                      <a:pt x="195" y="198"/>
                      <a:pt x="197" y="199"/>
                    </a:cubicBezTo>
                    <a:cubicBezTo>
                      <a:pt x="198" y="198"/>
                      <a:pt x="198" y="198"/>
                      <a:pt x="198" y="198"/>
                    </a:cubicBezTo>
                    <a:cubicBezTo>
                      <a:pt x="199" y="199"/>
                      <a:pt x="199" y="199"/>
                      <a:pt x="199" y="199"/>
                    </a:cubicBezTo>
                    <a:cubicBezTo>
                      <a:pt x="197" y="200"/>
                      <a:pt x="197" y="200"/>
                      <a:pt x="197" y="200"/>
                    </a:cubicBezTo>
                    <a:cubicBezTo>
                      <a:pt x="198" y="201"/>
                      <a:pt x="199" y="202"/>
                      <a:pt x="199" y="204"/>
                    </a:cubicBezTo>
                    <a:cubicBezTo>
                      <a:pt x="199" y="204"/>
                      <a:pt x="198" y="205"/>
                      <a:pt x="198" y="205"/>
                    </a:cubicBezTo>
                    <a:cubicBezTo>
                      <a:pt x="200" y="205"/>
                      <a:pt x="200" y="205"/>
                      <a:pt x="200" y="205"/>
                    </a:cubicBezTo>
                    <a:cubicBezTo>
                      <a:pt x="200" y="207"/>
                      <a:pt x="200" y="208"/>
                      <a:pt x="199" y="209"/>
                    </a:cubicBezTo>
                    <a:cubicBezTo>
                      <a:pt x="197" y="208"/>
                      <a:pt x="197" y="208"/>
                      <a:pt x="197" y="208"/>
                    </a:cubicBezTo>
                    <a:cubicBezTo>
                      <a:pt x="196" y="210"/>
                      <a:pt x="194" y="211"/>
                      <a:pt x="191" y="211"/>
                    </a:cubicBezTo>
                    <a:cubicBezTo>
                      <a:pt x="189" y="211"/>
                      <a:pt x="187" y="210"/>
                      <a:pt x="185" y="208"/>
                    </a:cubicBezTo>
                    <a:cubicBezTo>
                      <a:pt x="184" y="209"/>
                      <a:pt x="184" y="209"/>
                      <a:pt x="184" y="209"/>
                    </a:cubicBezTo>
                    <a:cubicBezTo>
                      <a:pt x="183" y="208"/>
                      <a:pt x="183" y="208"/>
                      <a:pt x="183" y="208"/>
                    </a:cubicBezTo>
                    <a:cubicBezTo>
                      <a:pt x="185" y="207"/>
                      <a:pt x="185" y="207"/>
                      <a:pt x="185" y="207"/>
                    </a:cubicBezTo>
                    <a:cubicBezTo>
                      <a:pt x="184" y="206"/>
                      <a:pt x="184" y="205"/>
                      <a:pt x="184" y="204"/>
                    </a:cubicBezTo>
                    <a:cubicBezTo>
                      <a:pt x="184" y="204"/>
                      <a:pt x="184" y="204"/>
                      <a:pt x="184" y="204"/>
                    </a:cubicBezTo>
                    <a:cubicBezTo>
                      <a:pt x="182" y="204"/>
                      <a:pt x="182" y="204"/>
                      <a:pt x="182" y="204"/>
                    </a:cubicBezTo>
                    <a:cubicBezTo>
                      <a:pt x="182" y="201"/>
                      <a:pt x="184" y="199"/>
                      <a:pt x="185" y="197"/>
                    </a:cubicBezTo>
                    <a:cubicBezTo>
                      <a:pt x="187" y="199"/>
                      <a:pt x="187" y="199"/>
                      <a:pt x="187" y="199"/>
                    </a:cubicBezTo>
                    <a:moveTo>
                      <a:pt x="191" y="193"/>
                    </a:moveTo>
                    <a:cubicBezTo>
                      <a:pt x="191" y="193"/>
                      <a:pt x="191" y="193"/>
                      <a:pt x="190" y="193"/>
                    </a:cubicBezTo>
                    <a:cubicBezTo>
                      <a:pt x="190" y="195"/>
                      <a:pt x="190" y="195"/>
                      <a:pt x="190" y="195"/>
                    </a:cubicBezTo>
                    <a:cubicBezTo>
                      <a:pt x="189" y="195"/>
                      <a:pt x="188" y="195"/>
                      <a:pt x="187" y="196"/>
                    </a:cubicBezTo>
                    <a:cubicBezTo>
                      <a:pt x="186" y="194"/>
                      <a:pt x="186" y="194"/>
                      <a:pt x="186" y="194"/>
                    </a:cubicBezTo>
                    <a:cubicBezTo>
                      <a:pt x="185" y="195"/>
                      <a:pt x="185" y="195"/>
                      <a:pt x="184" y="196"/>
                    </a:cubicBezTo>
                    <a:cubicBezTo>
                      <a:pt x="185" y="197"/>
                      <a:pt x="185" y="197"/>
                      <a:pt x="185" y="197"/>
                    </a:cubicBezTo>
                    <a:cubicBezTo>
                      <a:pt x="183" y="199"/>
                      <a:pt x="182" y="201"/>
                      <a:pt x="182" y="204"/>
                    </a:cubicBezTo>
                    <a:cubicBezTo>
                      <a:pt x="181" y="204"/>
                      <a:pt x="181" y="204"/>
                      <a:pt x="181" y="204"/>
                    </a:cubicBezTo>
                    <a:cubicBezTo>
                      <a:pt x="181" y="204"/>
                      <a:pt x="181" y="204"/>
                      <a:pt x="181" y="204"/>
                    </a:cubicBezTo>
                    <a:cubicBezTo>
                      <a:pt x="181" y="206"/>
                      <a:pt x="181" y="207"/>
                      <a:pt x="182" y="209"/>
                    </a:cubicBezTo>
                    <a:cubicBezTo>
                      <a:pt x="183" y="208"/>
                      <a:pt x="183" y="208"/>
                      <a:pt x="183" y="208"/>
                    </a:cubicBezTo>
                    <a:cubicBezTo>
                      <a:pt x="184" y="209"/>
                      <a:pt x="184" y="209"/>
                      <a:pt x="184" y="209"/>
                    </a:cubicBezTo>
                    <a:cubicBezTo>
                      <a:pt x="182" y="210"/>
                      <a:pt x="182" y="210"/>
                      <a:pt x="182" y="210"/>
                    </a:cubicBezTo>
                    <a:cubicBezTo>
                      <a:pt x="184" y="213"/>
                      <a:pt x="187" y="215"/>
                      <a:pt x="191" y="215"/>
                    </a:cubicBezTo>
                    <a:cubicBezTo>
                      <a:pt x="195" y="215"/>
                      <a:pt x="198" y="213"/>
                      <a:pt x="200" y="210"/>
                    </a:cubicBezTo>
                    <a:cubicBezTo>
                      <a:pt x="199" y="209"/>
                      <a:pt x="199" y="209"/>
                      <a:pt x="199" y="209"/>
                    </a:cubicBezTo>
                    <a:cubicBezTo>
                      <a:pt x="200" y="208"/>
                      <a:pt x="200" y="207"/>
                      <a:pt x="200" y="205"/>
                    </a:cubicBezTo>
                    <a:cubicBezTo>
                      <a:pt x="202" y="206"/>
                      <a:pt x="202" y="206"/>
                      <a:pt x="202" y="206"/>
                    </a:cubicBezTo>
                    <a:cubicBezTo>
                      <a:pt x="202" y="205"/>
                      <a:pt x="202" y="204"/>
                      <a:pt x="202" y="204"/>
                    </a:cubicBezTo>
                    <a:cubicBezTo>
                      <a:pt x="202" y="202"/>
                      <a:pt x="201" y="199"/>
                      <a:pt x="200" y="198"/>
                    </a:cubicBezTo>
                    <a:cubicBezTo>
                      <a:pt x="199" y="199"/>
                      <a:pt x="199" y="199"/>
                      <a:pt x="199" y="199"/>
                    </a:cubicBezTo>
                    <a:cubicBezTo>
                      <a:pt x="198" y="198"/>
                      <a:pt x="198" y="198"/>
                      <a:pt x="198" y="198"/>
                    </a:cubicBezTo>
                    <a:cubicBezTo>
                      <a:pt x="200" y="197"/>
                      <a:pt x="200" y="197"/>
                      <a:pt x="200" y="197"/>
                    </a:cubicBezTo>
                    <a:cubicBezTo>
                      <a:pt x="198" y="194"/>
                      <a:pt x="195" y="193"/>
                      <a:pt x="191" y="193"/>
                    </a:cubicBezTo>
                    <a:moveTo>
                      <a:pt x="137" y="192"/>
                    </a:moveTo>
                    <a:cubicBezTo>
                      <a:pt x="137" y="192"/>
                      <a:pt x="137" y="192"/>
                      <a:pt x="137"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7" y="192"/>
                      <a:pt x="137" y="192"/>
                      <a:pt x="137" y="192"/>
                    </a:cubicBezTo>
                    <a:cubicBezTo>
                      <a:pt x="137" y="193"/>
                      <a:pt x="137" y="193"/>
                      <a:pt x="137" y="193"/>
                    </a:cubicBezTo>
                    <a:cubicBezTo>
                      <a:pt x="137" y="193"/>
                      <a:pt x="137" y="193"/>
                      <a:pt x="137" y="193"/>
                    </a:cubicBezTo>
                    <a:cubicBezTo>
                      <a:pt x="138" y="192"/>
                      <a:pt x="138" y="192"/>
                      <a:pt x="138" y="192"/>
                    </a:cubicBezTo>
                    <a:cubicBezTo>
                      <a:pt x="137" y="192"/>
                      <a:pt x="137" y="192"/>
                      <a:pt x="137" y="192"/>
                    </a:cubicBezTo>
                    <a:moveTo>
                      <a:pt x="138" y="190"/>
                    </a:moveTo>
                    <a:cubicBezTo>
                      <a:pt x="138" y="190"/>
                      <a:pt x="138" y="190"/>
                      <a:pt x="138" y="190"/>
                    </a:cubicBezTo>
                    <a:cubicBezTo>
                      <a:pt x="137" y="190"/>
                      <a:pt x="137" y="190"/>
                      <a:pt x="137" y="190"/>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8" y="189"/>
                      <a:pt x="138" y="189"/>
                      <a:pt x="138" y="189"/>
                    </a:cubicBezTo>
                    <a:cubicBezTo>
                      <a:pt x="138" y="189"/>
                      <a:pt x="138" y="189"/>
                      <a:pt x="138" y="189"/>
                    </a:cubicBezTo>
                    <a:cubicBezTo>
                      <a:pt x="138" y="189"/>
                      <a:pt x="138" y="189"/>
                      <a:pt x="138" y="189"/>
                    </a:cubicBezTo>
                    <a:cubicBezTo>
                      <a:pt x="138" y="189"/>
                      <a:pt x="138" y="189"/>
                      <a:pt x="138" y="189"/>
                    </a:cubicBezTo>
                    <a:cubicBezTo>
                      <a:pt x="138" y="190"/>
                      <a:pt x="138" y="190"/>
                      <a:pt x="138" y="190"/>
                    </a:cubicBezTo>
                    <a:cubicBezTo>
                      <a:pt x="138" y="190"/>
                      <a:pt x="138" y="190"/>
                      <a:pt x="138" y="190"/>
                    </a:cubicBezTo>
                    <a:moveTo>
                      <a:pt x="137" y="189"/>
                    </a:moveTo>
                    <a:cubicBezTo>
                      <a:pt x="137" y="189"/>
                      <a:pt x="137" y="189"/>
                      <a:pt x="137" y="189"/>
                    </a:cubicBezTo>
                    <a:cubicBezTo>
                      <a:pt x="137" y="189"/>
                      <a:pt x="137" y="189"/>
                      <a:pt x="137" y="189"/>
                    </a:cubicBezTo>
                    <a:cubicBezTo>
                      <a:pt x="137" y="190"/>
                      <a:pt x="137" y="190"/>
                      <a:pt x="137" y="190"/>
                    </a:cubicBezTo>
                    <a:cubicBezTo>
                      <a:pt x="138" y="190"/>
                      <a:pt x="138" y="190"/>
                      <a:pt x="138" y="190"/>
                    </a:cubicBezTo>
                    <a:cubicBezTo>
                      <a:pt x="138" y="189"/>
                      <a:pt x="138" y="189"/>
                      <a:pt x="138" y="189"/>
                    </a:cubicBezTo>
                    <a:cubicBezTo>
                      <a:pt x="138" y="189"/>
                      <a:pt x="138" y="189"/>
                      <a:pt x="138" y="189"/>
                    </a:cubicBezTo>
                    <a:cubicBezTo>
                      <a:pt x="137" y="189"/>
                      <a:pt x="137" y="189"/>
                      <a:pt x="137" y="189"/>
                    </a:cubicBezTo>
                    <a:cubicBezTo>
                      <a:pt x="137" y="189"/>
                      <a:pt x="137" y="189"/>
                      <a:pt x="137" y="189"/>
                    </a:cubicBezTo>
                    <a:moveTo>
                      <a:pt x="137" y="186"/>
                    </a:moveTo>
                    <a:cubicBezTo>
                      <a:pt x="137" y="186"/>
                      <a:pt x="137" y="186"/>
                      <a:pt x="137" y="186"/>
                    </a:cubicBezTo>
                    <a:cubicBezTo>
                      <a:pt x="138" y="186"/>
                      <a:pt x="138" y="186"/>
                      <a:pt x="138" y="186"/>
                    </a:cubicBezTo>
                    <a:cubicBezTo>
                      <a:pt x="138" y="186"/>
                      <a:pt x="138" y="186"/>
                      <a:pt x="138" y="186"/>
                    </a:cubicBezTo>
                    <a:cubicBezTo>
                      <a:pt x="138" y="186"/>
                      <a:pt x="138" y="186"/>
                      <a:pt x="138" y="186"/>
                    </a:cubicBezTo>
                    <a:cubicBezTo>
                      <a:pt x="138" y="187"/>
                      <a:pt x="138" y="187"/>
                      <a:pt x="138" y="187"/>
                    </a:cubicBezTo>
                    <a:cubicBezTo>
                      <a:pt x="138" y="187"/>
                      <a:pt x="138" y="187"/>
                      <a:pt x="138" y="187"/>
                    </a:cubicBezTo>
                    <a:cubicBezTo>
                      <a:pt x="138" y="186"/>
                      <a:pt x="138" y="186"/>
                      <a:pt x="138" y="186"/>
                    </a:cubicBezTo>
                    <a:cubicBezTo>
                      <a:pt x="139" y="187"/>
                      <a:pt x="139" y="187"/>
                      <a:pt x="139" y="187"/>
                    </a:cubicBezTo>
                    <a:cubicBezTo>
                      <a:pt x="139" y="187"/>
                      <a:pt x="139" y="187"/>
                      <a:pt x="139" y="187"/>
                    </a:cubicBezTo>
                    <a:cubicBezTo>
                      <a:pt x="139" y="187"/>
                      <a:pt x="139" y="187"/>
                      <a:pt x="139" y="187"/>
                    </a:cubicBezTo>
                    <a:cubicBezTo>
                      <a:pt x="139" y="186"/>
                      <a:pt x="139" y="186"/>
                      <a:pt x="139" y="186"/>
                    </a:cubicBezTo>
                    <a:cubicBezTo>
                      <a:pt x="139" y="186"/>
                      <a:pt x="139" y="186"/>
                      <a:pt x="139" y="186"/>
                    </a:cubicBezTo>
                    <a:cubicBezTo>
                      <a:pt x="139" y="186"/>
                      <a:pt x="139" y="186"/>
                      <a:pt x="139" y="186"/>
                    </a:cubicBezTo>
                    <a:cubicBezTo>
                      <a:pt x="137" y="186"/>
                      <a:pt x="137" y="186"/>
                      <a:pt x="137" y="186"/>
                    </a:cubicBezTo>
                    <a:moveTo>
                      <a:pt x="140" y="184"/>
                    </a:move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40" y="183"/>
                      <a:pt x="140" y="183"/>
                      <a:pt x="140" y="183"/>
                    </a:cubicBezTo>
                    <a:cubicBezTo>
                      <a:pt x="140" y="184"/>
                      <a:pt x="140" y="184"/>
                      <a:pt x="140" y="184"/>
                    </a:cubicBezTo>
                    <a:cubicBezTo>
                      <a:pt x="140" y="184"/>
                      <a:pt x="140" y="184"/>
                      <a:pt x="140" y="184"/>
                    </a:cubicBezTo>
                    <a:cubicBezTo>
                      <a:pt x="140" y="184"/>
                      <a:pt x="140" y="184"/>
                      <a:pt x="140" y="184"/>
                    </a:cubicBezTo>
                    <a:cubicBezTo>
                      <a:pt x="140" y="184"/>
                      <a:pt x="140" y="184"/>
                      <a:pt x="140" y="184"/>
                    </a:cubicBezTo>
                    <a:cubicBezTo>
                      <a:pt x="140" y="184"/>
                      <a:pt x="140" y="184"/>
                      <a:pt x="140" y="184"/>
                    </a:cubicBezTo>
                    <a:moveTo>
                      <a:pt x="139" y="183"/>
                    </a:moveTo>
                    <a:cubicBezTo>
                      <a:pt x="138" y="183"/>
                      <a:pt x="138" y="183"/>
                      <a:pt x="138" y="183"/>
                    </a:cubicBezTo>
                    <a:cubicBezTo>
                      <a:pt x="138" y="184"/>
                      <a:pt x="138" y="184"/>
                      <a:pt x="138" y="184"/>
                    </a:cubicBezTo>
                    <a:cubicBezTo>
                      <a:pt x="139" y="184"/>
                      <a:pt x="139" y="184"/>
                      <a:pt x="139" y="184"/>
                    </a:cubicBezTo>
                    <a:cubicBezTo>
                      <a:pt x="140" y="184"/>
                      <a:pt x="140" y="184"/>
                      <a:pt x="140" y="184"/>
                    </a:cubicBezTo>
                    <a:cubicBezTo>
                      <a:pt x="140" y="184"/>
                      <a:pt x="140" y="184"/>
                      <a:pt x="140" y="184"/>
                    </a:cubicBezTo>
                    <a:cubicBezTo>
                      <a:pt x="140" y="183"/>
                      <a:pt x="140" y="183"/>
                      <a:pt x="140" y="183"/>
                    </a:cubicBezTo>
                    <a:cubicBezTo>
                      <a:pt x="139" y="183"/>
                      <a:pt x="139" y="183"/>
                      <a:pt x="139" y="183"/>
                    </a:cubicBezTo>
                    <a:cubicBezTo>
                      <a:pt x="139" y="183"/>
                      <a:pt x="139" y="183"/>
                      <a:pt x="139" y="183"/>
                    </a:cubicBezTo>
                    <a:moveTo>
                      <a:pt x="174" y="215"/>
                    </a:moveTo>
                    <a:cubicBezTo>
                      <a:pt x="173" y="214"/>
                      <a:pt x="173" y="213"/>
                      <a:pt x="173" y="213"/>
                    </a:cubicBezTo>
                    <a:cubicBezTo>
                      <a:pt x="176" y="211"/>
                      <a:pt x="176" y="211"/>
                      <a:pt x="176" y="211"/>
                    </a:cubicBezTo>
                    <a:cubicBezTo>
                      <a:pt x="176" y="212"/>
                      <a:pt x="177" y="212"/>
                      <a:pt x="177" y="213"/>
                    </a:cubicBezTo>
                    <a:cubicBezTo>
                      <a:pt x="174" y="215"/>
                      <a:pt x="174" y="215"/>
                      <a:pt x="174" y="215"/>
                    </a:cubicBezTo>
                    <a:moveTo>
                      <a:pt x="209" y="215"/>
                    </a:moveTo>
                    <a:cubicBezTo>
                      <a:pt x="204" y="212"/>
                      <a:pt x="204" y="212"/>
                      <a:pt x="204" y="212"/>
                    </a:cubicBezTo>
                    <a:cubicBezTo>
                      <a:pt x="205" y="210"/>
                      <a:pt x="206" y="208"/>
                      <a:pt x="206" y="206"/>
                    </a:cubicBezTo>
                    <a:cubicBezTo>
                      <a:pt x="208" y="207"/>
                      <a:pt x="208" y="207"/>
                      <a:pt x="208" y="207"/>
                    </a:cubicBezTo>
                    <a:cubicBezTo>
                      <a:pt x="208" y="207"/>
                      <a:pt x="208" y="208"/>
                      <a:pt x="207" y="209"/>
                    </a:cubicBezTo>
                    <a:cubicBezTo>
                      <a:pt x="208" y="209"/>
                      <a:pt x="208" y="209"/>
                      <a:pt x="208" y="209"/>
                    </a:cubicBezTo>
                    <a:cubicBezTo>
                      <a:pt x="208" y="208"/>
                      <a:pt x="208" y="207"/>
                      <a:pt x="208" y="207"/>
                    </a:cubicBezTo>
                    <a:cubicBezTo>
                      <a:pt x="212" y="207"/>
                      <a:pt x="212" y="207"/>
                      <a:pt x="212" y="207"/>
                    </a:cubicBezTo>
                    <a:cubicBezTo>
                      <a:pt x="211" y="210"/>
                      <a:pt x="210" y="213"/>
                      <a:pt x="209" y="215"/>
                    </a:cubicBezTo>
                    <a:moveTo>
                      <a:pt x="205" y="194"/>
                    </a:moveTo>
                    <a:cubicBezTo>
                      <a:pt x="205" y="194"/>
                      <a:pt x="205" y="193"/>
                      <a:pt x="204" y="193"/>
                    </a:cubicBezTo>
                    <a:cubicBezTo>
                      <a:pt x="207" y="190"/>
                      <a:pt x="207" y="190"/>
                      <a:pt x="207" y="190"/>
                    </a:cubicBezTo>
                    <a:cubicBezTo>
                      <a:pt x="208" y="191"/>
                      <a:pt x="208" y="191"/>
                      <a:pt x="209" y="192"/>
                    </a:cubicBezTo>
                    <a:cubicBezTo>
                      <a:pt x="205" y="194"/>
                      <a:pt x="205" y="194"/>
                      <a:pt x="205" y="194"/>
                    </a:cubicBezTo>
                    <a:moveTo>
                      <a:pt x="182" y="193"/>
                    </a:moveTo>
                    <a:cubicBezTo>
                      <a:pt x="183" y="192"/>
                      <a:pt x="184" y="192"/>
                      <a:pt x="184" y="191"/>
                    </a:cubicBezTo>
                    <a:cubicBezTo>
                      <a:pt x="184" y="191"/>
                      <a:pt x="184" y="191"/>
                      <a:pt x="184" y="191"/>
                    </a:cubicBezTo>
                    <a:cubicBezTo>
                      <a:pt x="186" y="190"/>
                      <a:pt x="188" y="189"/>
                      <a:pt x="190" y="189"/>
                    </a:cubicBezTo>
                    <a:cubicBezTo>
                      <a:pt x="190" y="190"/>
                      <a:pt x="190" y="190"/>
                      <a:pt x="190" y="190"/>
                    </a:cubicBezTo>
                    <a:cubicBezTo>
                      <a:pt x="190" y="190"/>
                      <a:pt x="191" y="190"/>
                      <a:pt x="191" y="190"/>
                    </a:cubicBezTo>
                    <a:cubicBezTo>
                      <a:pt x="196" y="190"/>
                      <a:pt x="200" y="191"/>
                      <a:pt x="202" y="194"/>
                    </a:cubicBezTo>
                    <a:cubicBezTo>
                      <a:pt x="204" y="193"/>
                      <a:pt x="204" y="193"/>
                      <a:pt x="204" y="193"/>
                    </a:cubicBezTo>
                    <a:cubicBezTo>
                      <a:pt x="204" y="193"/>
                      <a:pt x="205" y="194"/>
                      <a:pt x="205" y="194"/>
                    </a:cubicBezTo>
                    <a:cubicBezTo>
                      <a:pt x="203" y="196"/>
                      <a:pt x="203" y="196"/>
                      <a:pt x="203" y="196"/>
                    </a:cubicBezTo>
                    <a:cubicBezTo>
                      <a:pt x="205" y="198"/>
                      <a:pt x="206" y="201"/>
                      <a:pt x="206" y="204"/>
                    </a:cubicBezTo>
                    <a:cubicBezTo>
                      <a:pt x="206" y="205"/>
                      <a:pt x="206" y="205"/>
                      <a:pt x="206" y="206"/>
                    </a:cubicBezTo>
                    <a:cubicBezTo>
                      <a:pt x="206" y="206"/>
                      <a:pt x="206" y="206"/>
                      <a:pt x="206" y="206"/>
                    </a:cubicBezTo>
                    <a:cubicBezTo>
                      <a:pt x="206" y="208"/>
                      <a:pt x="205" y="210"/>
                      <a:pt x="204" y="212"/>
                    </a:cubicBezTo>
                    <a:cubicBezTo>
                      <a:pt x="203" y="212"/>
                      <a:pt x="203" y="212"/>
                      <a:pt x="203" y="212"/>
                    </a:cubicBezTo>
                    <a:cubicBezTo>
                      <a:pt x="201" y="216"/>
                      <a:pt x="196" y="218"/>
                      <a:pt x="191" y="218"/>
                    </a:cubicBezTo>
                    <a:cubicBezTo>
                      <a:pt x="186" y="218"/>
                      <a:pt x="182" y="215"/>
                      <a:pt x="179" y="211"/>
                    </a:cubicBezTo>
                    <a:cubicBezTo>
                      <a:pt x="177" y="213"/>
                      <a:pt x="177" y="213"/>
                      <a:pt x="177" y="213"/>
                    </a:cubicBezTo>
                    <a:cubicBezTo>
                      <a:pt x="177" y="212"/>
                      <a:pt x="177" y="212"/>
                      <a:pt x="176" y="211"/>
                    </a:cubicBezTo>
                    <a:cubicBezTo>
                      <a:pt x="178" y="210"/>
                      <a:pt x="178" y="210"/>
                      <a:pt x="178" y="210"/>
                    </a:cubicBezTo>
                    <a:cubicBezTo>
                      <a:pt x="178" y="208"/>
                      <a:pt x="177" y="206"/>
                      <a:pt x="177" y="204"/>
                    </a:cubicBezTo>
                    <a:cubicBezTo>
                      <a:pt x="177" y="203"/>
                      <a:pt x="177" y="203"/>
                      <a:pt x="177" y="203"/>
                    </a:cubicBezTo>
                    <a:cubicBezTo>
                      <a:pt x="177" y="203"/>
                      <a:pt x="177" y="203"/>
                      <a:pt x="177" y="203"/>
                    </a:cubicBezTo>
                    <a:cubicBezTo>
                      <a:pt x="177" y="199"/>
                      <a:pt x="179" y="195"/>
                      <a:pt x="182" y="193"/>
                    </a:cubicBezTo>
                    <a:cubicBezTo>
                      <a:pt x="182" y="193"/>
                      <a:pt x="182" y="193"/>
                      <a:pt x="182" y="193"/>
                    </a:cubicBezTo>
                    <a:moveTo>
                      <a:pt x="174" y="203"/>
                    </a:moveTo>
                    <a:cubicBezTo>
                      <a:pt x="171" y="203"/>
                      <a:pt x="171" y="203"/>
                      <a:pt x="171" y="203"/>
                    </a:cubicBezTo>
                    <a:cubicBezTo>
                      <a:pt x="171" y="197"/>
                      <a:pt x="173" y="192"/>
                      <a:pt x="178" y="188"/>
                    </a:cubicBezTo>
                    <a:cubicBezTo>
                      <a:pt x="178" y="189"/>
                      <a:pt x="178" y="189"/>
                      <a:pt x="178" y="189"/>
                    </a:cubicBezTo>
                    <a:cubicBezTo>
                      <a:pt x="178" y="189"/>
                      <a:pt x="177" y="190"/>
                      <a:pt x="177" y="190"/>
                    </a:cubicBezTo>
                    <a:cubicBezTo>
                      <a:pt x="177" y="191"/>
                      <a:pt x="177" y="191"/>
                      <a:pt x="177" y="191"/>
                    </a:cubicBezTo>
                    <a:cubicBezTo>
                      <a:pt x="177" y="190"/>
                      <a:pt x="178" y="190"/>
                      <a:pt x="178" y="189"/>
                    </a:cubicBezTo>
                    <a:cubicBezTo>
                      <a:pt x="181" y="192"/>
                      <a:pt x="181" y="192"/>
                      <a:pt x="181" y="192"/>
                    </a:cubicBezTo>
                    <a:cubicBezTo>
                      <a:pt x="180" y="192"/>
                      <a:pt x="180" y="193"/>
                      <a:pt x="179" y="193"/>
                    </a:cubicBezTo>
                    <a:cubicBezTo>
                      <a:pt x="180" y="193"/>
                      <a:pt x="180" y="193"/>
                      <a:pt x="180" y="193"/>
                    </a:cubicBezTo>
                    <a:cubicBezTo>
                      <a:pt x="180" y="193"/>
                      <a:pt x="181" y="192"/>
                      <a:pt x="181" y="192"/>
                    </a:cubicBezTo>
                    <a:cubicBezTo>
                      <a:pt x="181" y="193"/>
                      <a:pt x="181" y="193"/>
                      <a:pt x="181" y="193"/>
                    </a:cubicBezTo>
                    <a:cubicBezTo>
                      <a:pt x="178" y="195"/>
                      <a:pt x="176" y="199"/>
                      <a:pt x="176" y="203"/>
                    </a:cubicBezTo>
                    <a:cubicBezTo>
                      <a:pt x="175" y="203"/>
                      <a:pt x="175" y="203"/>
                      <a:pt x="175" y="203"/>
                    </a:cubicBezTo>
                    <a:cubicBezTo>
                      <a:pt x="175" y="202"/>
                      <a:pt x="175" y="200"/>
                      <a:pt x="175" y="199"/>
                    </a:cubicBezTo>
                    <a:cubicBezTo>
                      <a:pt x="175" y="199"/>
                      <a:pt x="175" y="199"/>
                      <a:pt x="175" y="199"/>
                    </a:cubicBezTo>
                    <a:cubicBezTo>
                      <a:pt x="175" y="200"/>
                      <a:pt x="174" y="202"/>
                      <a:pt x="174" y="203"/>
                    </a:cubicBezTo>
                    <a:moveTo>
                      <a:pt x="184" y="191"/>
                    </a:moveTo>
                    <a:cubicBezTo>
                      <a:pt x="184" y="190"/>
                      <a:pt x="184" y="190"/>
                      <a:pt x="184" y="190"/>
                    </a:cubicBezTo>
                    <a:cubicBezTo>
                      <a:pt x="186" y="189"/>
                      <a:pt x="188" y="188"/>
                      <a:pt x="190" y="188"/>
                    </a:cubicBezTo>
                    <a:cubicBezTo>
                      <a:pt x="190" y="189"/>
                      <a:pt x="190" y="189"/>
                      <a:pt x="190" y="189"/>
                    </a:cubicBezTo>
                    <a:cubicBezTo>
                      <a:pt x="188" y="189"/>
                      <a:pt x="186" y="190"/>
                      <a:pt x="184" y="191"/>
                    </a:cubicBezTo>
                    <a:moveTo>
                      <a:pt x="184" y="190"/>
                    </a:moveTo>
                    <a:cubicBezTo>
                      <a:pt x="182" y="187"/>
                      <a:pt x="182" y="187"/>
                      <a:pt x="182" y="187"/>
                    </a:cubicBezTo>
                    <a:cubicBezTo>
                      <a:pt x="184" y="185"/>
                      <a:pt x="187" y="185"/>
                      <a:pt x="189" y="184"/>
                    </a:cubicBezTo>
                    <a:cubicBezTo>
                      <a:pt x="190" y="188"/>
                      <a:pt x="190" y="188"/>
                      <a:pt x="190" y="188"/>
                    </a:cubicBezTo>
                    <a:cubicBezTo>
                      <a:pt x="188" y="188"/>
                      <a:pt x="186" y="189"/>
                      <a:pt x="184" y="190"/>
                    </a:cubicBezTo>
                    <a:moveTo>
                      <a:pt x="182" y="186"/>
                    </a:moveTo>
                    <a:cubicBezTo>
                      <a:pt x="181" y="186"/>
                      <a:pt x="181" y="186"/>
                      <a:pt x="181" y="186"/>
                    </a:cubicBezTo>
                    <a:cubicBezTo>
                      <a:pt x="184" y="184"/>
                      <a:pt x="186" y="183"/>
                      <a:pt x="189" y="183"/>
                    </a:cubicBezTo>
                    <a:cubicBezTo>
                      <a:pt x="189" y="184"/>
                      <a:pt x="189" y="184"/>
                      <a:pt x="189" y="184"/>
                    </a:cubicBezTo>
                    <a:cubicBezTo>
                      <a:pt x="187" y="184"/>
                      <a:pt x="184" y="185"/>
                      <a:pt x="182" y="186"/>
                    </a:cubicBezTo>
                    <a:moveTo>
                      <a:pt x="191" y="182"/>
                    </a:moveTo>
                    <a:cubicBezTo>
                      <a:pt x="191" y="182"/>
                      <a:pt x="190" y="182"/>
                      <a:pt x="189" y="182"/>
                    </a:cubicBezTo>
                    <a:cubicBezTo>
                      <a:pt x="189" y="183"/>
                      <a:pt x="189" y="183"/>
                      <a:pt x="189" y="183"/>
                    </a:cubicBezTo>
                    <a:cubicBezTo>
                      <a:pt x="186" y="183"/>
                      <a:pt x="184" y="184"/>
                      <a:pt x="181" y="185"/>
                    </a:cubicBezTo>
                    <a:cubicBezTo>
                      <a:pt x="181" y="185"/>
                      <a:pt x="181" y="185"/>
                      <a:pt x="181" y="185"/>
                    </a:cubicBezTo>
                    <a:cubicBezTo>
                      <a:pt x="180" y="186"/>
                      <a:pt x="178" y="187"/>
                      <a:pt x="177" y="188"/>
                    </a:cubicBezTo>
                    <a:cubicBezTo>
                      <a:pt x="177" y="188"/>
                      <a:pt x="177" y="188"/>
                      <a:pt x="177" y="188"/>
                    </a:cubicBezTo>
                    <a:cubicBezTo>
                      <a:pt x="173" y="192"/>
                      <a:pt x="170" y="197"/>
                      <a:pt x="170" y="203"/>
                    </a:cubicBezTo>
                    <a:cubicBezTo>
                      <a:pt x="170" y="203"/>
                      <a:pt x="170" y="203"/>
                      <a:pt x="170" y="203"/>
                    </a:cubicBezTo>
                    <a:cubicBezTo>
                      <a:pt x="170" y="204"/>
                      <a:pt x="170" y="204"/>
                      <a:pt x="170" y="204"/>
                    </a:cubicBezTo>
                    <a:cubicBezTo>
                      <a:pt x="170" y="207"/>
                      <a:pt x="170" y="210"/>
                      <a:pt x="172" y="213"/>
                    </a:cubicBezTo>
                    <a:cubicBezTo>
                      <a:pt x="172" y="213"/>
                      <a:pt x="172" y="213"/>
                      <a:pt x="172" y="213"/>
                    </a:cubicBezTo>
                    <a:cubicBezTo>
                      <a:pt x="172" y="214"/>
                      <a:pt x="173" y="214"/>
                      <a:pt x="173" y="215"/>
                    </a:cubicBezTo>
                    <a:cubicBezTo>
                      <a:pt x="173" y="215"/>
                      <a:pt x="173" y="215"/>
                      <a:pt x="173" y="215"/>
                    </a:cubicBezTo>
                    <a:cubicBezTo>
                      <a:pt x="177" y="221"/>
                      <a:pt x="184" y="226"/>
                      <a:pt x="191" y="226"/>
                    </a:cubicBezTo>
                    <a:cubicBezTo>
                      <a:pt x="199" y="226"/>
                      <a:pt x="206" y="222"/>
                      <a:pt x="210" y="216"/>
                    </a:cubicBezTo>
                    <a:cubicBezTo>
                      <a:pt x="209" y="216"/>
                      <a:pt x="209" y="216"/>
                      <a:pt x="209" y="216"/>
                    </a:cubicBezTo>
                    <a:cubicBezTo>
                      <a:pt x="211" y="213"/>
                      <a:pt x="212" y="210"/>
                      <a:pt x="212" y="207"/>
                    </a:cubicBezTo>
                    <a:cubicBezTo>
                      <a:pt x="213" y="207"/>
                      <a:pt x="213" y="207"/>
                      <a:pt x="213" y="207"/>
                    </a:cubicBezTo>
                    <a:cubicBezTo>
                      <a:pt x="213" y="206"/>
                      <a:pt x="213" y="205"/>
                      <a:pt x="213" y="204"/>
                    </a:cubicBezTo>
                    <a:cubicBezTo>
                      <a:pt x="213" y="199"/>
                      <a:pt x="212" y="195"/>
                      <a:pt x="209" y="192"/>
                    </a:cubicBezTo>
                    <a:cubicBezTo>
                      <a:pt x="209" y="192"/>
                      <a:pt x="209" y="192"/>
                      <a:pt x="209" y="192"/>
                    </a:cubicBezTo>
                    <a:cubicBezTo>
                      <a:pt x="208" y="191"/>
                      <a:pt x="208" y="190"/>
                      <a:pt x="207" y="190"/>
                    </a:cubicBezTo>
                    <a:cubicBezTo>
                      <a:pt x="208" y="190"/>
                      <a:pt x="208" y="190"/>
                      <a:pt x="208" y="190"/>
                    </a:cubicBezTo>
                    <a:cubicBezTo>
                      <a:pt x="204" y="185"/>
                      <a:pt x="198" y="182"/>
                      <a:pt x="191" y="182"/>
                    </a:cubicBezTo>
                    <a:moveTo>
                      <a:pt x="141" y="181"/>
                    </a:move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0"/>
                      <a:pt x="140" y="180"/>
                      <a:pt x="140" y="180"/>
                    </a:cubicBezTo>
                    <a:cubicBezTo>
                      <a:pt x="140" y="181"/>
                      <a:pt x="140" y="181"/>
                      <a:pt x="140" y="181"/>
                    </a:cubicBezTo>
                    <a:cubicBezTo>
                      <a:pt x="140" y="181"/>
                      <a:pt x="140" y="181"/>
                      <a:pt x="140"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moveTo>
                      <a:pt x="140" y="180"/>
                    </a:moveTo>
                    <a:cubicBezTo>
                      <a:pt x="140" y="181"/>
                      <a:pt x="140" y="181"/>
                      <a:pt x="140" y="181"/>
                    </a:cubicBezTo>
                    <a:cubicBezTo>
                      <a:pt x="140" y="181"/>
                      <a:pt x="140" y="181"/>
                      <a:pt x="140" y="181"/>
                    </a:cubicBezTo>
                    <a:cubicBezTo>
                      <a:pt x="140" y="181"/>
                      <a:pt x="140" y="181"/>
                      <a:pt x="140" y="181"/>
                    </a:cubicBezTo>
                    <a:cubicBezTo>
                      <a:pt x="141" y="182"/>
                      <a:pt x="141" y="182"/>
                      <a:pt x="141" y="182"/>
                    </a:cubicBezTo>
                    <a:cubicBezTo>
                      <a:pt x="141" y="181"/>
                      <a:pt x="141" y="181"/>
                      <a:pt x="141" y="181"/>
                    </a:cubicBezTo>
                    <a:cubicBezTo>
                      <a:pt x="141" y="181"/>
                      <a:pt x="141" y="181"/>
                      <a:pt x="141" y="181"/>
                    </a:cubicBezTo>
                    <a:cubicBezTo>
                      <a:pt x="141" y="180"/>
                      <a:pt x="141" y="180"/>
                      <a:pt x="141" y="180"/>
                    </a:cubicBezTo>
                    <a:cubicBezTo>
                      <a:pt x="140" y="180"/>
                      <a:pt x="140" y="180"/>
                      <a:pt x="140" y="180"/>
                    </a:cubicBezTo>
                    <a:moveTo>
                      <a:pt x="142" y="179"/>
                    </a:moveTo>
                    <a:cubicBezTo>
                      <a:pt x="142" y="179"/>
                      <a:pt x="142" y="179"/>
                      <a:pt x="142" y="179"/>
                    </a:cubicBezTo>
                    <a:cubicBezTo>
                      <a:pt x="141" y="179"/>
                      <a:pt x="141" y="179"/>
                      <a:pt x="141" y="179"/>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2" y="178"/>
                      <a:pt x="142" y="178"/>
                      <a:pt x="142" y="178"/>
                    </a:cubicBezTo>
                    <a:cubicBezTo>
                      <a:pt x="142" y="178"/>
                      <a:pt x="142" y="178"/>
                      <a:pt x="142" y="178"/>
                    </a:cubicBezTo>
                    <a:cubicBezTo>
                      <a:pt x="142" y="178"/>
                      <a:pt x="142" y="178"/>
                      <a:pt x="142" y="178"/>
                    </a:cubicBezTo>
                    <a:cubicBezTo>
                      <a:pt x="142" y="178"/>
                      <a:pt x="142" y="178"/>
                      <a:pt x="142" y="178"/>
                    </a:cubicBezTo>
                    <a:cubicBezTo>
                      <a:pt x="142" y="179"/>
                      <a:pt x="142" y="179"/>
                      <a:pt x="142" y="179"/>
                    </a:cubicBezTo>
                    <a:cubicBezTo>
                      <a:pt x="142" y="179"/>
                      <a:pt x="142" y="179"/>
                      <a:pt x="142" y="179"/>
                    </a:cubicBezTo>
                    <a:cubicBezTo>
                      <a:pt x="142" y="179"/>
                      <a:pt x="142" y="179"/>
                      <a:pt x="142" y="179"/>
                    </a:cubicBezTo>
                    <a:moveTo>
                      <a:pt x="141" y="178"/>
                    </a:moveTo>
                    <a:cubicBezTo>
                      <a:pt x="141" y="178"/>
                      <a:pt x="141" y="178"/>
                      <a:pt x="141" y="178"/>
                    </a:cubicBezTo>
                    <a:cubicBezTo>
                      <a:pt x="141" y="178"/>
                      <a:pt x="141" y="178"/>
                      <a:pt x="141" y="178"/>
                    </a:cubicBezTo>
                    <a:cubicBezTo>
                      <a:pt x="141" y="179"/>
                      <a:pt x="141" y="179"/>
                      <a:pt x="141" y="179"/>
                    </a:cubicBezTo>
                    <a:cubicBezTo>
                      <a:pt x="142" y="179"/>
                      <a:pt x="142" y="179"/>
                      <a:pt x="142" y="179"/>
                    </a:cubicBezTo>
                    <a:cubicBezTo>
                      <a:pt x="142" y="179"/>
                      <a:pt x="142" y="179"/>
                      <a:pt x="142" y="179"/>
                    </a:cubicBezTo>
                    <a:cubicBezTo>
                      <a:pt x="142" y="178"/>
                      <a:pt x="142" y="178"/>
                      <a:pt x="142" y="178"/>
                    </a:cubicBezTo>
                    <a:cubicBezTo>
                      <a:pt x="142" y="178"/>
                      <a:pt x="142" y="178"/>
                      <a:pt x="142" y="178"/>
                    </a:cubicBezTo>
                    <a:cubicBezTo>
                      <a:pt x="141" y="178"/>
                      <a:pt x="141" y="178"/>
                      <a:pt x="141" y="178"/>
                    </a:cubicBezTo>
                    <a:moveTo>
                      <a:pt x="143" y="176"/>
                    </a:moveTo>
                    <a:cubicBezTo>
                      <a:pt x="143" y="176"/>
                      <a:pt x="143" y="176"/>
                      <a:pt x="143" y="176"/>
                    </a:cubicBezTo>
                    <a:cubicBezTo>
                      <a:pt x="143" y="176"/>
                      <a:pt x="143" y="176"/>
                      <a:pt x="143" y="176"/>
                    </a:cubicBezTo>
                    <a:cubicBezTo>
                      <a:pt x="143" y="176"/>
                      <a:pt x="143" y="176"/>
                      <a:pt x="143" y="176"/>
                    </a:cubicBezTo>
                    <a:cubicBezTo>
                      <a:pt x="142" y="176"/>
                      <a:pt x="142" y="176"/>
                      <a:pt x="142" y="176"/>
                    </a:cubicBezTo>
                    <a:cubicBezTo>
                      <a:pt x="142" y="176"/>
                      <a:pt x="142" y="176"/>
                      <a:pt x="142" y="176"/>
                    </a:cubicBezTo>
                    <a:cubicBezTo>
                      <a:pt x="142" y="175"/>
                      <a:pt x="142" y="175"/>
                      <a:pt x="142" y="175"/>
                    </a:cubicBezTo>
                    <a:cubicBezTo>
                      <a:pt x="143" y="175"/>
                      <a:pt x="143" y="175"/>
                      <a:pt x="143" y="175"/>
                    </a:cubicBezTo>
                    <a:cubicBezTo>
                      <a:pt x="143" y="175"/>
                      <a:pt x="143" y="175"/>
                      <a:pt x="143" y="175"/>
                    </a:cubicBezTo>
                    <a:cubicBezTo>
                      <a:pt x="143" y="175"/>
                      <a:pt x="143" y="175"/>
                      <a:pt x="143" y="175"/>
                    </a:cubicBezTo>
                    <a:cubicBezTo>
                      <a:pt x="143" y="175"/>
                      <a:pt x="143" y="175"/>
                      <a:pt x="143" y="175"/>
                    </a:cubicBezTo>
                    <a:cubicBezTo>
                      <a:pt x="143" y="176"/>
                      <a:pt x="143" y="176"/>
                      <a:pt x="143" y="176"/>
                    </a:cubicBezTo>
                    <a:cubicBezTo>
                      <a:pt x="144" y="176"/>
                      <a:pt x="144" y="176"/>
                      <a:pt x="144" y="176"/>
                    </a:cubicBezTo>
                    <a:cubicBezTo>
                      <a:pt x="144" y="176"/>
                      <a:pt x="144" y="176"/>
                      <a:pt x="144" y="176"/>
                    </a:cubicBezTo>
                    <a:cubicBezTo>
                      <a:pt x="144" y="176"/>
                      <a:pt x="144" y="176"/>
                      <a:pt x="144" y="176"/>
                    </a:cubicBezTo>
                    <a:cubicBezTo>
                      <a:pt x="143" y="176"/>
                      <a:pt x="143" y="176"/>
                      <a:pt x="143" y="176"/>
                    </a:cubicBezTo>
                    <a:cubicBezTo>
                      <a:pt x="143" y="176"/>
                      <a:pt x="143" y="176"/>
                      <a:pt x="143" y="176"/>
                    </a:cubicBezTo>
                    <a:moveTo>
                      <a:pt x="143" y="175"/>
                    </a:moveTo>
                    <a:cubicBezTo>
                      <a:pt x="142" y="175"/>
                      <a:pt x="142" y="175"/>
                      <a:pt x="142" y="175"/>
                    </a:cubicBezTo>
                    <a:cubicBezTo>
                      <a:pt x="142" y="176"/>
                      <a:pt x="142" y="176"/>
                      <a:pt x="142" y="176"/>
                    </a:cubicBezTo>
                    <a:cubicBezTo>
                      <a:pt x="143" y="176"/>
                      <a:pt x="143" y="176"/>
                      <a:pt x="143" y="176"/>
                    </a:cubicBezTo>
                    <a:cubicBezTo>
                      <a:pt x="143" y="176"/>
                      <a:pt x="143" y="176"/>
                      <a:pt x="143" y="176"/>
                    </a:cubicBezTo>
                    <a:cubicBezTo>
                      <a:pt x="144" y="176"/>
                      <a:pt x="144" y="176"/>
                      <a:pt x="144" y="176"/>
                    </a:cubicBezTo>
                    <a:cubicBezTo>
                      <a:pt x="144" y="176"/>
                      <a:pt x="144" y="176"/>
                      <a:pt x="144" y="176"/>
                    </a:cubicBezTo>
                    <a:cubicBezTo>
                      <a:pt x="143" y="175"/>
                      <a:pt x="143" y="175"/>
                      <a:pt x="143" y="175"/>
                    </a:cubicBezTo>
                    <a:cubicBezTo>
                      <a:pt x="143" y="175"/>
                      <a:pt x="143" y="175"/>
                      <a:pt x="143" y="175"/>
                    </a:cubicBezTo>
                    <a:moveTo>
                      <a:pt x="144" y="173"/>
                    </a:move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5" y="174"/>
                      <a:pt x="145" y="174"/>
                      <a:pt x="145" y="174"/>
                    </a:cubicBezTo>
                    <a:cubicBezTo>
                      <a:pt x="145" y="174"/>
                      <a:pt x="145" y="174"/>
                      <a:pt x="145" y="174"/>
                    </a:cubicBezTo>
                    <a:cubicBezTo>
                      <a:pt x="145" y="174"/>
                      <a:pt x="145" y="174"/>
                      <a:pt x="145" y="174"/>
                    </a:cubicBezTo>
                    <a:cubicBezTo>
                      <a:pt x="145" y="173"/>
                      <a:pt x="145" y="173"/>
                      <a:pt x="145" y="173"/>
                    </a:cubicBezTo>
                    <a:cubicBezTo>
                      <a:pt x="145" y="173"/>
                      <a:pt x="145" y="173"/>
                      <a:pt x="145" y="173"/>
                    </a:cubicBezTo>
                    <a:cubicBezTo>
                      <a:pt x="145" y="173"/>
                      <a:pt x="145" y="173"/>
                      <a:pt x="145" y="173"/>
                    </a:cubicBezTo>
                    <a:cubicBezTo>
                      <a:pt x="144" y="173"/>
                      <a:pt x="144" y="173"/>
                      <a:pt x="144" y="173"/>
                    </a:cubicBezTo>
                    <a:moveTo>
                      <a:pt x="237" y="170"/>
                    </a:moveTo>
                    <a:cubicBezTo>
                      <a:pt x="237" y="171"/>
                      <a:pt x="237" y="171"/>
                      <a:pt x="237" y="171"/>
                    </a:cubicBezTo>
                    <a:cubicBezTo>
                      <a:pt x="237" y="171"/>
                      <a:pt x="237" y="171"/>
                      <a:pt x="237" y="171"/>
                    </a:cubicBezTo>
                    <a:cubicBezTo>
                      <a:pt x="236" y="171"/>
                      <a:pt x="236" y="171"/>
                      <a:pt x="236" y="171"/>
                    </a:cubicBezTo>
                    <a:cubicBezTo>
                      <a:pt x="236" y="171"/>
                      <a:pt x="236" y="171"/>
                      <a:pt x="236" y="171"/>
                    </a:cubicBezTo>
                    <a:cubicBezTo>
                      <a:pt x="236" y="171"/>
                      <a:pt x="236" y="171"/>
                      <a:pt x="236" y="171"/>
                    </a:cubicBezTo>
                    <a:cubicBezTo>
                      <a:pt x="236" y="172"/>
                      <a:pt x="236" y="172"/>
                      <a:pt x="236" y="172"/>
                    </a:cubicBezTo>
                    <a:cubicBezTo>
                      <a:pt x="236" y="172"/>
                      <a:pt x="236" y="172"/>
                      <a:pt x="236" y="172"/>
                    </a:cubicBezTo>
                    <a:cubicBezTo>
                      <a:pt x="236" y="172"/>
                      <a:pt x="236" y="172"/>
                      <a:pt x="236" y="172"/>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0"/>
                      <a:pt x="237" y="170"/>
                      <a:pt x="237" y="170"/>
                    </a:cubicBezTo>
                    <a:moveTo>
                      <a:pt x="203" y="185"/>
                    </a:moveTo>
                    <a:cubicBezTo>
                      <a:pt x="208" y="177"/>
                      <a:pt x="208" y="177"/>
                      <a:pt x="208" y="177"/>
                    </a:cubicBezTo>
                    <a:cubicBezTo>
                      <a:pt x="209" y="178"/>
                      <a:pt x="210" y="179"/>
                      <a:pt x="211" y="179"/>
                    </a:cubicBezTo>
                    <a:cubicBezTo>
                      <a:pt x="205" y="186"/>
                      <a:pt x="205" y="186"/>
                      <a:pt x="205" y="186"/>
                    </a:cubicBezTo>
                    <a:cubicBezTo>
                      <a:pt x="208" y="188"/>
                      <a:pt x="210" y="191"/>
                      <a:pt x="211" y="194"/>
                    </a:cubicBezTo>
                    <a:cubicBezTo>
                      <a:pt x="212" y="195"/>
                      <a:pt x="212" y="195"/>
                      <a:pt x="212" y="195"/>
                    </a:cubicBezTo>
                    <a:cubicBezTo>
                      <a:pt x="220" y="191"/>
                      <a:pt x="220" y="191"/>
                      <a:pt x="220" y="191"/>
                    </a:cubicBezTo>
                    <a:cubicBezTo>
                      <a:pt x="222" y="195"/>
                      <a:pt x="223" y="199"/>
                      <a:pt x="223" y="204"/>
                    </a:cubicBezTo>
                    <a:cubicBezTo>
                      <a:pt x="223" y="208"/>
                      <a:pt x="222" y="212"/>
                      <a:pt x="220" y="216"/>
                    </a:cubicBezTo>
                    <a:cubicBezTo>
                      <a:pt x="212" y="212"/>
                      <a:pt x="212" y="212"/>
                      <a:pt x="212" y="212"/>
                    </a:cubicBezTo>
                    <a:cubicBezTo>
                      <a:pt x="211" y="214"/>
                      <a:pt x="210" y="215"/>
                      <a:pt x="209" y="217"/>
                    </a:cubicBezTo>
                    <a:cubicBezTo>
                      <a:pt x="217" y="222"/>
                      <a:pt x="217" y="222"/>
                      <a:pt x="217" y="222"/>
                    </a:cubicBezTo>
                    <a:cubicBezTo>
                      <a:pt x="215" y="225"/>
                      <a:pt x="212" y="228"/>
                      <a:pt x="208" y="230"/>
                    </a:cubicBezTo>
                    <a:cubicBezTo>
                      <a:pt x="203" y="223"/>
                      <a:pt x="203" y="223"/>
                      <a:pt x="203" y="223"/>
                    </a:cubicBezTo>
                    <a:cubicBezTo>
                      <a:pt x="203" y="223"/>
                      <a:pt x="202" y="223"/>
                      <a:pt x="201" y="224"/>
                    </a:cubicBezTo>
                    <a:cubicBezTo>
                      <a:pt x="198" y="225"/>
                      <a:pt x="195" y="226"/>
                      <a:pt x="191" y="226"/>
                    </a:cubicBezTo>
                    <a:cubicBezTo>
                      <a:pt x="188" y="226"/>
                      <a:pt x="185" y="225"/>
                      <a:pt x="183" y="224"/>
                    </a:cubicBezTo>
                    <a:cubicBezTo>
                      <a:pt x="179" y="233"/>
                      <a:pt x="179" y="233"/>
                      <a:pt x="179" y="233"/>
                    </a:cubicBezTo>
                    <a:cubicBezTo>
                      <a:pt x="178" y="232"/>
                      <a:pt x="177" y="232"/>
                      <a:pt x="176" y="231"/>
                    </a:cubicBezTo>
                    <a:cubicBezTo>
                      <a:pt x="180" y="223"/>
                      <a:pt x="180" y="223"/>
                      <a:pt x="180" y="223"/>
                    </a:cubicBezTo>
                    <a:cubicBezTo>
                      <a:pt x="177" y="221"/>
                      <a:pt x="173" y="218"/>
                      <a:pt x="171" y="214"/>
                    </a:cubicBezTo>
                    <a:cubicBezTo>
                      <a:pt x="171" y="212"/>
                      <a:pt x="170" y="211"/>
                      <a:pt x="170" y="210"/>
                    </a:cubicBezTo>
                    <a:cubicBezTo>
                      <a:pt x="161" y="213"/>
                      <a:pt x="161" y="213"/>
                      <a:pt x="161" y="213"/>
                    </a:cubicBezTo>
                    <a:cubicBezTo>
                      <a:pt x="160" y="210"/>
                      <a:pt x="160" y="207"/>
                      <a:pt x="160" y="204"/>
                    </a:cubicBezTo>
                    <a:cubicBezTo>
                      <a:pt x="160" y="203"/>
                      <a:pt x="160" y="201"/>
                      <a:pt x="160" y="200"/>
                    </a:cubicBezTo>
                    <a:cubicBezTo>
                      <a:pt x="169" y="201"/>
                      <a:pt x="169" y="201"/>
                      <a:pt x="169" y="201"/>
                    </a:cubicBezTo>
                    <a:cubicBezTo>
                      <a:pt x="170" y="194"/>
                      <a:pt x="175" y="187"/>
                      <a:pt x="182" y="184"/>
                    </a:cubicBezTo>
                    <a:cubicBezTo>
                      <a:pt x="185" y="182"/>
                      <a:pt x="188" y="182"/>
                      <a:pt x="191" y="182"/>
                    </a:cubicBezTo>
                    <a:cubicBezTo>
                      <a:pt x="196" y="182"/>
                      <a:pt x="200" y="183"/>
                      <a:pt x="203" y="185"/>
                    </a:cubicBezTo>
                    <a:moveTo>
                      <a:pt x="191" y="170"/>
                    </a:moveTo>
                    <a:cubicBezTo>
                      <a:pt x="186" y="170"/>
                      <a:pt x="181" y="171"/>
                      <a:pt x="177" y="174"/>
                    </a:cubicBezTo>
                    <a:cubicBezTo>
                      <a:pt x="166" y="179"/>
                      <a:pt x="159" y="189"/>
                      <a:pt x="158" y="200"/>
                    </a:cubicBezTo>
                    <a:cubicBezTo>
                      <a:pt x="160" y="200"/>
                      <a:pt x="160" y="200"/>
                      <a:pt x="160" y="200"/>
                    </a:cubicBezTo>
                    <a:cubicBezTo>
                      <a:pt x="159" y="201"/>
                      <a:pt x="159" y="203"/>
                      <a:pt x="159" y="204"/>
                    </a:cubicBezTo>
                    <a:cubicBezTo>
                      <a:pt x="159" y="207"/>
                      <a:pt x="160" y="210"/>
                      <a:pt x="161" y="213"/>
                    </a:cubicBezTo>
                    <a:cubicBezTo>
                      <a:pt x="159" y="213"/>
                      <a:pt x="159" y="213"/>
                      <a:pt x="159" y="213"/>
                    </a:cubicBezTo>
                    <a:cubicBezTo>
                      <a:pt x="160" y="215"/>
                      <a:pt x="160" y="217"/>
                      <a:pt x="161" y="219"/>
                    </a:cubicBezTo>
                    <a:cubicBezTo>
                      <a:pt x="164" y="225"/>
                      <a:pt x="169" y="230"/>
                      <a:pt x="175" y="233"/>
                    </a:cubicBezTo>
                    <a:cubicBezTo>
                      <a:pt x="176" y="232"/>
                      <a:pt x="176" y="232"/>
                      <a:pt x="176" y="232"/>
                    </a:cubicBezTo>
                    <a:cubicBezTo>
                      <a:pt x="177" y="232"/>
                      <a:pt x="178" y="233"/>
                      <a:pt x="179" y="233"/>
                    </a:cubicBezTo>
                    <a:cubicBezTo>
                      <a:pt x="178" y="235"/>
                      <a:pt x="178" y="235"/>
                      <a:pt x="178" y="235"/>
                    </a:cubicBezTo>
                    <a:cubicBezTo>
                      <a:pt x="182" y="237"/>
                      <a:pt x="187" y="237"/>
                      <a:pt x="191" y="237"/>
                    </a:cubicBezTo>
                    <a:cubicBezTo>
                      <a:pt x="196" y="237"/>
                      <a:pt x="201" y="236"/>
                      <a:pt x="206" y="234"/>
                    </a:cubicBezTo>
                    <a:cubicBezTo>
                      <a:pt x="207" y="234"/>
                      <a:pt x="208" y="233"/>
                      <a:pt x="209" y="232"/>
                    </a:cubicBezTo>
                    <a:cubicBezTo>
                      <a:pt x="208" y="231"/>
                      <a:pt x="208" y="231"/>
                      <a:pt x="208" y="231"/>
                    </a:cubicBezTo>
                    <a:cubicBezTo>
                      <a:pt x="212" y="229"/>
                      <a:pt x="215" y="226"/>
                      <a:pt x="217" y="222"/>
                    </a:cubicBezTo>
                    <a:cubicBezTo>
                      <a:pt x="219" y="223"/>
                      <a:pt x="219" y="223"/>
                      <a:pt x="219" y="223"/>
                    </a:cubicBezTo>
                    <a:cubicBezTo>
                      <a:pt x="220" y="221"/>
                      <a:pt x="221" y="219"/>
                      <a:pt x="222" y="217"/>
                    </a:cubicBezTo>
                    <a:cubicBezTo>
                      <a:pt x="221" y="216"/>
                      <a:pt x="221" y="216"/>
                      <a:pt x="221" y="216"/>
                    </a:cubicBezTo>
                    <a:cubicBezTo>
                      <a:pt x="222" y="212"/>
                      <a:pt x="223" y="208"/>
                      <a:pt x="223" y="204"/>
                    </a:cubicBezTo>
                    <a:cubicBezTo>
                      <a:pt x="223" y="199"/>
                      <a:pt x="222" y="195"/>
                      <a:pt x="220" y="191"/>
                    </a:cubicBezTo>
                    <a:cubicBezTo>
                      <a:pt x="222" y="190"/>
                      <a:pt x="222" y="190"/>
                      <a:pt x="222" y="190"/>
                    </a:cubicBezTo>
                    <a:cubicBezTo>
                      <a:pt x="222" y="189"/>
                      <a:pt x="222" y="189"/>
                      <a:pt x="222" y="189"/>
                    </a:cubicBezTo>
                    <a:cubicBezTo>
                      <a:pt x="219" y="184"/>
                      <a:pt x="216" y="181"/>
                      <a:pt x="212" y="178"/>
                    </a:cubicBezTo>
                    <a:cubicBezTo>
                      <a:pt x="211" y="179"/>
                      <a:pt x="211" y="179"/>
                      <a:pt x="211" y="179"/>
                    </a:cubicBezTo>
                    <a:cubicBezTo>
                      <a:pt x="210" y="178"/>
                      <a:pt x="209" y="178"/>
                      <a:pt x="209" y="177"/>
                    </a:cubicBezTo>
                    <a:cubicBezTo>
                      <a:pt x="209" y="176"/>
                      <a:pt x="209" y="176"/>
                      <a:pt x="209" y="176"/>
                    </a:cubicBezTo>
                    <a:cubicBezTo>
                      <a:pt x="204" y="172"/>
                      <a:pt x="198" y="170"/>
                      <a:pt x="191" y="170"/>
                    </a:cubicBezTo>
                    <a:moveTo>
                      <a:pt x="146" y="170"/>
                    </a:moveTo>
                    <a:cubicBezTo>
                      <a:pt x="146" y="170"/>
                      <a:pt x="146" y="170"/>
                      <a:pt x="146" y="170"/>
                    </a:cubicBezTo>
                    <a:cubicBezTo>
                      <a:pt x="146" y="170"/>
                      <a:pt x="146" y="170"/>
                      <a:pt x="146" y="170"/>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7" y="171"/>
                      <a:pt x="147" y="171"/>
                      <a:pt x="147" y="171"/>
                    </a:cubicBezTo>
                    <a:cubicBezTo>
                      <a:pt x="146" y="172"/>
                      <a:pt x="146" y="172"/>
                      <a:pt x="146" y="172"/>
                    </a:cubicBezTo>
                    <a:cubicBezTo>
                      <a:pt x="147" y="172"/>
                      <a:pt x="147" y="172"/>
                      <a:pt x="147" y="172"/>
                    </a:cubicBezTo>
                    <a:cubicBezTo>
                      <a:pt x="147" y="171"/>
                      <a:pt x="147" y="171"/>
                      <a:pt x="147" y="171"/>
                    </a:cubicBezTo>
                    <a:cubicBezTo>
                      <a:pt x="147" y="171"/>
                      <a:pt x="147" y="171"/>
                      <a:pt x="147" y="171"/>
                    </a:cubicBezTo>
                    <a:cubicBezTo>
                      <a:pt x="147" y="171"/>
                      <a:pt x="147" y="171"/>
                      <a:pt x="147" y="171"/>
                    </a:cubicBezTo>
                    <a:cubicBezTo>
                      <a:pt x="146" y="170"/>
                      <a:pt x="146" y="170"/>
                      <a:pt x="146" y="170"/>
                    </a:cubicBezTo>
                    <a:moveTo>
                      <a:pt x="235" y="169"/>
                    </a:moveTo>
                    <a:cubicBezTo>
                      <a:pt x="234" y="169"/>
                      <a:pt x="234" y="169"/>
                      <a:pt x="234" y="169"/>
                    </a:cubicBezTo>
                    <a:cubicBezTo>
                      <a:pt x="234" y="169"/>
                      <a:pt x="234" y="169"/>
                      <a:pt x="234" y="169"/>
                    </a:cubicBezTo>
                    <a:cubicBezTo>
                      <a:pt x="234" y="169"/>
                      <a:pt x="234" y="169"/>
                      <a:pt x="234" y="169"/>
                    </a:cubicBezTo>
                    <a:cubicBezTo>
                      <a:pt x="235" y="169"/>
                      <a:pt x="235" y="169"/>
                      <a:pt x="235" y="169"/>
                    </a:cubicBezTo>
                    <a:cubicBezTo>
                      <a:pt x="235" y="169"/>
                      <a:pt x="235" y="169"/>
                      <a:pt x="235" y="169"/>
                    </a:cubicBezTo>
                    <a:cubicBezTo>
                      <a:pt x="235" y="168"/>
                      <a:pt x="235" y="168"/>
                      <a:pt x="235" y="168"/>
                    </a:cubicBezTo>
                    <a:cubicBezTo>
                      <a:pt x="235" y="168"/>
                      <a:pt x="235" y="168"/>
                      <a:pt x="235" y="168"/>
                    </a:cubicBezTo>
                    <a:cubicBezTo>
                      <a:pt x="235" y="168"/>
                      <a:pt x="235" y="168"/>
                      <a:pt x="235" y="168"/>
                    </a:cubicBezTo>
                    <a:cubicBezTo>
                      <a:pt x="235" y="168"/>
                      <a:pt x="235" y="168"/>
                      <a:pt x="235" y="168"/>
                    </a:cubicBezTo>
                    <a:cubicBezTo>
                      <a:pt x="236" y="169"/>
                      <a:pt x="236" y="169"/>
                      <a:pt x="236"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moveTo>
                      <a:pt x="235" y="168"/>
                    </a:moveTo>
                    <a:cubicBezTo>
                      <a:pt x="235" y="168"/>
                      <a:pt x="235" y="168"/>
                      <a:pt x="235" y="168"/>
                    </a:cubicBezTo>
                    <a:cubicBezTo>
                      <a:pt x="234" y="169"/>
                      <a:pt x="234" y="169"/>
                      <a:pt x="234" y="169"/>
                    </a:cubicBezTo>
                    <a:cubicBezTo>
                      <a:pt x="234" y="169"/>
                      <a:pt x="234" y="169"/>
                      <a:pt x="234" y="169"/>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8"/>
                      <a:pt x="235" y="168"/>
                      <a:pt x="235" y="168"/>
                    </a:cubicBezTo>
                    <a:moveTo>
                      <a:pt x="147" y="168"/>
                    </a:move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9"/>
                      <a:pt x="147" y="169"/>
                      <a:pt x="147" y="169"/>
                    </a:cubicBezTo>
                    <a:cubicBezTo>
                      <a:pt x="148" y="168"/>
                      <a:pt x="148" y="168"/>
                      <a:pt x="148" y="168"/>
                    </a:cubicBezTo>
                    <a:cubicBezTo>
                      <a:pt x="148" y="169"/>
                      <a:pt x="148" y="169"/>
                      <a:pt x="148" y="169"/>
                    </a:cubicBezTo>
                    <a:cubicBezTo>
                      <a:pt x="148" y="169"/>
                      <a:pt x="148" y="169"/>
                      <a:pt x="148" y="169"/>
                    </a:cubicBezTo>
                    <a:cubicBezTo>
                      <a:pt x="148" y="169"/>
                      <a:pt x="148" y="169"/>
                      <a:pt x="148" y="169"/>
                    </a:cubicBezTo>
                    <a:cubicBezTo>
                      <a:pt x="149" y="169"/>
                      <a:pt x="149" y="169"/>
                      <a:pt x="149" y="169"/>
                    </a:cubicBezTo>
                    <a:cubicBezTo>
                      <a:pt x="149" y="169"/>
                      <a:pt x="149" y="169"/>
                      <a:pt x="149" y="169"/>
                    </a:cubicBezTo>
                    <a:cubicBezTo>
                      <a:pt x="149" y="169"/>
                      <a:pt x="149" y="169"/>
                      <a:pt x="149" y="169"/>
                    </a:cubicBezTo>
                    <a:cubicBezTo>
                      <a:pt x="147" y="168"/>
                      <a:pt x="147" y="168"/>
                      <a:pt x="147" y="168"/>
                    </a:cubicBezTo>
                    <a:moveTo>
                      <a:pt x="150" y="167"/>
                    </a:moveTo>
                    <a:cubicBezTo>
                      <a:pt x="150" y="167"/>
                      <a:pt x="150" y="167"/>
                      <a:pt x="150" y="167"/>
                    </a:cubicBezTo>
                    <a:cubicBezTo>
                      <a:pt x="150" y="167"/>
                      <a:pt x="150" y="167"/>
                      <a:pt x="150" y="167"/>
                    </a:cubicBezTo>
                    <a:cubicBezTo>
                      <a:pt x="150" y="167"/>
                      <a:pt x="150" y="167"/>
                      <a:pt x="150" y="167"/>
                    </a:cubicBezTo>
                    <a:cubicBezTo>
                      <a:pt x="149" y="166"/>
                      <a:pt x="149" y="166"/>
                      <a:pt x="149" y="166"/>
                    </a:cubicBezTo>
                    <a:cubicBezTo>
                      <a:pt x="149" y="166"/>
                      <a:pt x="149" y="166"/>
                      <a:pt x="149" y="166"/>
                    </a:cubicBezTo>
                    <a:cubicBezTo>
                      <a:pt x="149" y="166"/>
                      <a:pt x="149" y="166"/>
                      <a:pt x="149" y="166"/>
                    </a:cubicBezTo>
                    <a:cubicBezTo>
                      <a:pt x="149" y="166"/>
                      <a:pt x="149" y="166"/>
                      <a:pt x="149"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7"/>
                      <a:pt x="150" y="167"/>
                      <a:pt x="150" y="167"/>
                    </a:cubicBezTo>
                    <a:cubicBezTo>
                      <a:pt x="150" y="167"/>
                      <a:pt x="150" y="167"/>
                      <a:pt x="150" y="167"/>
                    </a:cubicBezTo>
                    <a:cubicBezTo>
                      <a:pt x="150" y="167"/>
                      <a:pt x="150" y="167"/>
                      <a:pt x="150" y="167"/>
                    </a:cubicBezTo>
                    <a:moveTo>
                      <a:pt x="150" y="166"/>
                    </a:moveTo>
                    <a:cubicBezTo>
                      <a:pt x="149" y="166"/>
                      <a:pt x="149" y="166"/>
                      <a:pt x="149" y="166"/>
                    </a:cubicBezTo>
                    <a:cubicBezTo>
                      <a:pt x="149" y="166"/>
                      <a:pt x="149" y="166"/>
                      <a:pt x="149" y="166"/>
                    </a:cubicBezTo>
                    <a:cubicBezTo>
                      <a:pt x="150" y="167"/>
                      <a:pt x="150" y="167"/>
                      <a:pt x="150" y="167"/>
                    </a:cubicBezTo>
                    <a:cubicBezTo>
                      <a:pt x="150" y="167"/>
                      <a:pt x="150" y="167"/>
                      <a:pt x="150" y="167"/>
                    </a:cubicBezTo>
                    <a:cubicBezTo>
                      <a:pt x="151" y="167"/>
                      <a:pt x="151" y="167"/>
                      <a:pt x="151" y="167"/>
                    </a:cubicBezTo>
                    <a:cubicBezTo>
                      <a:pt x="151" y="166"/>
                      <a:pt x="151" y="166"/>
                      <a:pt x="151" y="166"/>
                    </a:cubicBezTo>
                    <a:cubicBezTo>
                      <a:pt x="150" y="166"/>
                      <a:pt x="150" y="166"/>
                      <a:pt x="150" y="166"/>
                    </a:cubicBezTo>
                    <a:cubicBezTo>
                      <a:pt x="150" y="166"/>
                      <a:pt x="150" y="166"/>
                      <a:pt x="150" y="166"/>
                    </a:cubicBezTo>
                    <a:moveTo>
                      <a:pt x="199" y="241"/>
                    </a:moveTo>
                    <a:cubicBezTo>
                      <a:pt x="199" y="240"/>
                      <a:pt x="199" y="240"/>
                      <a:pt x="199" y="240"/>
                    </a:cubicBezTo>
                    <a:cubicBezTo>
                      <a:pt x="203" y="239"/>
                      <a:pt x="207" y="238"/>
                      <a:pt x="211" y="235"/>
                    </a:cubicBezTo>
                    <a:cubicBezTo>
                      <a:pt x="211" y="236"/>
                      <a:pt x="211" y="236"/>
                      <a:pt x="211" y="236"/>
                    </a:cubicBezTo>
                    <a:cubicBezTo>
                      <a:pt x="208" y="239"/>
                      <a:pt x="203" y="240"/>
                      <a:pt x="199" y="241"/>
                    </a:cubicBezTo>
                    <a:moveTo>
                      <a:pt x="223" y="225"/>
                    </a:moveTo>
                    <a:cubicBezTo>
                      <a:pt x="222" y="225"/>
                      <a:pt x="222" y="225"/>
                      <a:pt x="222" y="225"/>
                    </a:cubicBezTo>
                    <a:cubicBezTo>
                      <a:pt x="223" y="223"/>
                      <a:pt x="225" y="221"/>
                      <a:pt x="225" y="218"/>
                    </a:cubicBezTo>
                    <a:cubicBezTo>
                      <a:pt x="226" y="219"/>
                      <a:pt x="226" y="219"/>
                      <a:pt x="226" y="219"/>
                    </a:cubicBezTo>
                    <a:cubicBezTo>
                      <a:pt x="225" y="221"/>
                      <a:pt x="224" y="223"/>
                      <a:pt x="223" y="225"/>
                    </a:cubicBezTo>
                    <a:moveTo>
                      <a:pt x="228" y="215"/>
                    </a:moveTo>
                    <a:cubicBezTo>
                      <a:pt x="227" y="214"/>
                      <a:pt x="227" y="214"/>
                      <a:pt x="227" y="214"/>
                    </a:cubicBezTo>
                    <a:cubicBezTo>
                      <a:pt x="227" y="213"/>
                      <a:pt x="227" y="213"/>
                      <a:pt x="227" y="213"/>
                    </a:cubicBezTo>
                    <a:cubicBezTo>
                      <a:pt x="228" y="214"/>
                      <a:pt x="228" y="214"/>
                      <a:pt x="228" y="214"/>
                    </a:cubicBezTo>
                    <a:cubicBezTo>
                      <a:pt x="228" y="215"/>
                      <a:pt x="228" y="215"/>
                      <a:pt x="228" y="215"/>
                    </a:cubicBezTo>
                    <a:moveTo>
                      <a:pt x="156" y="193"/>
                    </a:moveTo>
                    <a:cubicBezTo>
                      <a:pt x="155" y="193"/>
                      <a:pt x="155" y="193"/>
                      <a:pt x="155" y="193"/>
                    </a:cubicBezTo>
                    <a:cubicBezTo>
                      <a:pt x="156" y="188"/>
                      <a:pt x="159" y="184"/>
                      <a:pt x="162" y="180"/>
                    </a:cubicBezTo>
                    <a:cubicBezTo>
                      <a:pt x="163" y="180"/>
                      <a:pt x="163" y="180"/>
                      <a:pt x="163" y="180"/>
                    </a:cubicBezTo>
                    <a:cubicBezTo>
                      <a:pt x="159" y="184"/>
                      <a:pt x="157" y="189"/>
                      <a:pt x="156" y="193"/>
                    </a:cubicBezTo>
                    <a:moveTo>
                      <a:pt x="166" y="177"/>
                    </a:moveTo>
                    <a:cubicBezTo>
                      <a:pt x="166" y="176"/>
                      <a:pt x="166" y="176"/>
                      <a:pt x="166" y="176"/>
                    </a:cubicBezTo>
                    <a:cubicBezTo>
                      <a:pt x="166" y="175"/>
                      <a:pt x="167" y="174"/>
                      <a:pt x="168" y="174"/>
                    </a:cubicBezTo>
                    <a:cubicBezTo>
                      <a:pt x="169" y="174"/>
                      <a:pt x="169" y="174"/>
                      <a:pt x="169" y="174"/>
                    </a:cubicBezTo>
                    <a:cubicBezTo>
                      <a:pt x="168" y="175"/>
                      <a:pt x="167" y="176"/>
                      <a:pt x="166" y="177"/>
                    </a:cubicBezTo>
                    <a:moveTo>
                      <a:pt x="170" y="176"/>
                    </a:moveTo>
                    <a:cubicBezTo>
                      <a:pt x="172" y="175"/>
                      <a:pt x="174" y="174"/>
                      <a:pt x="176" y="173"/>
                    </a:cubicBezTo>
                    <a:cubicBezTo>
                      <a:pt x="175" y="171"/>
                      <a:pt x="175" y="171"/>
                      <a:pt x="175" y="171"/>
                    </a:cubicBezTo>
                    <a:cubicBezTo>
                      <a:pt x="177" y="170"/>
                      <a:pt x="180" y="169"/>
                      <a:pt x="182" y="169"/>
                    </a:cubicBezTo>
                    <a:cubicBezTo>
                      <a:pt x="183" y="170"/>
                      <a:pt x="183" y="170"/>
                      <a:pt x="183" y="170"/>
                    </a:cubicBezTo>
                    <a:cubicBezTo>
                      <a:pt x="186" y="169"/>
                      <a:pt x="188" y="169"/>
                      <a:pt x="191" y="169"/>
                    </a:cubicBezTo>
                    <a:cubicBezTo>
                      <a:pt x="198" y="169"/>
                      <a:pt x="203" y="171"/>
                      <a:pt x="208" y="173"/>
                    </a:cubicBezTo>
                    <a:cubicBezTo>
                      <a:pt x="210" y="171"/>
                      <a:pt x="210" y="171"/>
                      <a:pt x="210" y="171"/>
                    </a:cubicBezTo>
                    <a:cubicBezTo>
                      <a:pt x="211" y="171"/>
                      <a:pt x="212" y="172"/>
                      <a:pt x="213" y="172"/>
                    </a:cubicBezTo>
                    <a:cubicBezTo>
                      <a:pt x="211" y="175"/>
                      <a:pt x="211" y="175"/>
                      <a:pt x="211" y="175"/>
                    </a:cubicBezTo>
                    <a:cubicBezTo>
                      <a:pt x="213" y="176"/>
                      <a:pt x="215" y="178"/>
                      <a:pt x="216" y="179"/>
                    </a:cubicBezTo>
                    <a:cubicBezTo>
                      <a:pt x="218" y="177"/>
                      <a:pt x="218" y="177"/>
                      <a:pt x="218" y="177"/>
                    </a:cubicBezTo>
                    <a:cubicBezTo>
                      <a:pt x="220" y="179"/>
                      <a:pt x="222" y="181"/>
                      <a:pt x="223" y="183"/>
                    </a:cubicBezTo>
                    <a:cubicBezTo>
                      <a:pt x="221" y="185"/>
                      <a:pt x="221" y="185"/>
                      <a:pt x="221" y="185"/>
                    </a:cubicBezTo>
                    <a:cubicBezTo>
                      <a:pt x="224" y="190"/>
                      <a:pt x="226" y="197"/>
                      <a:pt x="226" y="204"/>
                    </a:cubicBezTo>
                    <a:cubicBezTo>
                      <a:pt x="226" y="207"/>
                      <a:pt x="226" y="210"/>
                      <a:pt x="225" y="213"/>
                    </a:cubicBezTo>
                    <a:cubicBezTo>
                      <a:pt x="226" y="213"/>
                      <a:pt x="226" y="213"/>
                      <a:pt x="226" y="213"/>
                    </a:cubicBezTo>
                    <a:cubicBezTo>
                      <a:pt x="226" y="214"/>
                      <a:pt x="226" y="214"/>
                      <a:pt x="226" y="214"/>
                    </a:cubicBezTo>
                    <a:cubicBezTo>
                      <a:pt x="225" y="214"/>
                      <a:pt x="225" y="214"/>
                      <a:pt x="225" y="214"/>
                    </a:cubicBezTo>
                    <a:cubicBezTo>
                      <a:pt x="224" y="215"/>
                      <a:pt x="224" y="216"/>
                      <a:pt x="223" y="218"/>
                    </a:cubicBezTo>
                    <a:cubicBezTo>
                      <a:pt x="225" y="218"/>
                      <a:pt x="225" y="218"/>
                      <a:pt x="225" y="218"/>
                    </a:cubicBezTo>
                    <a:cubicBezTo>
                      <a:pt x="224" y="220"/>
                      <a:pt x="223" y="222"/>
                      <a:pt x="221" y="224"/>
                    </a:cubicBezTo>
                    <a:cubicBezTo>
                      <a:pt x="220" y="224"/>
                      <a:pt x="220" y="224"/>
                      <a:pt x="220" y="224"/>
                    </a:cubicBezTo>
                    <a:cubicBezTo>
                      <a:pt x="217" y="228"/>
                      <a:pt x="214" y="231"/>
                      <a:pt x="210" y="234"/>
                    </a:cubicBezTo>
                    <a:cubicBezTo>
                      <a:pt x="210" y="235"/>
                      <a:pt x="210" y="235"/>
                      <a:pt x="210" y="235"/>
                    </a:cubicBezTo>
                    <a:cubicBezTo>
                      <a:pt x="207" y="237"/>
                      <a:pt x="203" y="239"/>
                      <a:pt x="199" y="240"/>
                    </a:cubicBezTo>
                    <a:cubicBezTo>
                      <a:pt x="198" y="238"/>
                      <a:pt x="198" y="238"/>
                      <a:pt x="198" y="238"/>
                    </a:cubicBezTo>
                    <a:cubicBezTo>
                      <a:pt x="196" y="239"/>
                      <a:pt x="194" y="239"/>
                      <a:pt x="191" y="239"/>
                    </a:cubicBezTo>
                    <a:cubicBezTo>
                      <a:pt x="191" y="239"/>
                      <a:pt x="191" y="239"/>
                      <a:pt x="191" y="239"/>
                    </a:cubicBezTo>
                    <a:cubicBezTo>
                      <a:pt x="191" y="242"/>
                      <a:pt x="191" y="242"/>
                      <a:pt x="191" y="242"/>
                    </a:cubicBezTo>
                    <a:cubicBezTo>
                      <a:pt x="190" y="242"/>
                      <a:pt x="189" y="242"/>
                      <a:pt x="188" y="242"/>
                    </a:cubicBezTo>
                    <a:cubicBezTo>
                      <a:pt x="188" y="239"/>
                      <a:pt x="188" y="239"/>
                      <a:pt x="188" y="239"/>
                    </a:cubicBezTo>
                    <a:cubicBezTo>
                      <a:pt x="178" y="238"/>
                      <a:pt x="170" y="233"/>
                      <a:pt x="164" y="226"/>
                    </a:cubicBezTo>
                    <a:cubicBezTo>
                      <a:pt x="162" y="228"/>
                      <a:pt x="162" y="228"/>
                      <a:pt x="162" y="228"/>
                    </a:cubicBezTo>
                    <a:cubicBezTo>
                      <a:pt x="157" y="222"/>
                      <a:pt x="154" y="215"/>
                      <a:pt x="153" y="208"/>
                    </a:cubicBezTo>
                    <a:cubicBezTo>
                      <a:pt x="157" y="207"/>
                      <a:pt x="157" y="207"/>
                      <a:pt x="157" y="207"/>
                    </a:cubicBezTo>
                    <a:cubicBezTo>
                      <a:pt x="156" y="206"/>
                      <a:pt x="156" y="205"/>
                      <a:pt x="156" y="204"/>
                    </a:cubicBezTo>
                    <a:cubicBezTo>
                      <a:pt x="156" y="200"/>
                      <a:pt x="157" y="197"/>
                      <a:pt x="158" y="194"/>
                    </a:cubicBezTo>
                    <a:cubicBezTo>
                      <a:pt x="156" y="194"/>
                      <a:pt x="156" y="194"/>
                      <a:pt x="156" y="194"/>
                    </a:cubicBezTo>
                    <a:cubicBezTo>
                      <a:pt x="158" y="189"/>
                      <a:pt x="160" y="185"/>
                      <a:pt x="163" y="181"/>
                    </a:cubicBezTo>
                    <a:cubicBezTo>
                      <a:pt x="164" y="182"/>
                      <a:pt x="164" y="182"/>
                      <a:pt x="164" y="182"/>
                    </a:cubicBezTo>
                    <a:cubicBezTo>
                      <a:pt x="165" y="181"/>
                      <a:pt x="166" y="179"/>
                      <a:pt x="168" y="178"/>
                    </a:cubicBezTo>
                    <a:cubicBezTo>
                      <a:pt x="167" y="177"/>
                      <a:pt x="167" y="177"/>
                      <a:pt x="167" y="177"/>
                    </a:cubicBezTo>
                    <a:cubicBezTo>
                      <a:pt x="168" y="176"/>
                      <a:pt x="169" y="176"/>
                      <a:pt x="169" y="175"/>
                    </a:cubicBezTo>
                    <a:cubicBezTo>
                      <a:pt x="170" y="176"/>
                      <a:pt x="170" y="176"/>
                      <a:pt x="170" y="176"/>
                    </a:cubicBezTo>
                    <a:moveTo>
                      <a:pt x="175" y="171"/>
                    </a:moveTo>
                    <a:cubicBezTo>
                      <a:pt x="174" y="170"/>
                      <a:pt x="174" y="170"/>
                      <a:pt x="174" y="170"/>
                    </a:cubicBezTo>
                    <a:cubicBezTo>
                      <a:pt x="177" y="169"/>
                      <a:pt x="179" y="168"/>
                      <a:pt x="182" y="167"/>
                    </a:cubicBezTo>
                    <a:cubicBezTo>
                      <a:pt x="182" y="168"/>
                      <a:pt x="182" y="168"/>
                      <a:pt x="182" y="168"/>
                    </a:cubicBezTo>
                    <a:cubicBezTo>
                      <a:pt x="180" y="169"/>
                      <a:pt x="177" y="170"/>
                      <a:pt x="175" y="171"/>
                    </a:cubicBezTo>
                    <a:moveTo>
                      <a:pt x="191" y="164"/>
                    </a:moveTo>
                    <a:cubicBezTo>
                      <a:pt x="188" y="164"/>
                      <a:pt x="185" y="164"/>
                      <a:pt x="181" y="165"/>
                    </a:cubicBezTo>
                    <a:cubicBezTo>
                      <a:pt x="182" y="167"/>
                      <a:pt x="182" y="167"/>
                      <a:pt x="182" y="167"/>
                    </a:cubicBezTo>
                    <a:cubicBezTo>
                      <a:pt x="179" y="167"/>
                      <a:pt x="177" y="168"/>
                      <a:pt x="174" y="170"/>
                    </a:cubicBezTo>
                    <a:cubicBezTo>
                      <a:pt x="173" y="168"/>
                      <a:pt x="173" y="168"/>
                      <a:pt x="173" y="168"/>
                    </a:cubicBezTo>
                    <a:cubicBezTo>
                      <a:pt x="171" y="169"/>
                      <a:pt x="169" y="170"/>
                      <a:pt x="167" y="172"/>
                    </a:cubicBezTo>
                    <a:cubicBezTo>
                      <a:pt x="168" y="173"/>
                      <a:pt x="168" y="173"/>
                      <a:pt x="168" y="173"/>
                    </a:cubicBezTo>
                    <a:cubicBezTo>
                      <a:pt x="167" y="174"/>
                      <a:pt x="166" y="175"/>
                      <a:pt x="165" y="176"/>
                    </a:cubicBezTo>
                    <a:cubicBezTo>
                      <a:pt x="164" y="174"/>
                      <a:pt x="164" y="174"/>
                      <a:pt x="164" y="174"/>
                    </a:cubicBezTo>
                    <a:cubicBezTo>
                      <a:pt x="163" y="176"/>
                      <a:pt x="161" y="177"/>
                      <a:pt x="160" y="178"/>
                    </a:cubicBezTo>
                    <a:cubicBezTo>
                      <a:pt x="162" y="180"/>
                      <a:pt x="162" y="180"/>
                      <a:pt x="162" y="180"/>
                    </a:cubicBezTo>
                    <a:cubicBezTo>
                      <a:pt x="158" y="184"/>
                      <a:pt x="156" y="188"/>
                      <a:pt x="154" y="193"/>
                    </a:cubicBezTo>
                    <a:cubicBezTo>
                      <a:pt x="153" y="193"/>
                      <a:pt x="153" y="193"/>
                      <a:pt x="153" y="193"/>
                    </a:cubicBezTo>
                    <a:cubicBezTo>
                      <a:pt x="152" y="196"/>
                      <a:pt x="151" y="200"/>
                      <a:pt x="151" y="204"/>
                    </a:cubicBezTo>
                    <a:cubicBezTo>
                      <a:pt x="151" y="205"/>
                      <a:pt x="151" y="207"/>
                      <a:pt x="151" y="208"/>
                    </a:cubicBezTo>
                    <a:cubicBezTo>
                      <a:pt x="153" y="208"/>
                      <a:pt x="153" y="208"/>
                      <a:pt x="153" y="208"/>
                    </a:cubicBezTo>
                    <a:cubicBezTo>
                      <a:pt x="154" y="215"/>
                      <a:pt x="157" y="222"/>
                      <a:pt x="161" y="228"/>
                    </a:cubicBezTo>
                    <a:cubicBezTo>
                      <a:pt x="160" y="229"/>
                      <a:pt x="160" y="229"/>
                      <a:pt x="160" y="229"/>
                    </a:cubicBezTo>
                    <a:cubicBezTo>
                      <a:pt x="166" y="237"/>
                      <a:pt x="176" y="243"/>
                      <a:pt x="187" y="244"/>
                    </a:cubicBezTo>
                    <a:cubicBezTo>
                      <a:pt x="188" y="242"/>
                      <a:pt x="188" y="242"/>
                      <a:pt x="188" y="242"/>
                    </a:cubicBezTo>
                    <a:cubicBezTo>
                      <a:pt x="189" y="242"/>
                      <a:pt x="190" y="242"/>
                      <a:pt x="191" y="242"/>
                    </a:cubicBezTo>
                    <a:cubicBezTo>
                      <a:pt x="191" y="244"/>
                      <a:pt x="191" y="244"/>
                      <a:pt x="191" y="244"/>
                    </a:cubicBezTo>
                    <a:cubicBezTo>
                      <a:pt x="191" y="244"/>
                      <a:pt x="191" y="244"/>
                      <a:pt x="191" y="244"/>
                    </a:cubicBezTo>
                    <a:cubicBezTo>
                      <a:pt x="194" y="244"/>
                      <a:pt x="197" y="244"/>
                      <a:pt x="199" y="243"/>
                    </a:cubicBezTo>
                    <a:cubicBezTo>
                      <a:pt x="199" y="242"/>
                      <a:pt x="199" y="242"/>
                      <a:pt x="199" y="242"/>
                    </a:cubicBezTo>
                    <a:cubicBezTo>
                      <a:pt x="204" y="241"/>
                      <a:pt x="208" y="239"/>
                      <a:pt x="212" y="237"/>
                    </a:cubicBezTo>
                    <a:cubicBezTo>
                      <a:pt x="213" y="238"/>
                      <a:pt x="213" y="238"/>
                      <a:pt x="213" y="238"/>
                    </a:cubicBezTo>
                    <a:cubicBezTo>
                      <a:pt x="217" y="235"/>
                      <a:pt x="221" y="231"/>
                      <a:pt x="225" y="227"/>
                    </a:cubicBezTo>
                    <a:cubicBezTo>
                      <a:pt x="223" y="226"/>
                      <a:pt x="223" y="226"/>
                      <a:pt x="223" y="226"/>
                    </a:cubicBezTo>
                    <a:cubicBezTo>
                      <a:pt x="224" y="224"/>
                      <a:pt x="226" y="221"/>
                      <a:pt x="227" y="219"/>
                    </a:cubicBezTo>
                    <a:cubicBezTo>
                      <a:pt x="228" y="220"/>
                      <a:pt x="228" y="220"/>
                      <a:pt x="228" y="220"/>
                    </a:cubicBezTo>
                    <a:cubicBezTo>
                      <a:pt x="229" y="218"/>
                      <a:pt x="230" y="217"/>
                      <a:pt x="230" y="215"/>
                    </a:cubicBezTo>
                    <a:cubicBezTo>
                      <a:pt x="228" y="215"/>
                      <a:pt x="228" y="215"/>
                      <a:pt x="228" y="215"/>
                    </a:cubicBezTo>
                    <a:cubicBezTo>
                      <a:pt x="228" y="214"/>
                      <a:pt x="228" y="214"/>
                      <a:pt x="228" y="214"/>
                    </a:cubicBezTo>
                    <a:cubicBezTo>
                      <a:pt x="230" y="214"/>
                      <a:pt x="230" y="214"/>
                      <a:pt x="230" y="214"/>
                    </a:cubicBezTo>
                    <a:cubicBezTo>
                      <a:pt x="231" y="211"/>
                      <a:pt x="232" y="207"/>
                      <a:pt x="232" y="204"/>
                    </a:cubicBezTo>
                    <a:cubicBezTo>
                      <a:pt x="232" y="196"/>
                      <a:pt x="229" y="188"/>
                      <a:pt x="225" y="182"/>
                    </a:cubicBezTo>
                    <a:cubicBezTo>
                      <a:pt x="224" y="183"/>
                      <a:pt x="224" y="183"/>
                      <a:pt x="224" y="183"/>
                    </a:cubicBezTo>
                    <a:cubicBezTo>
                      <a:pt x="222" y="181"/>
                      <a:pt x="220" y="179"/>
                      <a:pt x="219" y="177"/>
                    </a:cubicBezTo>
                    <a:cubicBezTo>
                      <a:pt x="220" y="175"/>
                      <a:pt x="220" y="175"/>
                      <a:pt x="220" y="175"/>
                    </a:cubicBezTo>
                    <a:cubicBezTo>
                      <a:pt x="218" y="174"/>
                      <a:pt x="216" y="172"/>
                      <a:pt x="214" y="171"/>
                    </a:cubicBezTo>
                    <a:cubicBezTo>
                      <a:pt x="213" y="172"/>
                      <a:pt x="213" y="172"/>
                      <a:pt x="213" y="172"/>
                    </a:cubicBezTo>
                    <a:cubicBezTo>
                      <a:pt x="212" y="172"/>
                      <a:pt x="211" y="171"/>
                      <a:pt x="210" y="170"/>
                    </a:cubicBezTo>
                    <a:cubicBezTo>
                      <a:pt x="211" y="169"/>
                      <a:pt x="211" y="169"/>
                      <a:pt x="211" y="169"/>
                    </a:cubicBezTo>
                    <a:cubicBezTo>
                      <a:pt x="205" y="165"/>
                      <a:pt x="199" y="164"/>
                      <a:pt x="191" y="164"/>
                    </a:cubicBezTo>
                    <a:moveTo>
                      <a:pt x="151" y="164"/>
                    </a:move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2" y="164"/>
                      <a:pt x="152" y="164"/>
                      <a:pt x="152" y="164"/>
                    </a:cubicBezTo>
                    <a:cubicBezTo>
                      <a:pt x="152" y="165"/>
                      <a:pt x="152" y="165"/>
                      <a:pt x="152" y="165"/>
                    </a:cubicBezTo>
                    <a:cubicBezTo>
                      <a:pt x="152" y="165"/>
                      <a:pt x="152" y="165"/>
                      <a:pt x="152" y="165"/>
                    </a:cubicBezTo>
                    <a:cubicBezTo>
                      <a:pt x="152" y="165"/>
                      <a:pt x="152" y="165"/>
                      <a:pt x="152" y="165"/>
                    </a:cubicBezTo>
                    <a:cubicBezTo>
                      <a:pt x="153" y="164"/>
                      <a:pt x="153" y="164"/>
                      <a:pt x="153" y="164"/>
                    </a:cubicBezTo>
                    <a:cubicBezTo>
                      <a:pt x="153" y="164"/>
                      <a:pt x="153" y="164"/>
                      <a:pt x="153" y="164"/>
                    </a:cubicBezTo>
                    <a:cubicBezTo>
                      <a:pt x="152" y="165"/>
                      <a:pt x="152" y="165"/>
                      <a:pt x="152" y="165"/>
                    </a:cubicBezTo>
                    <a:cubicBezTo>
                      <a:pt x="151" y="164"/>
                      <a:pt x="151" y="164"/>
                      <a:pt x="151" y="164"/>
                    </a:cubicBezTo>
                    <a:moveTo>
                      <a:pt x="259" y="160"/>
                    </a:moveTo>
                    <a:cubicBezTo>
                      <a:pt x="259" y="160"/>
                      <a:pt x="259" y="160"/>
                      <a:pt x="259" y="160"/>
                    </a:cubicBezTo>
                    <a:cubicBezTo>
                      <a:pt x="258" y="160"/>
                      <a:pt x="258" y="160"/>
                      <a:pt x="258" y="160"/>
                    </a:cubicBezTo>
                    <a:cubicBezTo>
                      <a:pt x="258" y="160"/>
                      <a:pt x="258" y="160"/>
                      <a:pt x="258" y="160"/>
                    </a:cubicBezTo>
                    <a:cubicBezTo>
                      <a:pt x="259" y="161"/>
                      <a:pt x="259" y="161"/>
                      <a:pt x="259" y="161"/>
                    </a:cubicBezTo>
                    <a:cubicBezTo>
                      <a:pt x="259" y="161"/>
                      <a:pt x="259" y="161"/>
                      <a:pt x="259" y="161"/>
                    </a:cubicBezTo>
                    <a:cubicBezTo>
                      <a:pt x="259" y="161"/>
                      <a:pt x="259" y="161"/>
                      <a:pt x="259" y="161"/>
                    </a:cubicBezTo>
                    <a:cubicBezTo>
                      <a:pt x="259" y="160"/>
                      <a:pt x="259" y="160"/>
                      <a:pt x="259" y="160"/>
                    </a:cubicBezTo>
                    <a:cubicBezTo>
                      <a:pt x="259" y="160"/>
                      <a:pt x="259" y="160"/>
                      <a:pt x="259" y="160"/>
                    </a:cubicBezTo>
                    <a:moveTo>
                      <a:pt x="123" y="159"/>
                    </a:moveTo>
                    <a:cubicBezTo>
                      <a:pt x="123" y="160"/>
                      <a:pt x="123" y="160"/>
                      <a:pt x="123" y="160"/>
                    </a:cubicBezTo>
                    <a:cubicBezTo>
                      <a:pt x="124" y="160"/>
                      <a:pt x="124" y="160"/>
                      <a:pt x="124" y="160"/>
                    </a:cubicBezTo>
                    <a:cubicBezTo>
                      <a:pt x="124" y="161"/>
                      <a:pt x="124" y="161"/>
                      <a:pt x="124" y="161"/>
                    </a:cubicBezTo>
                    <a:cubicBezTo>
                      <a:pt x="124" y="161"/>
                      <a:pt x="124" y="161"/>
                      <a:pt x="124" y="161"/>
                    </a:cubicBezTo>
                    <a:cubicBezTo>
                      <a:pt x="125" y="160"/>
                      <a:pt x="125" y="160"/>
                      <a:pt x="125" y="160"/>
                    </a:cubicBezTo>
                    <a:cubicBezTo>
                      <a:pt x="125" y="159"/>
                      <a:pt x="125" y="159"/>
                      <a:pt x="125" y="159"/>
                    </a:cubicBezTo>
                    <a:cubicBezTo>
                      <a:pt x="125" y="160"/>
                      <a:pt x="125" y="160"/>
                      <a:pt x="125" y="160"/>
                    </a:cubicBezTo>
                    <a:cubicBezTo>
                      <a:pt x="123" y="159"/>
                      <a:pt x="123" y="159"/>
                      <a:pt x="123" y="159"/>
                    </a:cubicBezTo>
                    <a:moveTo>
                      <a:pt x="257" y="156"/>
                    </a:moveTo>
                    <a:cubicBezTo>
                      <a:pt x="257" y="156"/>
                      <a:pt x="257" y="156"/>
                      <a:pt x="257" y="156"/>
                    </a:cubicBezTo>
                    <a:cubicBezTo>
                      <a:pt x="257" y="156"/>
                      <a:pt x="257" y="156"/>
                      <a:pt x="257" y="156"/>
                    </a:cubicBezTo>
                    <a:cubicBezTo>
                      <a:pt x="256" y="157"/>
                      <a:pt x="256" y="157"/>
                      <a:pt x="256" y="157"/>
                    </a:cubicBezTo>
                    <a:cubicBezTo>
                      <a:pt x="256" y="157"/>
                      <a:pt x="256" y="157"/>
                      <a:pt x="256" y="157"/>
                    </a:cubicBezTo>
                    <a:cubicBezTo>
                      <a:pt x="256" y="157"/>
                      <a:pt x="256" y="157"/>
                      <a:pt x="256" y="157"/>
                    </a:cubicBezTo>
                    <a:cubicBezTo>
                      <a:pt x="256" y="158"/>
                      <a:pt x="256" y="158"/>
                      <a:pt x="256" y="158"/>
                    </a:cubicBezTo>
                    <a:cubicBezTo>
                      <a:pt x="257" y="158"/>
                      <a:pt x="257" y="158"/>
                      <a:pt x="257" y="158"/>
                    </a:cubicBezTo>
                    <a:cubicBezTo>
                      <a:pt x="256" y="157"/>
                      <a:pt x="256" y="157"/>
                      <a:pt x="256" y="157"/>
                    </a:cubicBezTo>
                    <a:cubicBezTo>
                      <a:pt x="258" y="156"/>
                      <a:pt x="258" y="156"/>
                      <a:pt x="258" y="156"/>
                    </a:cubicBezTo>
                    <a:cubicBezTo>
                      <a:pt x="258" y="156"/>
                      <a:pt x="258" y="156"/>
                      <a:pt x="258" y="156"/>
                    </a:cubicBezTo>
                    <a:cubicBezTo>
                      <a:pt x="258" y="156"/>
                      <a:pt x="258" y="156"/>
                      <a:pt x="258" y="156"/>
                    </a:cubicBezTo>
                    <a:cubicBezTo>
                      <a:pt x="258" y="156"/>
                      <a:pt x="258" y="156"/>
                      <a:pt x="258" y="156"/>
                    </a:cubicBezTo>
                    <a:cubicBezTo>
                      <a:pt x="257" y="156"/>
                      <a:pt x="257" y="156"/>
                      <a:pt x="257" y="156"/>
                    </a:cubicBezTo>
                    <a:cubicBezTo>
                      <a:pt x="257" y="156"/>
                      <a:pt x="257" y="156"/>
                      <a:pt x="257" y="156"/>
                    </a:cubicBezTo>
                    <a:moveTo>
                      <a:pt x="125" y="155"/>
                    </a:moveTo>
                    <a:cubicBezTo>
                      <a:pt x="125" y="155"/>
                      <a:pt x="125" y="155"/>
                      <a:pt x="125" y="155"/>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7" y="157"/>
                      <a:pt x="127" y="157"/>
                      <a:pt x="127" y="157"/>
                    </a:cubicBezTo>
                    <a:cubicBezTo>
                      <a:pt x="126" y="157"/>
                      <a:pt x="126" y="157"/>
                      <a:pt x="126" y="157"/>
                    </a:cubicBezTo>
                    <a:cubicBezTo>
                      <a:pt x="127" y="157"/>
                      <a:pt x="127" y="157"/>
                      <a:pt x="127" y="157"/>
                    </a:cubicBezTo>
                    <a:cubicBezTo>
                      <a:pt x="127" y="156"/>
                      <a:pt x="127" y="156"/>
                      <a:pt x="127" y="156"/>
                    </a:cubicBezTo>
                    <a:cubicBezTo>
                      <a:pt x="127" y="156"/>
                      <a:pt x="127" y="156"/>
                      <a:pt x="127" y="156"/>
                    </a:cubicBezTo>
                    <a:cubicBezTo>
                      <a:pt x="127" y="156"/>
                      <a:pt x="127" y="156"/>
                      <a:pt x="127" y="156"/>
                    </a:cubicBezTo>
                    <a:cubicBezTo>
                      <a:pt x="125" y="155"/>
                      <a:pt x="125" y="155"/>
                      <a:pt x="125" y="155"/>
                    </a:cubicBezTo>
                    <a:moveTo>
                      <a:pt x="166" y="153"/>
                    </a:moveTo>
                    <a:cubicBezTo>
                      <a:pt x="166" y="153"/>
                      <a:pt x="166" y="153"/>
                      <a:pt x="166" y="153"/>
                    </a:cubicBezTo>
                    <a:cubicBezTo>
                      <a:pt x="166" y="153"/>
                      <a:pt x="166" y="153"/>
                      <a:pt x="166" y="153"/>
                    </a:cubicBezTo>
                    <a:cubicBezTo>
                      <a:pt x="166" y="153"/>
                      <a:pt x="166" y="153"/>
                      <a:pt x="166" y="153"/>
                    </a:cubicBezTo>
                    <a:cubicBezTo>
                      <a:pt x="166" y="154"/>
                      <a:pt x="166" y="154"/>
                      <a:pt x="166" y="154"/>
                    </a:cubicBezTo>
                    <a:cubicBezTo>
                      <a:pt x="166" y="154"/>
                      <a:pt x="166" y="154"/>
                      <a:pt x="166" y="154"/>
                    </a:cubicBezTo>
                    <a:cubicBezTo>
                      <a:pt x="166" y="154"/>
                      <a:pt x="166" y="154"/>
                      <a:pt x="166" y="154"/>
                    </a:cubicBezTo>
                    <a:cubicBezTo>
                      <a:pt x="166" y="154"/>
                      <a:pt x="166" y="154"/>
                      <a:pt x="166" y="154"/>
                    </a:cubicBezTo>
                    <a:cubicBezTo>
                      <a:pt x="166" y="155"/>
                      <a:pt x="166" y="155"/>
                      <a:pt x="166" y="155"/>
                    </a:cubicBezTo>
                    <a:cubicBezTo>
                      <a:pt x="166" y="155"/>
                      <a:pt x="166" y="155"/>
                      <a:pt x="166" y="155"/>
                    </a:cubicBezTo>
                    <a:cubicBezTo>
                      <a:pt x="166" y="155"/>
                      <a:pt x="166" y="155"/>
                      <a:pt x="166" y="155"/>
                    </a:cubicBezTo>
                    <a:cubicBezTo>
                      <a:pt x="167" y="154"/>
                      <a:pt x="167" y="154"/>
                      <a:pt x="167" y="154"/>
                    </a:cubicBezTo>
                    <a:cubicBezTo>
                      <a:pt x="167" y="154"/>
                      <a:pt x="167" y="154"/>
                      <a:pt x="167" y="154"/>
                    </a:cubicBezTo>
                    <a:cubicBezTo>
                      <a:pt x="167" y="154"/>
                      <a:pt x="167" y="154"/>
                      <a:pt x="167" y="154"/>
                    </a:cubicBezTo>
                    <a:cubicBezTo>
                      <a:pt x="166" y="153"/>
                      <a:pt x="166" y="153"/>
                      <a:pt x="166" y="153"/>
                    </a:cubicBezTo>
                    <a:moveTo>
                      <a:pt x="254" y="154"/>
                    </a:moveTo>
                    <a:cubicBezTo>
                      <a:pt x="254" y="154"/>
                      <a:pt x="254" y="154"/>
                      <a:pt x="254" y="154"/>
                    </a:cubicBezTo>
                    <a:cubicBezTo>
                      <a:pt x="254" y="154"/>
                      <a:pt x="254" y="154"/>
                      <a:pt x="254" y="154"/>
                    </a:cubicBezTo>
                    <a:cubicBezTo>
                      <a:pt x="254" y="153"/>
                      <a:pt x="254" y="153"/>
                      <a:pt x="254" y="153"/>
                    </a:cubicBezTo>
                    <a:cubicBezTo>
                      <a:pt x="254" y="153"/>
                      <a:pt x="254" y="153"/>
                      <a:pt x="254" y="153"/>
                    </a:cubicBezTo>
                    <a:cubicBezTo>
                      <a:pt x="254" y="153"/>
                      <a:pt x="254" y="153"/>
                      <a:pt x="254" y="153"/>
                    </a:cubicBezTo>
                    <a:cubicBezTo>
                      <a:pt x="254" y="153"/>
                      <a:pt x="254" y="153"/>
                      <a:pt x="254" y="153"/>
                    </a:cubicBezTo>
                    <a:cubicBezTo>
                      <a:pt x="255" y="152"/>
                      <a:pt x="255" y="152"/>
                      <a:pt x="255" y="152"/>
                    </a:cubicBezTo>
                    <a:cubicBezTo>
                      <a:pt x="255" y="152"/>
                      <a:pt x="255" y="152"/>
                      <a:pt x="255" y="152"/>
                    </a:cubicBezTo>
                    <a:cubicBezTo>
                      <a:pt x="255" y="153"/>
                      <a:pt x="255" y="153"/>
                      <a:pt x="255" y="153"/>
                    </a:cubicBezTo>
                    <a:cubicBezTo>
                      <a:pt x="255" y="153"/>
                      <a:pt x="255" y="153"/>
                      <a:pt x="255" y="153"/>
                    </a:cubicBezTo>
                    <a:cubicBezTo>
                      <a:pt x="255" y="153"/>
                      <a:pt x="255" y="153"/>
                      <a:pt x="255" y="153"/>
                    </a:cubicBezTo>
                    <a:cubicBezTo>
                      <a:pt x="255" y="153"/>
                      <a:pt x="255" y="153"/>
                      <a:pt x="255" y="153"/>
                    </a:cubicBezTo>
                    <a:cubicBezTo>
                      <a:pt x="255" y="154"/>
                      <a:pt x="255" y="154"/>
                      <a:pt x="255" y="154"/>
                    </a:cubicBezTo>
                    <a:cubicBezTo>
                      <a:pt x="254" y="154"/>
                      <a:pt x="254" y="154"/>
                      <a:pt x="254" y="154"/>
                    </a:cubicBezTo>
                    <a:cubicBezTo>
                      <a:pt x="254" y="154"/>
                      <a:pt x="254" y="154"/>
                      <a:pt x="254" y="154"/>
                    </a:cubicBezTo>
                    <a:cubicBezTo>
                      <a:pt x="254" y="154"/>
                      <a:pt x="254" y="154"/>
                      <a:pt x="254" y="154"/>
                    </a:cubicBezTo>
                    <a:moveTo>
                      <a:pt x="255" y="152"/>
                    </a:moveTo>
                    <a:cubicBezTo>
                      <a:pt x="254" y="153"/>
                      <a:pt x="254" y="153"/>
                      <a:pt x="254" y="153"/>
                    </a:cubicBezTo>
                    <a:cubicBezTo>
                      <a:pt x="253" y="153"/>
                      <a:pt x="253" y="153"/>
                      <a:pt x="253" y="153"/>
                    </a:cubicBezTo>
                    <a:cubicBezTo>
                      <a:pt x="254" y="154"/>
                      <a:pt x="254" y="154"/>
                      <a:pt x="254" y="154"/>
                    </a:cubicBezTo>
                    <a:cubicBezTo>
                      <a:pt x="254" y="154"/>
                      <a:pt x="254" y="154"/>
                      <a:pt x="254" y="154"/>
                    </a:cubicBezTo>
                    <a:cubicBezTo>
                      <a:pt x="255" y="154"/>
                      <a:pt x="255" y="154"/>
                      <a:pt x="255" y="154"/>
                    </a:cubicBezTo>
                    <a:cubicBezTo>
                      <a:pt x="256" y="153"/>
                      <a:pt x="256" y="153"/>
                      <a:pt x="256" y="153"/>
                    </a:cubicBezTo>
                    <a:cubicBezTo>
                      <a:pt x="255" y="152"/>
                      <a:pt x="255" y="152"/>
                      <a:pt x="255" y="152"/>
                    </a:cubicBezTo>
                    <a:cubicBezTo>
                      <a:pt x="255" y="152"/>
                      <a:pt x="255" y="152"/>
                      <a:pt x="255" y="152"/>
                    </a:cubicBezTo>
                    <a:moveTo>
                      <a:pt x="169" y="153"/>
                    </a:moveTo>
                    <a:cubicBezTo>
                      <a:pt x="169" y="153"/>
                      <a:pt x="169" y="153"/>
                      <a:pt x="169" y="153"/>
                    </a:cubicBezTo>
                    <a:cubicBezTo>
                      <a:pt x="169" y="153"/>
                      <a:pt x="169" y="153"/>
                      <a:pt x="169" y="153"/>
                    </a:cubicBezTo>
                    <a:cubicBezTo>
                      <a:pt x="168" y="153"/>
                      <a:pt x="168" y="153"/>
                      <a:pt x="168" y="153"/>
                    </a:cubicBezTo>
                    <a:cubicBezTo>
                      <a:pt x="168" y="153"/>
                      <a:pt x="168" y="153"/>
                      <a:pt x="168" y="153"/>
                    </a:cubicBezTo>
                    <a:cubicBezTo>
                      <a:pt x="168" y="152"/>
                      <a:pt x="168" y="152"/>
                      <a:pt x="168" y="152"/>
                    </a:cubicBezTo>
                    <a:cubicBezTo>
                      <a:pt x="168" y="152"/>
                      <a:pt x="168" y="152"/>
                      <a:pt x="168" y="152"/>
                    </a:cubicBezTo>
                    <a:cubicBezTo>
                      <a:pt x="169" y="152"/>
                      <a:pt x="169" y="152"/>
                      <a:pt x="169" y="152"/>
                    </a:cubicBezTo>
                    <a:cubicBezTo>
                      <a:pt x="169" y="152"/>
                      <a:pt x="169" y="152"/>
                      <a:pt x="169" y="152"/>
                    </a:cubicBezTo>
                    <a:cubicBezTo>
                      <a:pt x="169" y="152"/>
                      <a:pt x="169" y="152"/>
                      <a:pt x="169" y="152"/>
                    </a:cubicBezTo>
                    <a:cubicBezTo>
                      <a:pt x="169" y="152"/>
                      <a:pt x="169" y="152"/>
                      <a:pt x="169" y="152"/>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moveTo>
                      <a:pt x="168" y="152"/>
                    </a:moveTo>
                    <a:cubicBezTo>
                      <a:pt x="168" y="152"/>
                      <a:pt x="168" y="152"/>
                      <a:pt x="168" y="152"/>
                    </a:cubicBezTo>
                    <a:cubicBezTo>
                      <a:pt x="168" y="153"/>
                      <a:pt x="168" y="153"/>
                      <a:pt x="168" y="153"/>
                    </a:cubicBezTo>
                    <a:cubicBezTo>
                      <a:pt x="169" y="153"/>
                      <a:pt x="169" y="153"/>
                      <a:pt x="169" y="153"/>
                    </a:cubicBezTo>
                    <a:cubicBezTo>
                      <a:pt x="169" y="153"/>
                      <a:pt x="169" y="153"/>
                      <a:pt x="169" y="153"/>
                    </a:cubicBezTo>
                    <a:cubicBezTo>
                      <a:pt x="169" y="153"/>
                      <a:pt x="169" y="153"/>
                      <a:pt x="169" y="153"/>
                    </a:cubicBezTo>
                    <a:cubicBezTo>
                      <a:pt x="169" y="152"/>
                      <a:pt x="169" y="152"/>
                      <a:pt x="169" y="152"/>
                    </a:cubicBezTo>
                    <a:cubicBezTo>
                      <a:pt x="169" y="152"/>
                      <a:pt x="169" y="152"/>
                      <a:pt x="169" y="152"/>
                    </a:cubicBezTo>
                    <a:cubicBezTo>
                      <a:pt x="168" y="152"/>
                      <a:pt x="168" y="152"/>
                      <a:pt x="168" y="152"/>
                    </a:cubicBezTo>
                    <a:moveTo>
                      <a:pt x="128" y="152"/>
                    </a:moveTo>
                    <a:cubicBezTo>
                      <a:pt x="128" y="152"/>
                      <a:pt x="128" y="152"/>
                      <a:pt x="128" y="152"/>
                    </a:cubicBezTo>
                    <a:cubicBezTo>
                      <a:pt x="128" y="152"/>
                      <a:pt x="128" y="152"/>
                      <a:pt x="128" y="152"/>
                    </a:cubicBezTo>
                    <a:cubicBezTo>
                      <a:pt x="128" y="152"/>
                      <a:pt x="128" y="152"/>
                      <a:pt x="128" y="152"/>
                    </a:cubicBezTo>
                    <a:cubicBezTo>
                      <a:pt x="128" y="152"/>
                      <a:pt x="128" y="152"/>
                      <a:pt x="128" y="152"/>
                    </a:cubicBezTo>
                    <a:cubicBezTo>
                      <a:pt x="128" y="153"/>
                      <a:pt x="128" y="153"/>
                      <a:pt x="128" y="153"/>
                    </a:cubicBezTo>
                    <a:cubicBezTo>
                      <a:pt x="128" y="153"/>
                      <a:pt x="128" y="153"/>
                      <a:pt x="128" y="153"/>
                    </a:cubicBezTo>
                    <a:cubicBezTo>
                      <a:pt x="128" y="152"/>
                      <a:pt x="128" y="152"/>
                      <a:pt x="128" y="152"/>
                    </a:cubicBezTo>
                    <a:cubicBezTo>
                      <a:pt x="129" y="153"/>
                      <a:pt x="129" y="153"/>
                      <a:pt x="129" y="153"/>
                    </a:cubicBezTo>
                    <a:cubicBezTo>
                      <a:pt x="129" y="154"/>
                      <a:pt x="129" y="154"/>
                      <a:pt x="129" y="154"/>
                    </a:cubicBezTo>
                    <a:cubicBezTo>
                      <a:pt x="129" y="154"/>
                      <a:pt x="129" y="154"/>
                      <a:pt x="129" y="154"/>
                    </a:cubicBezTo>
                    <a:cubicBezTo>
                      <a:pt x="130" y="153"/>
                      <a:pt x="130" y="153"/>
                      <a:pt x="130" y="153"/>
                    </a:cubicBezTo>
                    <a:cubicBezTo>
                      <a:pt x="130" y="153"/>
                      <a:pt x="130" y="153"/>
                      <a:pt x="130" y="153"/>
                    </a:cubicBezTo>
                    <a:cubicBezTo>
                      <a:pt x="129" y="153"/>
                      <a:pt x="129" y="153"/>
                      <a:pt x="129" y="153"/>
                    </a:cubicBezTo>
                    <a:cubicBezTo>
                      <a:pt x="128" y="152"/>
                      <a:pt x="128" y="152"/>
                      <a:pt x="128" y="152"/>
                    </a:cubicBezTo>
                    <a:moveTo>
                      <a:pt x="172" y="152"/>
                    </a:moveTo>
                    <a:cubicBezTo>
                      <a:pt x="171" y="152"/>
                      <a:pt x="171" y="152"/>
                      <a:pt x="171" y="152"/>
                    </a:cubicBezTo>
                    <a:cubicBezTo>
                      <a:pt x="171" y="152"/>
                      <a:pt x="171" y="152"/>
                      <a:pt x="171" y="152"/>
                    </a:cubicBezTo>
                    <a:cubicBezTo>
                      <a:pt x="171" y="152"/>
                      <a:pt x="171" y="152"/>
                      <a:pt x="171" y="152"/>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2" y="151"/>
                      <a:pt x="172" y="151"/>
                      <a:pt x="172" y="151"/>
                    </a:cubicBezTo>
                    <a:cubicBezTo>
                      <a:pt x="172" y="151"/>
                      <a:pt x="172" y="151"/>
                      <a:pt x="172" y="151"/>
                    </a:cubicBezTo>
                    <a:cubicBezTo>
                      <a:pt x="172" y="151"/>
                      <a:pt x="172" y="151"/>
                      <a:pt x="172" y="151"/>
                    </a:cubicBezTo>
                    <a:cubicBezTo>
                      <a:pt x="172" y="152"/>
                      <a:pt x="172" y="152"/>
                      <a:pt x="172" y="152"/>
                    </a:cubicBezTo>
                    <a:cubicBezTo>
                      <a:pt x="172" y="152"/>
                      <a:pt x="172" y="152"/>
                      <a:pt x="172" y="152"/>
                    </a:cubicBezTo>
                    <a:cubicBezTo>
                      <a:pt x="172" y="152"/>
                      <a:pt x="172" y="152"/>
                      <a:pt x="172" y="152"/>
                    </a:cubicBezTo>
                    <a:cubicBezTo>
                      <a:pt x="172" y="152"/>
                      <a:pt x="172" y="152"/>
                      <a:pt x="172" y="152"/>
                    </a:cubicBezTo>
                    <a:cubicBezTo>
                      <a:pt x="172" y="152"/>
                      <a:pt x="172" y="152"/>
                      <a:pt x="172" y="152"/>
                    </a:cubicBezTo>
                    <a:moveTo>
                      <a:pt x="171" y="151"/>
                    </a:moveTo>
                    <a:cubicBezTo>
                      <a:pt x="171" y="151"/>
                      <a:pt x="171" y="151"/>
                      <a:pt x="171" y="151"/>
                    </a:cubicBezTo>
                    <a:cubicBezTo>
                      <a:pt x="171" y="152"/>
                      <a:pt x="171" y="152"/>
                      <a:pt x="171" y="152"/>
                    </a:cubicBezTo>
                    <a:cubicBezTo>
                      <a:pt x="171" y="152"/>
                      <a:pt x="171" y="152"/>
                      <a:pt x="171" y="152"/>
                    </a:cubicBezTo>
                    <a:cubicBezTo>
                      <a:pt x="172" y="152"/>
                      <a:pt x="172" y="152"/>
                      <a:pt x="172" y="152"/>
                    </a:cubicBezTo>
                    <a:cubicBezTo>
                      <a:pt x="172" y="152"/>
                      <a:pt x="172" y="152"/>
                      <a:pt x="172" y="152"/>
                    </a:cubicBezTo>
                    <a:cubicBezTo>
                      <a:pt x="172" y="151"/>
                      <a:pt x="172" y="151"/>
                      <a:pt x="172" y="151"/>
                    </a:cubicBezTo>
                    <a:cubicBezTo>
                      <a:pt x="172" y="151"/>
                      <a:pt x="172" y="151"/>
                      <a:pt x="172" y="151"/>
                    </a:cubicBezTo>
                    <a:cubicBezTo>
                      <a:pt x="171" y="151"/>
                      <a:pt x="171" y="151"/>
                      <a:pt x="171" y="151"/>
                    </a:cubicBezTo>
                    <a:moveTo>
                      <a:pt x="174" y="150"/>
                    </a:move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1"/>
                      <a:pt x="174" y="151"/>
                      <a:pt x="174" y="151"/>
                    </a:cubicBezTo>
                    <a:cubicBezTo>
                      <a:pt x="174" y="151"/>
                      <a:pt x="174" y="151"/>
                      <a:pt x="174" y="151"/>
                    </a:cubicBezTo>
                    <a:cubicBezTo>
                      <a:pt x="174" y="151"/>
                      <a:pt x="174" y="151"/>
                      <a:pt x="174" y="151"/>
                    </a:cubicBezTo>
                    <a:cubicBezTo>
                      <a:pt x="175" y="151"/>
                      <a:pt x="175" y="151"/>
                      <a:pt x="175" y="151"/>
                    </a:cubicBezTo>
                    <a:cubicBezTo>
                      <a:pt x="175" y="151"/>
                      <a:pt x="175" y="151"/>
                      <a:pt x="175" y="151"/>
                    </a:cubicBezTo>
                    <a:cubicBezTo>
                      <a:pt x="175" y="151"/>
                      <a:pt x="175" y="151"/>
                      <a:pt x="175" y="151"/>
                    </a:cubicBezTo>
                    <a:cubicBezTo>
                      <a:pt x="174" y="150"/>
                      <a:pt x="174" y="150"/>
                      <a:pt x="174" y="150"/>
                    </a:cubicBezTo>
                    <a:moveTo>
                      <a:pt x="177" y="150"/>
                    </a:move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moveTo>
                      <a:pt x="177" y="149"/>
                    </a:moveTo>
                    <a:cubicBezTo>
                      <a:pt x="177" y="149"/>
                      <a:pt x="177" y="149"/>
                      <a:pt x="177" y="149"/>
                    </a:cubicBezTo>
                    <a:cubicBezTo>
                      <a:pt x="177" y="150"/>
                      <a:pt x="177" y="150"/>
                      <a:pt x="177" y="150"/>
                    </a:cubicBezTo>
                    <a:cubicBezTo>
                      <a:pt x="177" y="150"/>
                      <a:pt x="177" y="150"/>
                      <a:pt x="177" y="150"/>
                    </a:cubicBezTo>
                    <a:cubicBezTo>
                      <a:pt x="177" y="151"/>
                      <a:pt x="177" y="151"/>
                      <a:pt x="177" y="151"/>
                    </a:cubicBezTo>
                    <a:cubicBezTo>
                      <a:pt x="178" y="150"/>
                      <a:pt x="178" y="150"/>
                      <a:pt x="178" y="150"/>
                    </a:cubicBezTo>
                    <a:cubicBezTo>
                      <a:pt x="178" y="150"/>
                      <a:pt x="178" y="150"/>
                      <a:pt x="178" y="150"/>
                    </a:cubicBezTo>
                    <a:cubicBezTo>
                      <a:pt x="177" y="149"/>
                      <a:pt x="177" y="149"/>
                      <a:pt x="177" y="149"/>
                    </a:cubicBezTo>
                    <a:cubicBezTo>
                      <a:pt x="177" y="149"/>
                      <a:pt x="177" y="149"/>
                      <a:pt x="177" y="149"/>
                    </a:cubicBezTo>
                    <a:moveTo>
                      <a:pt x="252" y="149"/>
                    </a:moveTo>
                    <a:cubicBezTo>
                      <a:pt x="252" y="149"/>
                      <a:pt x="252" y="149"/>
                      <a:pt x="252" y="149"/>
                    </a:cubicBezTo>
                    <a:cubicBezTo>
                      <a:pt x="252" y="149"/>
                      <a:pt x="252" y="149"/>
                      <a:pt x="252" y="149"/>
                    </a:cubicBezTo>
                    <a:cubicBezTo>
                      <a:pt x="251" y="150"/>
                      <a:pt x="251" y="150"/>
                      <a:pt x="251" y="150"/>
                    </a:cubicBezTo>
                    <a:cubicBezTo>
                      <a:pt x="251" y="150"/>
                      <a:pt x="251" y="150"/>
                      <a:pt x="251" y="150"/>
                    </a:cubicBezTo>
                    <a:cubicBezTo>
                      <a:pt x="250" y="150"/>
                      <a:pt x="250" y="150"/>
                      <a:pt x="250" y="150"/>
                    </a:cubicBezTo>
                    <a:cubicBezTo>
                      <a:pt x="251" y="151"/>
                      <a:pt x="251" y="151"/>
                      <a:pt x="251" y="151"/>
                    </a:cubicBezTo>
                    <a:cubicBezTo>
                      <a:pt x="251" y="151"/>
                      <a:pt x="251" y="151"/>
                      <a:pt x="251" y="151"/>
                    </a:cubicBezTo>
                    <a:cubicBezTo>
                      <a:pt x="251" y="151"/>
                      <a:pt x="251" y="151"/>
                      <a:pt x="251" y="151"/>
                    </a:cubicBezTo>
                    <a:cubicBezTo>
                      <a:pt x="253" y="149"/>
                      <a:pt x="253" y="149"/>
                      <a:pt x="253" y="149"/>
                    </a:cubicBezTo>
                    <a:cubicBezTo>
                      <a:pt x="253" y="149"/>
                      <a:pt x="253" y="149"/>
                      <a:pt x="253" y="149"/>
                    </a:cubicBezTo>
                    <a:cubicBezTo>
                      <a:pt x="252" y="149"/>
                      <a:pt x="252" y="149"/>
                      <a:pt x="252" y="149"/>
                    </a:cubicBezTo>
                    <a:cubicBezTo>
                      <a:pt x="252" y="149"/>
                      <a:pt x="252" y="149"/>
                      <a:pt x="252" y="149"/>
                    </a:cubicBezTo>
                    <a:cubicBezTo>
                      <a:pt x="252" y="149"/>
                      <a:pt x="252" y="149"/>
                      <a:pt x="252" y="149"/>
                    </a:cubicBezTo>
                    <a:cubicBezTo>
                      <a:pt x="252" y="149"/>
                      <a:pt x="252" y="149"/>
                      <a:pt x="252" y="149"/>
                    </a:cubicBezTo>
                    <a:moveTo>
                      <a:pt x="132" y="150"/>
                    </a:moveTo>
                    <a:cubicBezTo>
                      <a:pt x="132" y="150"/>
                      <a:pt x="132" y="150"/>
                      <a:pt x="132" y="150"/>
                    </a:cubicBezTo>
                    <a:cubicBezTo>
                      <a:pt x="131" y="150"/>
                      <a:pt x="131" y="150"/>
                      <a:pt x="131" y="150"/>
                    </a:cubicBezTo>
                    <a:cubicBezTo>
                      <a:pt x="131" y="150"/>
                      <a:pt x="131" y="150"/>
                      <a:pt x="131" y="150"/>
                    </a:cubicBezTo>
                    <a:cubicBezTo>
                      <a:pt x="131" y="150"/>
                      <a:pt x="131" y="150"/>
                      <a:pt x="131" y="150"/>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2" y="149"/>
                      <a:pt x="132" y="149"/>
                      <a:pt x="132" y="149"/>
                    </a:cubicBezTo>
                    <a:cubicBezTo>
                      <a:pt x="132" y="149"/>
                      <a:pt x="132" y="149"/>
                      <a:pt x="132" y="149"/>
                    </a:cubicBezTo>
                    <a:cubicBezTo>
                      <a:pt x="132" y="150"/>
                      <a:pt x="132" y="150"/>
                      <a:pt x="132" y="150"/>
                    </a:cubicBezTo>
                    <a:cubicBezTo>
                      <a:pt x="132" y="150"/>
                      <a:pt x="132" y="150"/>
                      <a:pt x="132" y="150"/>
                    </a:cubicBezTo>
                    <a:cubicBezTo>
                      <a:pt x="132" y="150"/>
                      <a:pt x="132" y="150"/>
                      <a:pt x="132" y="150"/>
                    </a:cubicBezTo>
                    <a:cubicBezTo>
                      <a:pt x="132" y="150"/>
                      <a:pt x="132" y="150"/>
                      <a:pt x="132" y="150"/>
                    </a:cubicBezTo>
                    <a:moveTo>
                      <a:pt x="131" y="148"/>
                    </a:moveTo>
                    <a:cubicBezTo>
                      <a:pt x="131" y="149"/>
                      <a:pt x="131" y="149"/>
                      <a:pt x="131" y="149"/>
                    </a:cubicBezTo>
                    <a:cubicBezTo>
                      <a:pt x="130" y="149"/>
                      <a:pt x="130" y="149"/>
                      <a:pt x="130" y="149"/>
                    </a:cubicBezTo>
                    <a:cubicBezTo>
                      <a:pt x="131" y="150"/>
                      <a:pt x="131" y="150"/>
                      <a:pt x="131" y="150"/>
                    </a:cubicBezTo>
                    <a:cubicBezTo>
                      <a:pt x="132" y="151"/>
                      <a:pt x="132" y="151"/>
                      <a:pt x="132" y="151"/>
                    </a:cubicBezTo>
                    <a:cubicBezTo>
                      <a:pt x="132" y="150"/>
                      <a:pt x="132" y="150"/>
                      <a:pt x="132" y="150"/>
                    </a:cubicBezTo>
                    <a:cubicBezTo>
                      <a:pt x="132" y="150"/>
                      <a:pt x="132" y="150"/>
                      <a:pt x="132" y="150"/>
                    </a:cubicBezTo>
                    <a:cubicBezTo>
                      <a:pt x="132" y="149"/>
                      <a:pt x="132" y="149"/>
                      <a:pt x="132" y="149"/>
                    </a:cubicBezTo>
                    <a:cubicBezTo>
                      <a:pt x="131" y="148"/>
                      <a:pt x="131" y="148"/>
                      <a:pt x="131" y="148"/>
                    </a:cubicBezTo>
                    <a:moveTo>
                      <a:pt x="180" y="150"/>
                    </a:moveTo>
                    <a:cubicBezTo>
                      <a:pt x="180" y="150"/>
                      <a:pt x="180" y="150"/>
                      <a:pt x="180" y="150"/>
                    </a:cubicBezTo>
                    <a:cubicBezTo>
                      <a:pt x="180" y="150"/>
                      <a:pt x="180" y="150"/>
                      <a:pt x="180" y="150"/>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8"/>
                      <a:pt x="180" y="148"/>
                      <a:pt x="180" y="148"/>
                    </a:cubicBezTo>
                    <a:cubicBezTo>
                      <a:pt x="180" y="148"/>
                      <a:pt x="180" y="148"/>
                      <a:pt x="180" y="148"/>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50"/>
                      <a:pt x="180" y="150"/>
                      <a:pt x="180" y="150"/>
                    </a:cubicBezTo>
                    <a:cubicBezTo>
                      <a:pt x="180" y="150"/>
                      <a:pt x="180" y="150"/>
                      <a:pt x="180" y="150"/>
                    </a:cubicBezTo>
                    <a:cubicBezTo>
                      <a:pt x="180" y="150"/>
                      <a:pt x="180" y="150"/>
                      <a:pt x="180" y="150"/>
                    </a:cubicBezTo>
                    <a:moveTo>
                      <a:pt x="180" y="148"/>
                    </a:moveTo>
                    <a:cubicBezTo>
                      <a:pt x="179" y="149"/>
                      <a:pt x="179" y="149"/>
                      <a:pt x="179" y="149"/>
                    </a:cubicBezTo>
                    <a:cubicBezTo>
                      <a:pt x="179" y="149"/>
                      <a:pt x="179" y="149"/>
                      <a:pt x="179" y="149"/>
                    </a:cubicBezTo>
                    <a:cubicBezTo>
                      <a:pt x="180" y="150"/>
                      <a:pt x="180" y="150"/>
                      <a:pt x="180" y="150"/>
                    </a:cubicBezTo>
                    <a:cubicBezTo>
                      <a:pt x="180" y="150"/>
                      <a:pt x="180" y="150"/>
                      <a:pt x="180" y="150"/>
                    </a:cubicBezTo>
                    <a:cubicBezTo>
                      <a:pt x="180" y="150"/>
                      <a:pt x="180" y="150"/>
                      <a:pt x="180" y="150"/>
                    </a:cubicBezTo>
                    <a:cubicBezTo>
                      <a:pt x="180" y="149"/>
                      <a:pt x="180" y="149"/>
                      <a:pt x="180" y="149"/>
                    </a:cubicBezTo>
                    <a:cubicBezTo>
                      <a:pt x="180" y="148"/>
                      <a:pt x="180" y="148"/>
                      <a:pt x="180" y="148"/>
                    </a:cubicBezTo>
                    <a:cubicBezTo>
                      <a:pt x="180" y="148"/>
                      <a:pt x="180" y="148"/>
                      <a:pt x="180" y="148"/>
                    </a:cubicBezTo>
                    <a:moveTo>
                      <a:pt x="183" y="148"/>
                    </a:moveTo>
                    <a:cubicBezTo>
                      <a:pt x="183" y="148"/>
                      <a:pt x="183" y="148"/>
                      <a:pt x="183" y="148"/>
                    </a:cubicBezTo>
                    <a:cubicBezTo>
                      <a:pt x="183" y="148"/>
                      <a:pt x="183" y="148"/>
                      <a:pt x="183" y="148"/>
                    </a:cubicBezTo>
                    <a:cubicBezTo>
                      <a:pt x="183" y="148"/>
                      <a:pt x="183" y="148"/>
                      <a:pt x="183" y="148"/>
                    </a:cubicBezTo>
                    <a:cubicBezTo>
                      <a:pt x="182" y="148"/>
                      <a:pt x="182" y="148"/>
                      <a:pt x="182" y="148"/>
                    </a:cubicBezTo>
                    <a:cubicBezTo>
                      <a:pt x="182" y="148"/>
                      <a:pt x="182" y="148"/>
                      <a:pt x="182" y="148"/>
                    </a:cubicBezTo>
                    <a:cubicBezTo>
                      <a:pt x="182" y="148"/>
                      <a:pt x="182" y="148"/>
                      <a:pt x="182" y="148"/>
                    </a:cubicBezTo>
                    <a:cubicBezTo>
                      <a:pt x="183" y="148"/>
                      <a:pt x="183" y="148"/>
                      <a:pt x="183" y="148"/>
                    </a:cubicBezTo>
                    <a:cubicBezTo>
                      <a:pt x="183" y="149"/>
                      <a:pt x="183" y="149"/>
                      <a:pt x="183" y="149"/>
                    </a:cubicBezTo>
                    <a:cubicBezTo>
                      <a:pt x="182" y="149"/>
                      <a:pt x="182" y="149"/>
                      <a:pt x="182" y="149"/>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3" y="148"/>
                      <a:pt x="183" y="148"/>
                      <a:pt x="183" y="148"/>
                    </a:cubicBezTo>
                    <a:moveTo>
                      <a:pt x="248" y="148"/>
                    </a:moveTo>
                    <a:cubicBezTo>
                      <a:pt x="248" y="148"/>
                      <a:pt x="248" y="148"/>
                      <a:pt x="248" y="148"/>
                    </a:cubicBezTo>
                    <a:cubicBezTo>
                      <a:pt x="248" y="147"/>
                      <a:pt x="248" y="147"/>
                      <a:pt x="248" y="147"/>
                    </a:cubicBezTo>
                    <a:cubicBezTo>
                      <a:pt x="248" y="147"/>
                      <a:pt x="248" y="147"/>
                      <a:pt x="248" y="147"/>
                    </a:cubicBezTo>
                    <a:cubicBezTo>
                      <a:pt x="248" y="147"/>
                      <a:pt x="248" y="147"/>
                      <a:pt x="248" y="147"/>
                    </a:cubicBezTo>
                    <a:cubicBezTo>
                      <a:pt x="248" y="147"/>
                      <a:pt x="248" y="147"/>
                      <a:pt x="248" y="147"/>
                    </a:cubicBezTo>
                    <a:cubicBezTo>
                      <a:pt x="249" y="146"/>
                      <a:pt x="249" y="146"/>
                      <a:pt x="249" y="146"/>
                    </a:cubicBezTo>
                    <a:cubicBezTo>
                      <a:pt x="249" y="146"/>
                      <a:pt x="249" y="146"/>
                      <a:pt x="249" y="146"/>
                    </a:cubicBezTo>
                    <a:cubicBezTo>
                      <a:pt x="249" y="146"/>
                      <a:pt x="249" y="146"/>
                      <a:pt x="249" y="146"/>
                    </a:cubicBezTo>
                    <a:cubicBezTo>
                      <a:pt x="249" y="146"/>
                      <a:pt x="249" y="146"/>
                      <a:pt x="249" y="146"/>
                    </a:cubicBezTo>
                    <a:cubicBezTo>
                      <a:pt x="250" y="146"/>
                      <a:pt x="250" y="146"/>
                      <a:pt x="250" y="146"/>
                    </a:cubicBezTo>
                    <a:cubicBezTo>
                      <a:pt x="250" y="147"/>
                      <a:pt x="250" y="147"/>
                      <a:pt x="250" y="147"/>
                    </a:cubicBezTo>
                    <a:cubicBezTo>
                      <a:pt x="249" y="147"/>
                      <a:pt x="249" y="147"/>
                      <a:pt x="249" y="147"/>
                    </a:cubicBezTo>
                    <a:cubicBezTo>
                      <a:pt x="249" y="147"/>
                      <a:pt x="249" y="147"/>
                      <a:pt x="249" y="147"/>
                    </a:cubicBezTo>
                    <a:cubicBezTo>
                      <a:pt x="249" y="147"/>
                      <a:pt x="249" y="147"/>
                      <a:pt x="249" y="147"/>
                    </a:cubicBezTo>
                    <a:cubicBezTo>
                      <a:pt x="249" y="148"/>
                      <a:pt x="249" y="148"/>
                      <a:pt x="249" y="148"/>
                    </a:cubicBezTo>
                    <a:cubicBezTo>
                      <a:pt x="248" y="148"/>
                      <a:pt x="248" y="148"/>
                      <a:pt x="248" y="148"/>
                    </a:cubicBezTo>
                    <a:moveTo>
                      <a:pt x="249" y="146"/>
                    </a:moveTo>
                    <a:cubicBezTo>
                      <a:pt x="248" y="146"/>
                      <a:pt x="248" y="146"/>
                      <a:pt x="248" y="146"/>
                    </a:cubicBezTo>
                    <a:cubicBezTo>
                      <a:pt x="248" y="147"/>
                      <a:pt x="248" y="147"/>
                      <a:pt x="248" y="147"/>
                    </a:cubicBezTo>
                    <a:cubicBezTo>
                      <a:pt x="248" y="148"/>
                      <a:pt x="248" y="148"/>
                      <a:pt x="248" y="148"/>
                    </a:cubicBezTo>
                    <a:cubicBezTo>
                      <a:pt x="249" y="148"/>
                      <a:pt x="249" y="148"/>
                      <a:pt x="249" y="148"/>
                    </a:cubicBezTo>
                    <a:cubicBezTo>
                      <a:pt x="249" y="147"/>
                      <a:pt x="249" y="147"/>
                      <a:pt x="249" y="147"/>
                    </a:cubicBezTo>
                    <a:cubicBezTo>
                      <a:pt x="250" y="147"/>
                      <a:pt x="250" y="147"/>
                      <a:pt x="250" y="147"/>
                    </a:cubicBezTo>
                    <a:cubicBezTo>
                      <a:pt x="250" y="146"/>
                      <a:pt x="250" y="146"/>
                      <a:pt x="250" y="146"/>
                    </a:cubicBezTo>
                    <a:cubicBezTo>
                      <a:pt x="249" y="146"/>
                      <a:pt x="249" y="146"/>
                      <a:pt x="249" y="146"/>
                    </a:cubicBezTo>
                    <a:moveTo>
                      <a:pt x="134" y="145"/>
                    </a:moveTo>
                    <a:cubicBezTo>
                      <a:pt x="133" y="146"/>
                      <a:pt x="133" y="146"/>
                      <a:pt x="133" y="146"/>
                    </a:cubicBezTo>
                    <a:cubicBezTo>
                      <a:pt x="134" y="146"/>
                      <a:pt x="134" y="146"/>
                      <a:pt x="134" y="146"/>
                    </a:cubicBezTo>
                    <a:cubicBezTo>
                      <a:pt x="134" y="146"/>
                      <a:pt x="134" y="146"/>
                      <a:pt x="134" y="146"/>
                    </a:cubicBezTo>
                    <a:cubicBezTo>
                      <a:pt x="133" y="146"/>
                      <a:pt x="133" y="146"/>
                      <a:pt x="133" y="146"/>
                    </a:cubicBezTo>
                    <a:cubicBezTo>
                      <a:pt x="133" y="146"/>
                      <a:pt x="133" y="146"/>
                      <a:pt x="133" y="146"/>
                    </a:cubicBezTo>
                    <a:cubicBezTo>
                      <a:pt x="133" y="146"/>
                      <a:pt x="133" y="146"/>
                      <a:pt x="133" y="146"/>
                    </a:cubicBezTo>
                    <a:cubicBezTo>
                      <a:pt x="134" y="146"/>
                      <a:pt x="134" y="146"/>
                      <a:pt x="134" y="146"/>
                    </a:cubicBezTo>
                    <a:cubicBezTo>
                      <a:pt x="135" y="147"/>
                      <a:pt x="135" y="147"/>
                      <a:pt x="135" y="147"/>
                    </a:cubicBezTo>
                    <a:cubicBezTo>
                      <a:pt x="135" y="147"/>
                      <a:pt x="135" y="147"/>
                      <a:pt x="135" y="147"/>
                    </a:cubicBezTo>
                    <a:cubicBezTo>
                      <a:pt x="135" y="148"/>
                      <a:pt x="135" y="148"/>
                      <a:pt x="135" y="148"/>
                    </a:cubicBezTo>
                    <a:cubicBezTo>
                      <a:pt x="136" y="147"/>
                      <a:pt x="136" y="147"/>
                      <a:pt x="136" y="147"/>
                    </a:cubicBezTo>
                    <a:cubicBezTo>
                      <a:pt x="135" y="147"/>
                      <a:pt x="135" y="147"/>
                      <a:pt x="135" y="147"/>
                    </a:cubicBezTo>
                    <a:cubicBezTo>
                      <a:pt x="135" y="147"/>
                      <a:pt x="135" y="147"/>
                      <a:pt x="135" y="147"/>
                    </a:cubicBezTo>
                    <a:cubicBezTo>
                      <a:pt x="134" y="145"/>
                      <a:pt x="134" y="145"/>
                      <a:pt x="134" y="145"/>
                    </a:cubicBezTo>
                    <a:moveTo>
                      <a:pt x="246" y="143"/>
                    </a:moveTo>
                    <a:cubicBezTo>
                      <a:pt x="246" y="143"/>
                      <a:pt x="246" y="143"/>
                      <a:pt x="246" y="143"/>
                    </a:cubicBezTo>
                    <a:cubicBezTo>
                      <a:pt x="246" y="143"/>
                      <a:pt x="246" y="143"/>
                      <a:pt x="246" y="143"/>
                    </a:cubicBezTo>
                    <a:cubicBezTo>
                      <a:pt x="245" y="145"/>
                      <a:pt x="245" y="145"/>
                      <a:pt x="245" y="145"/>
                    </a:cubicBezTo>
                    <a:cubicBezTo>
                      <a:pt x="245" y="144"/>
                      <a:pt x="245" y="144"/>
                      <a:pt x="245" y="144"/>
                    </a:cubicBezTo>
                    <a:cubicBezTo>
                      <a:pt x="245" y="144"/>
                      <a:pt x="245" y="144"/>
                      <a:pt x="245" y="144"/>
                    </a:cubicBezTo>
                    <a:cubicBezTo>
                      <a:pt x="245" y="145"/>
                      <a:pt x="245" y="145"/>
                      <a:pt x="245" y="145"/>
                    </a:cubicBezTo>
                    <a:cubicBezTo>
                      <a:pt x="246" y="145"/>
                      <a:pt x="246" y="145"/>
                      <a:pt x="246" y="145"/>
                    </a:cubicBezTo>
                    <a:cubicBezTo>
                      <a:pt x="245" y="145"/>
                      <a:pt x="245" y="145"/>
                      <a:pt x="245" y="145"/>
                    </a:cubicBezTo>
                    <a:cubicBezTo>
                      <a:pt x="247" y="143"/>
                      <a:pt x="247" y="143"/>
                      <a:pt x="247"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moveTo>
                      <a:pt x="138" y="144"/>
                    </a:moveTo>
                    <a:cubicBezTo>
                      <a:pt x="138" y="144"/>
                      <a:pt x="138" y="144"/>
                      <a:pt x="138"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8" y="143"/>
                      <a:pt x="138" y="143"/>
                      <a:pt x="138" y="143"/>
                    </a:cubicBezTo>
                    <a:cubicBezTo>
                      <a:pt x="138" y="144"/>
                      <a:pt x="138" y="144"/>
                      <a:pt x="138" y="144"/>
                    </a:cubicBezTo>
                    <a:cubicBezTo>
                      <a:pt x="138" y="144"/>
                      <a:pt x="138" y="144"/>
                      <a:pt x="138" y="144"/>
                    </a:cubicBezTo>
                    <a:cubicBezTo>
                      <a:pt x="138" y="144"/>
                      <a:pt x="138" y="144"/>
                      <a:pt x="138" y="144"/>
                    </a:cubicBezTo>
                    <a:cubicBezTo>
                      <a:pt x="138" y="144"/>
                      <a:pt x="138" y="144"/>
                      <a:pt x="138" y="144"/>
                    </a:cubicBezTo>
                    <a:cubicBezTo>
                      <a:pt x="138" y="144"/>
                      <a:pt x="138" y="144"/>
                      <a:pt x="138" y="144"/>
                    </a:cubicBezTo>
                    <a:moveTo>
                      <a:pt x="137" y="142"/>
                    </a:moveTo>
                    <a:cubicBezTo>
                      <a:pt x="137" y="143"/>
                      <a:pt x="137" y="143"/>
                      <a:pt x="137" y="143"/>
                    </a:cubicBezTo>
                    <a:cubicBezTo>
                      <a:pt x="136" y="143"/>
                      <a:pt x="136" y="143"/>
                      <a:pt x="136" y="143"/>
                    </a:cubicBezTo>
                    <a:cubicBezTo>
                      <a:pt x="137" y="144"/>
                      <a:pt x="137" y="144"/>
                      <a:pt x="137" y="144"/>
                    </a:cubicBezTo>
                    <a:cubicBezTo>
                      <a:pt x="138" y="145"/>
                      <a:pt x="138" y="145"/>
                      <a:pt x="138" y="145"/>
                    </a:cubicBezTo>
                    <a:cubicBezTo>
                      <a:pt x="138" y="144"/>
                      <a:pt x="138" y="144"/>
                      <a:pt x="138" y="144"/>
                    </a:cubicBezTo>
                    <a:cubicBezTo>
                      <a:pt x="138" y="144"/>
                      <a:pt x="138" y="144"/>
                      <a:pt x="138" y="144"/>
                    </a:cubicBezTo>
                    <a:cubicBezTo>
                      <a:pt x="138" y="143"/>
                      <a:pt x="138" y="143"/>
                      <a:pt x="138" y="143"/>
                    </a:cubicBezTo>
                    <a:cubicBezTo>
                      <a:pt x="137" y="142"/>
                      <a:pt x="137" y="142"/>
                      <a:pt x="137" y="142"/>
                    </a:cubicBezTo>
                    <a:moveTo>
                      <a:pt x="129" y="142"/>
                    </a:moveTo>
                    <a:cubicBezTo>
                      <a:pt x="127" y="144"/>
                      <a:pt x="125" y="146"/>
                      <a:pt x="123" y="148"/>
                    </a:cubicBezTo>
                    <a:cubicBezTo>
                      <a:pt x="123" y="152"/>
                      <a:pt x="123" y="152"/>
                      <a:pt x="123" y="152"/>
                    </a:cubicBezTo>
                    <a:cubicBezTo>
                      <a:pt x="126" y="149"/>
                      <a:pt x="128" y="146"/>
                      <a:pt x="131" y="144"/>
                    </a:cubicBezTo>
                    <a:cubicBezTo>
                      <a:pt x="129" y="142"/>
                      <a:pt x="129" y="142"/>
                      <a:pt x="129" y="142"/>
                    </a:cubicBezTo>
                    <a:moveTo>
                      <a:pt x="239" y="235"/>
                    </a:move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9" y="234"/>
                      <a:pt x="239" y="234"/>
                      <a:pt x="239" y="234"/>
                    </a:cubicBezTo>
                    <a:cubicBezTo>
                      <a:pt x="239" y="235"/>
                      <a:pt x="239" y="235"/>
                      <a:pt x="239" y="235"/>
                    </a:cubicBezTo>
                    <a:cubicBezTo>
                      <a:pt x="239" y="235"/>
                      <a:pt x="239" y="235"/>
                      <a:pt x="239" y="235"/>
                    </a:cubicBezTo>
                    <a:cubicBezTo>
                      <a:pt x="239" y="235"/>
                      <a:pt x="239" y="235"/>
                      <a:pt x="239" y="235"/>
                    </a:cubicBezTo>
                    <a:cubicBezTo>
                      <a:pt x="239" y="235"/>
                      <a:pt x="239" y="235"/>
                      <a:pt x="239" y="235"/>
                    </a:cubicBezTo>
                    <a:moveTo>
                      <a:pt x="142" y="234"/>
                    </a:moveTo>
                    <a:cubicBezTo>
                      <a:pt x="141" y="232"/>
                      <a:pt x="140" y="231"/>
                      <a:pt x="139" y="229"/>
                    </a:cubicBezTo>
                    <a:cubicBezTo>
                      <a:pt x="150" y="224"/>
                      <a:pt x="150" y="224"/>
                      <a:pt x="150" y="224"/>
                    </a:cubicBezTo>
                    <a:cubicBezTo>
                      <a:pt x="151" y="225"/>
                      <a:pt x="151" y="227"/>
                      <a:pt x="152" y="228"/>
                    </a:cubicBezTo>
                    <a:cubicBezTo>
                      <a:pt x="142" y="234"/>
                      <a:pt x="142" y="234"/>
                      <a:pt x="142" y="234"/>
                    </a:cubicBezTo>
                    <a:moveTo>
                      <a:pt x="237" y="234"/>
                    </a:moveTo>
                    <a:cubicBezTo>
                      <a:pt x="237" y="234"/>
                      <a:pt x="237" y="234"/>
                      <a:pt x="237" y="234"/>
                    </a:cubicBezTo>
                    <a:cubicBezTo>
                      <a:pt x="241" y="228"/>
                      <a:pt x="244" y="221"/>
                      <a:pt x="245" y="213"/>
                    </a:cubicBezTo>
                    <a:cubicBezTo>
                      <a:pt x="246" y="213"/>
                      <a:pt x="246" y="213"/>
                      <a:pt x="246" y="213"/>
                    </a:cubicBezTo>
                    <a:cubicBezTo>
                      <a:pt x="246" y="213"/>
                      <a:pt x="246" y="213"/>
                      <a:pt x="246" y="213"/>
                    </a:cubicBezTo>
                    <a:cubicBezTo>
                      <a:pt x="246" y="213"/>
                      <a:pt x="246" y="213"/>
                      <a:pt x="246" y="213"/>
                    </a:cubicBezTo>
                    <a:cubicBezTo>
                      <a:pt x="246" y="213"/>
                      <a:pt x="246" y="213"/>
                      <a:pt x="246" y="213"/>
                    </a:cubicBezTo>
                    <a:cubicBezTo>
                      <a:pt x="248" y="213"/>
                      <a:pt x="248" y="213"/>
                      <a:pt x="248" y="213"/>
                    </a:cubicBezTo>
                    <a:cubicBezTo>
                      <a:pt x="247" y="221"/>
                      <a:pt x="244" y="229"/>
                      <a:pt x="240" y="236"/>
                    </a:cubicBezTo>
                    <a:cubicBezTo>
                      <a:pt x="239" y="235"/>
                      <a:pt x="239" y="235"/>
                      <a:pt x="239" y="235"/>
                    </a:cubicBezTo>
                    <a:cubicBezTo>
                      <a:pt x="239" y="235"/>
                      <a:pt x="239" y="235"/>
                      <a:pt x="239" y="235"/>
                    </a:cubicBezTo>
                    <a:cubicBezTo>
                      <a:pt x="239" y="234"/>
                      <a:pt x="239" y="234"/>
                      <a:pt x="239" y="234"/>
                    </a:cubicBezTo>
                    <a:cubicBezTo>
                      <a:pt x="238" y="234"/>
                      <a:pt x="238" y="234"/>
                      <a:pt x="238" y="234"/>
                    </a:cubicBezTo>
                    <a:cubicBezTo>
                      <a:pt x="238" y="234"/>
                      <a:pt x="238" y="234"/>
                      <a:pt x="238" y="234"/>
                    </a:cubicBezTo>
                    <a:cubicBezTo>
                      <a:pt x="237" y="234"/>
                      <a:pt x="237" y="234"/>
                      <a:pt x="237" y="234"/>
                    </a:cubicBezTo>
                    <a:cubicBezTo>
                      <a:pt x="237" y="234"/>
                      <a:pt x="237" y="234"/>
                      <a:pt x="237" y="234"/>
                    </a:cubicBezTo>
                    <a:moveTo>
                      <a:pt x="236" y="233"/>
                    </a:moveTo>
                    <a:cubicBezTo>
                      <a:pt x="235" y="232"/>
                      <a:pt x="235" y="232"/>
                      <a:pt x="235" y="232"/>
                    </a:cubicBezTo>
                    <a:cubicBezTo>
                      <a:pt x="237" y="229"/>
                      <a:pt x="238" y="226"/>
                      <a:pt x="240" y="223"/>
                    </a:cubicBezTo>
                    <a:cubicBezTo>
                      <a:pt x="240" y="222"/>
                      <a:pt x="240" y="222"/>
                      <a:pt x="240" y="222"/>
                    </a:cubicBezTo>
                    <a:cubicBezTo>
                      <a:pt x="239" y="222"/>
                      <a:pt x="239" y="222"/>
                      <a:pt x="239" y="222"/>
                    </a:cubicBezTo>
                    <a:cubicBezTo>
                      <a:pt x="234" y="220"/>
                      <a:pt x="234" y="220"/>
                      <a:pt x="234" y="220"/>
                    </a:cubicBezTo>
                    <a:cubicBezTo>
                      <a:pt x="236" y="217"/>
                      <a:pt x="236" y="214"/>
                      <a:pt x="237" y="211"/>
                    </a:cubicBezTo>
                    <a:cubicBezTo>
                      <a:pt x="244" y="213"/>
                      <a:pt x="244" y="213"/>
                      <a:pt x="244" y="213"/>
                    </a:cubicBezTo>
                    <a:cubicBezTo>
                      <a:pt x="243" y="220"/>
                      <a:pt x="240" y="227"/>
                      <a:pt x="236" y="233"/>
                    </a:cubicBezTo>
                    <a:moveTo>
                      <a:pt x="229" y="178"/>
                    </a:moveTo>
                    <a:cubicBezTo>
                      <a:pt x="229" y="177"/>
                      <a:pt x="228" y="177"/>
                      <a:pt x="228" y="176"/>
                    </a:cubicBezTo>
                    <a:cubicBezTo>
                      <a:pt x="227" y="175"/>
                      <a:pt x="227" y="174"/>
                      <a:pt x="226" y="174"/>
                    </a:cubicBezTo>
                    <a:cubicBezTo>
                      <a:pt x="235" y="166"/>
                      <a:pt x="235" y="166"/>
                      <a:pt x="235" y="166"/>
                    </a:cubicBezTo>
                    <a:cubicBezTo>
                      <a:pt x="236" y="167"/>
                      <a:pt x="237" y="168"/>
                      <a:pt x="237" y="169"/>
                    </a:cubicBezTo>
                    <a:cubicBezTo>
                      <a:pt x="238" y="170"/>
                      <a:pt x="238" y="170"/>
                      <a:pt x="239" y="171"/>
                    </a:cubicBezTo>
                    <a:cubicBezTo>
                      <a:pt x="229" y="178"/>
                      <a:pt x="229" y="178"/>
                      <a:pt x="229" y="178"/>
                    </a:cubicBezTo>
                    <a:moveTo>
                      <a:pt x="140" y="202"/>
                    </a:moveTo>
                    <a:cubicBezTo>
                      <a:pt x="138" y="202"/>
                      <a:pt x="138" y="202"/>
                      <a:pt x="138" y="202"/>
                    </a:cubicBezTo>
                    <a:cubicBezTo>
                      <a:pt x="138" y="187"/>
                      <a:pt x="145" y="173"/>
                      <a:pt x="156" y="164"/>
                    </a:cubicBezTo>
                    <a:cubicBezTo>
                      <a:pt x="161" y="169"/>
                      <a:pt x="161" y="169"/>
                      <a:pt x="161" y="169"/>
                    </a:cubicBezTo>
                    <a:cubicBezTo>
                      <a:pt x="159" y="171"/>
                      <a:pt x="157" y="173"/>
                      <a:pt x="156" y="175"/>
                    </a:cubicBezTo>
                    <a:cubicBezTo>
                      <a:pt x="151" y="171"/>
                      <a:pt x="151" y="171"/>
                      <a:pt x="151" y="171"/>
                    </a:cubicBezTo>
                    <a:cubicBezTo>
                      <a:pt x="151" y="171"/>
                      <a:pt x="151" y="171"/>
                      <a:pt x="151" y="171"/>
                    </a:cubicBezTo>
                    <a:cubicBezTo>
                      <a:pt x="151" y="171"/>
                      <a:pt x="151" y="171"/>
                      <a:pt x="151" y="171"/>
                    </a:cubicBezTo>
                    <a:cubicBezTo>
                      <a:pt x="149" y="174"/>
                      <a:pt x="147" y="178"/>
                      <a:pt x="145" y="181"/>
                    </a:cubicBezTo>
                    <a:cubicBezTo>
                      <a:pt x="145" y="181"/>
                      <a:pt x="145" y="181"/>
                      <a:pt x="145" y="181"/>
                    </a:cubicBezTo>
                    <a:cubicBezTo>
                      <a:pt x="145" y="181"/>
                      <a:pt x="145" y="181"/>
                      <a:pt x="145" y="181"/>
                    </a:cubicBezTo>
                    <a:cubicBezTo>
                      <a:pt x="150" y="184"/>
                      <a:pt x="150" y="184"/>
                      <a:pt x="150" y="184"/>
                    </a:cubicBezTo>
                    <a:cubicBezTo>
                      <a:pt x="149" y="186"/>
                      <a:pt x="148" y="189"/>
                      <a:pt x="147" y="191"/>
                    </a:cubicBezTo>
                    <a:cubicBezTo>
                      <a:pt x="142" y="189"/>
                      <a:pt x="142" y="189"/>
                      <a:pt x="142" y="189"/>
                    </a:cubicBezTo>
                    <a:cubicBezTo>
                      <a:pt x="142" y="189"/>
                      <a:pt x="142" y="189"/>
                      <a:pt x="142" y="189"/>
                    </a:cubicBezTo>
                    <a:cubicBezTo>
                      <a:pt x="141" y="190"/>
                      <a:pt x="141" y="190"/>
                      <a:pt x="141" y="190"/>
                    </a:cubicBezTo>
                    <a:cubicBezTo>
                      <a:pt x="141" y="191"/>
                      <a:pt x="141" y="193"/>
                      <a:pt x="140" y="195"/>
                    </a:cubicBezTo>
                    <a:cubicBezTo>
                      <a:pt x="140" y="195"/>
                      <a:pt x="140" y="195"/>
                      <a:pt x="140" y="195"/>
                    </a:cubicBezTo>
                    <a:cubicBezTo>
                      <a:pt x="141" y="195"/>
                      <a:pt x="141" y="195"/>
                      <a:pt x="141" y="195"/>
                    </a:cubicBezTo>
                    <a:cubicBezTo>
                      <a:pt x="146" y="196"/>
                      <a:pt x="146" y="196"/>
                      <a:pt x="146" y="196"/>
                    </a:cubicBezTo>
                    <a:cubicBezTo>
                      <a:pt x="146" y="198"/>
                      <a:pt x="145" y="200"/>
                      <a:pt x="145" y="202"/>
                    </a:cubicBezTo>
                    <a:cubicBezTo>
                      <a:pt x="140" y="202"/>
                      <a:pt x="140" y="202"/>
                      <a:pt x="140" y="202"/>
                    </a:cubicBezTo>
                    <a:cubicBezTo>
                      <a:pt x="140" y="202"/>
                      <a:pt x="140" y="202"/>
                      <a:pt x="140" y="202"/>
                    </a:cubicBezTo>
                    <a:cubicBezTo>
                      <a:pt x="140" y="202"/>
                      <a:pt x="140" y="202"/>
                      <a:pt x="140" y="202"/>
                    </a:cubicBezTo>
                    <a:cubicBezTo>
                      <a:pt x="140" y="202"/>
                      <a:pt x="140" y="202"/>
                      <a:pt x="140" y="202"/>
                    </a:cubicBezTo>
                    <a:moveTo>
                      <a:pt x="154" y="163"/>
                    </a:moveTo>
                    <a:cubicBezTo>
                      <a:pt x="154" y="163"/>
                      <a:pt x="154" y="163"/>
                      <a:pt x="154" y="163"/>
                    </a:cubicBezTo>
                    <a:cubicBezTo>
                      <a:pt x="154" y="163"/>
                      <a:pt x="154" y="163"/>
                      <a:pt x="154" y="163"/>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5" y="162"/>
                      <a:pt x="155" y="162"/>
                      <a:pt x="155" y="162"/>
                    </a:cubicBezTo>
                    <a:cubicBezTo>
                      <a:pt x="155" y="162"/>
                      <a:pt x="155" y="162"/>
                      <a:pt x="155" y="162"/>
                    </a:cubicBezTo>
                    <a:cubicBezTo>
                      <a:pt x="155" y="162"/>
                      <a:pt x="155" y="162"/>
                      <a:pt x="155" y="162"/>
                    </a:cubicBezTo>
                    <a:cubicBezTo>
                      <a:pt x="154" y="163"/>
                      <a:pt x="154" y="163"/>
                      <a:pt x="154" y="163"/>
                    </a:cubicBezTo>
                    <a:cubicBezTo>
                      <a:pt x="154" y="163"/>
                      <a:pt x="154" y="163"/>
                      <a:pt x="154" y="163"/>
                    </a:cubicBezTo>
                    <a:moveTo>
                      <a:pt x="137" y="202"/>
                    </a:moveTo>
                    <a:cubicBezTo>
                      <a:pt x="134" y="202"/>
                      <a:pt x="134" y="202"/>
                      <a:pt x="134" y="202"/>
                    </a:cubicBezTo>
                    <a:cubicBezTo>
                      <a:pt x="134" y="187"/>
                      <a:pt x="141" y="171"/>
                      <a:pt x="153" y="161"/>
                    </a:cubicBezTo>
                    <a:cubicBezTo>
                      <a:pt x="154" y="161"/>
                      <a:pt x="154" y="161"/>
                      <a:pt x="154" y="161"/>
                    </a:cubicBezTo>
                    <a:cubicBezTo>
                      <a:pt x="154" y="162"/>
                      <a:pt x="154" y="162"/>
                      <a:pt x="154" y="162"/>
                    </a:cubicBezTo>
                    <a:cubicBezTo>
                      <a:pt x="153" y="162"/>
                      <a:pt x="153" y="162"/>
                      <a:pt x="153" y="162"/>
                    </a:cubicBezTo>
                    <a:cubicBezTo>
                      <a:pt x="154" y="163"/>
                      <a:pt x="154" y="163"/>
                      <a:pt x="154" y="163"/>
                    </a:cubicBezTo>
                    <a:cubicBezTo>
                      <a:pt x="154" y="163"/>
                      <a:pt x="154" y="163"/>
                      <a:pt x="154" y="163"/>
                    </a:cubicBezTo>
                    <a:cubicBezTo>
                      <a:pt x="155" y="163"/>
                      <a:pt x="155" y="163"/>
                      <a:pt x="155" y="163"/>
                    </a:cubicBezTo>
                    <a:cubicBezTo>
                      <a:pt x="155" y="162"/>
                      <a:pt x="155" y="162"/>
                      <a:pt x="155" y="162"/>
                    </a:cubicBezTo>
                    <a:cubicBezTo>
                      <a:pt x="155" y="163"/>
                      <a:pt x="155" y="163"/>
                      <a:pt x="155" y="163"/>
                    </a:cubicBezTo>
                    <a:cubicBezTo>
                      <a:pt x="144" y="173"/>
                      <a:pt x="137" y="187"/>
                      <a:pt x="137" y="202"/>
                    </a:cubicBezTo>
                    <a:moveTo>
                      <a:pt x="164" y="173"/>
                    </a:moveTo>
                    <a:cubicBezTo>
                      <a:pt x="166" y="171"/>
                      <a:pt x="169" y="169"/>
                      <a:pt x="171" y="167"/>
                    </a:cubicBezTo>
                    <a:cubicBezTo>
                      <a:pt x="170" y="164"/>
                      <a:pt x="170" y="164"/>
                      <a:pt x="170" y="164"/>
                    </a:cubicBezTo>
                    <a:cubicBezTo>
                      <a:pt x="175" y="161"/>
                      <a:pt x="180" y="159"/>
                      <a:pt x="185" y="159"/>
                    </a:cubicBezTo>
                    <a:cubicBezTo>
                      <a:pt x="184" y="153"/>
                      <a:pt x="184" y="153"/>
                      <a:pt x="184" y="153"/>
                    </a:cubicBezTo>
                    <a:cubicBezTo>
                      <a:pt x="185" y="153"/>
                      <a:pt x="185" y="153"/>
                      <a:pt x="186" y="153"/>
                    </a:cubicBezTo>
                    <a:cubicBezTo>
                      <a:pt x="187" y="163"/>
                      <a:pt x="187" y="163"/>
                      <a:pt x="187" y="163"/>
                    </a:cubicBezTo>
                    <a:cubicBezTo>
                      <a:pt x="188" y="162"/>
                      <a:pt x="190" y="162"/>
                      <a:pt x="191" y="162"/>
                    </a:cubicBezTo>
                    <a:cubicBezTo>
                      <a:pt x="204" y="162"/>
                      <a:pt x="215" y="168"/>
                      <a:pt x="223" y="177"/>
                    </a:cubicBezTo>
                    <a:cubicBezTo>
                      <a:pt x="226" y="174"/>
                      <a:pt x="226" y="174"/>
                      <a:pt x="226" y="174"/>
                    </a:cubicBezTo>
                    <a:cubicBezTo>
                      <a:pt x="226" y="175"/>
                      <a:pt x="227" y="176"/>
                      <a:pt x="228" y="176"/>
                    </a:cubicBezTo>
                    <a:cubicBezTo>
                      <a:pt x="228" y="177"/>
                      <a:pt x="228" y="177"/>
                      <a:pt x="229" y="178"/>
                    </a:cubicBezTo>
                    <a:cubicBezTo>
                      <a:pt x="226" y="180"/>
                      <a:pt x="226" y="180"/>
                      <a:pt x="226" y="180"/>
                    </a:cubicBezTo>
                    <a:cubicBezTo>
                      <a:pt x="230" y="187"/>
                      <a:pt x="233" y="195"/>
                      <a:pt x="233" y="204"/>
                    </a:cubicBezTo>
                    <a:cubicBezTo>
                      <a:pt x="233" y="206"/>
                      <a:pt x="233" y="208"/>
                      <a:pt x="232" y="211"/>
                    </a:cubicBezTo>
                    <a:cubicBezTo>
                      <a:pt x="236" y="211"/>
                      <a:pt x="236" y="211"/>
                      <a:pt x="236" y="211"/>
                    </a:cubicBezTo>
                    <a:cubicBezTo>
                      <a:pt x="236" y="214"/>
                      <a:pt x="235" y="217"/>
                      <a:pt x="234" y="220"/>
                    </a:cubicBezTo>
                    <a:cubicBezTo>
                      <a:pt x="239" y="222"/>
                      <a:pt x="239" y="222"/>
                      <a:pt x="239" y="222"/>
                    </a:cubicBezTo>
                    <a:cubicBezTo>
                      <a:pt x="238" y="226"/>
                      <a:pt x="236" y="229"/>
                      <a:pt x="234" y="232"/>
                    </a:cubicBezTo>
                    <a:cubicBezTo>
                      <a:pt x="226" y="227"/>
                      <a:pt x="226" y="227"/>
                      <a:pt x="226" y="227"/>
                    </a:cubicBezTo>
                    <a:cubicBezTo>
                      <a:pt x="219" y="238"/>
                      <a:pt x="206" y="245"/>
                      <a:pt x="191" y="245"/>
                    </a:cubicBezTo>
                    <a:cubicBezTo>
                      <a:pt x="176" y="245"/>
                      <a:pt x="163" y="237"/>
                      <a:pt x="156" y="226"/>
                    </a:cubicBezTo>
                    <a:cubicBezTo>
                      <a:pt x="153" y="228"/>
                      <a:pt x="153" y="228"/>
                      <a:pt x="153" y="228"/>
                    </a:cubicBezTo>
                    <a:cubicBezTo>
                      <a:pt x="152" y="226"/>
                      <a:pt x="151" y="225"/>
                      <a:pt x="150" y="223"/>
                    </a:cubicBezTo>
                    <a:cubicBezTo>
                      <a:pt x="154" y="222"/>
                      <a:pt x="154" y="222"/>
                      <a:pt x="154" y="222"/>
                    </a:cubicBezTo>
                    <a:cubicBezTo>
                      <a:pt x="151" y="216"/>
                      <a:pt x="150" y="210"/>
                      <a:pt x="150" y="204"/>
                    </a:cubicBezTo>
                    <a:cubicBezTo>
                      <a:pt x="150" y="203"/>
                      <a:pt x="150" y="203"/>
                      <a:pt x="150" y="203"/>
                    </a:cubicBezTo>
                    <a:cubicBezTo>
                      <a:pt x="140" y="202"/>
                      <a:pt x="140" y="202"/>
                      <a:pt x="140" y="202"/>
                    </a:cubicBezTo>
                    <a:cubicBezTo>
                      <a:pt x="140" y="202"/>
                      <a:pt x="140" y="202"/>
                      <a:pt x="140" y="202"/>
                    </a:cubicBezTo>
                    <a:cubicBezTo>
                      <a:pt x="146" y="202"/>
                      <a:pt x="146" y="202"/>
                      <a:pt x="146" y="202"/>
                    </a:cubicBezTo>
                    <a:cubicBezTo>
                      <a:pt x="146" y="200"/>
                      <a:pt x="146" y="198"/>
                      <a:pt x="147" y="196"/>
                    </a:cubicBezTo>
                    <a:cubicBezTo>
                      <a:pt x="141" y="195"/>
                      <a:pt x="141" y="195"/>
                      <a:pt x="141" y="195"/>
                    </a:cubicBezTo>
                    <a:cubicBezTo>
                      <a:pt x="141" y="193"/>
                      <a:pt x="141" y="191"/>
                      <a:pt x="142" y="190"/>
                    </a:cubicBezTo>
                    <a:cubicBezTo>
                      <a:pt x="148" y="191"/>
                      <a:pt x="148" y="191"/>
                      <a:pt x="148" y="191"/>
                    </a:cubicBezTo>
                    <a:cubicBezTo>
                      <a:pt x="148" y="189"/>
                      <a:pt x="149" y="186"/>
                      <a:pt x="151" y="184"/>
                    </a:cubicBezTo>
                    <a:cubicBezTo>
                      <a:pt x="145" y="181"/>
                      <a:pt x="145" y="181"/>
                      <a:pt x="145" y="181"/>
                    </a:cubicBezTo>
                    <a:cubicBezTo>
                      <a:pt x="147" y="178"/>
                      <a:pt x="149" y="175"/>
                      <a:pt x="151" y="172"/>
                    </a:cubicBezTo>
                    <a:cubicBezTo>
                      <a:pt x="156" y="175"/>
                      <a:pt x="156" y="175"/>
                      <a:pt x="156" y="175"/>
                    </a:cubicBezTo>
                    <a:cubicBezTo>
                      <a:pt x="157" y="173"/>
                      <a:pt x="159" y="172"/>
                      <a:pt x="161" y="170"/>
                    </a:cubicBezTo>
                    <a:cubicBezTo>
                      <a:pt x="164" y="173"/>
                      <a:pt x="164" y="173"/>
                      <a:pt x="164" y="173"/>
                    </a:cubicBezTo>
                    <a:moveTo>
                      <a:pt x="169" y="163"/>
                    </a:moveTo>
                    <a:cubicBezTo>
                      <a:pt x="166" y="157"/>
                      <a:pt x="166" y="157"/>
                      <a:pt x="166" y="157"/>
                    </a:cubicBezTo>
                    <a:cubicBezTo>
                      <a:pt x="172" y="153"/>
                      <a:pt x="178" y="151"/>
                      <a:pt x="186" y="151"/>
                    </a:cubicBezTo>
                    <a:cubicBezTo>
                      <a:pt x="186" y="152"/>
                      <a:pt x="186" y="152"/>
                      <a:pt x="186" y="152"/>
                    </a:cubicBezTo>
                    <a:cubicBezTo>
                      <a:pt x="185" y="152"/>
                      <a:pt x="185" y="152"/>
                      <a:pt x="184" y="152"/>
                    </a:cubicBezTo>
                    <a:cubicBezTo>
                      <a:pt x="184" y="153"/>
                      <a:pt x="184" y="153"/>
                      <a:pt x="184" y="153"/>
                    </a:cubicBezTo>
                    <a:cubicBezTo>
                      <a:pt x="184" y="153"/>
                      <a:pt x="184" y="153"/>
                      <a:pt x="184" y="153"/>
                    </a:cubicBezTo>
                    <a:cubicBezTo>
                      <a:pt x="185" y="158"/>
                      <a:pt x="185" y="158"/>
                      <a:pt x="185" y="158"/>
                    </a:cubicBezTo>
                    <a:cubicBezTo>
                      <a:pt x="179" y="159"/>
                      <a:pt x="174" y="161"/>
                      <a:pt x="169" y="163"/>
                    </a:cubicBezTo>
                    <a:moveTo>
                      <a:pt x="165" y="156"/>
                    </a:moveTo>
                    <a:cubicBezTo>
                      <a:pt x="164" y="153"/>
                      <a:pt x="164" y="153"/>
                      <a:pt x="164" y="153"/>
                    </a:cubicBezTo>
                    <a:cubicBezTo>
                      <a:pt x="170" y="149"/>
                      <a:pt x="178" y="147"/>
                      <a:pt x="185" y="146"/>
                    </a:cubicBezTo>
                    <a:cubicBezTo>
                      <a:pt x="185" y="148"/>
                      <a:pt x="185" y="148"/>
                      <a:pt x="185" y="148"/>
                    </a:cubicBezTo>
                    <a:cubicBezTo>
                      <a:pt x="185" y="148"/>
                      <a:pt x="185" y="148"/>
                      <a:pt x="185" y="148"/>
                    </a:cubicBezTo>
                    <a:cubicBezTo>
                      <a:pt x="185" y="149"/>
                      <a:pt x="185" y="149"/>
                      <a:pt x="185" y="149"/>
                    </a:cubicBezTo>
                    <a:cubicBezTo>
                      <a:pt x="185" y="149"/>
                      <a:pt x="185" y="149"/>
                      <a:pt x="185" y="149"/>
                    </a:cubicBezTo>
                    <a:cubicBezTo>
                      <a:pt x="178" y="150"/>
                      <a:pt x="171" y="152"/>
                      <a:pt x="165" y="156"/>
                    </a:cubicBezTo>
                    <a:moveTo>
                      <a:pt x="191" y="141"/>
                    </a:moveTo>
                    <a:cubicBezTo>
                      <a:pt x="189" y="141"/>
                      <a:pt x="187" y="141"/>
                      <a:pt x="185" y="141"/>
                    </a:cubicBezTo>
                    <a:cubicBezTo>
                      <a:pt x="185" y="146"/>
                      <a:pt x="185" y="146"/>
                      <a:pt x="185" y="146"/>
                    </a:cubicBezTo>
                    <a:cubicBezTo>
                      <a:pt x="178" y="147"/>
                      <a:pt x="170" y="149"/>
                      <a:pt x="163" y="153"/>
                    </a:cubicBezTo>
                    <a:cubicBezTo>
                      <a:pt x="161" y="149"/>
                      <a:pt x="161" y="149"/>
                      <a:pt x="161" y="149"/>
                    </a:cubicBezTo>
                    <a:cubicBezTo>
                      <a:pt x="157" y="151"/>
                      <a:pt x="153" y="154"/>
                      <a:pt x="150" y="157"/>
                    </a:cubicBezTo>
                    <a:cubicBezTo>
                      <a:pt x="153" y="160"/>
                      <a:pt x="153" y="160"/>
                      <a:pt x="153" y="160"/>
                    </a:cubicBezTo>
                    <a:cubicBezTo>
                      <a:pt x="140" y="171"/>
                      <a:pt x="134" y="187"/>
                      <a:pt x="133" y="202"/>
                    </a:cubicBezTo>
                    <a:cubicBezTo>
                      <a:pt x="129" y="202"/>
                      <a:pt x="129" y="202"/>
                      <a:pt x="129" y="202"/>
                    </a:cubicBezTo>
                    <a:cubicBezTo>
                      <a:pt x="129" y="203"/>
                      <a:pt x="129" y="203"/>
                      <a:pt x="129" y="204"/>
                    </a:cubicBezTo>
                    <a:cubicBezTo>
                      <a:pt x="129" y="214"/>
                      <a:pt x="131" y="223"/>
                      <a:pt x="135" y="231"/>
                    </a:cubicBezTo>
                    <a:cubicBezTo>
                      <a:pt x="139" y="229"/>
                      <a:pt x="139" y="229"/>
                      <a:pt x="139" y="229"/>
                    </a:cubicBezTo>
                    <a:cubicBezTo>
                      <a:pt x="140" y="231"/>
                      <a:pt x="141" y="233"/>
                      <a:pt x="142" y="234"/>
                    </a:cubicBezTo>
                    <a:cubicBezTo>
                      <a:pt x="138" y="237"/>
                      <a:pt x="138" y="237"/>
                      <a:pt x="138" y="237"/>
                    </a:cubicBezTo>
                    <a:cubicBezTo>
                      <a:pt x="149" y="255"/>
                      <a:pt x="169" y="267"/>
                      <a:pt x="191" y="267"/>
                    </a:cubicBezTo>
                    <a:cubicBezTo>
                      <a:pt x="213" y="267"/>
                      <a:pt x="233" y="255"/>
                      <a:pt x="244" y="238"/>
                    </a:cubicBezTo>
                    <a:cubicBezTo>
                      <a:pt x="240" y="236"/>
                      <a:pt x="240" y="236"/>
                      <a:pt x="240" y="236"/>
                    </a:cubicBezTo>
                    <a:cubicBezTo>
                      <a:pt x="245" y="229"/>
                      <a:pt x="247" y="221"/>
                      <a:pt x="249" y="213"/>
                    </a:cubicBezTo>
                    <a:cubicBezTo>
                      <a:pt x="253" y="214"/>
                      <a:pt x="253" y="214"/>
                      <a:pt x="253" y="214"/>
                    </a:cubicBezTo>
                    <a:cubicBezTo>
                      <a:pt x="254" y="211"/>
                      <a:pt x="254" y="207"/>
                      <a:pt x="254" y="204"/>
                    </a:cubicBezTo>
                    <a:cubicBezTo>
                      <a:pt x="254" y="191"/>
                      <a:pt x="250" y="178"/>
                      <a:pt x="243" y="168"/>
                    </a:cubicBezTo>
                    <a:cubicBezTo>
                      <a:pt x="239" y="171"/>
                      <a:pt x="239" y="171"/>
                      <a:pt x="239" y="171"/>
                    </a:cubicBezTo>
                    <a:cubicBezTo>
                      <a:pt x="239" y="170"/>
                      <a:pt x="238" y="169"/>
                      <a:pt x="238" y="169"/>
                    </a:cubicBezTo>
                    <a:cubicBezTo>
                      <a:pt x="237" y="168"/>
                      <a:pt x="236" y="167"/>
                      <a:pt x="235" y="166"/>
                    </a:cubicBezTo>
                    <a:cubicBezTo>
                      <a:pt x="239" y="163"/>
                      <a:pt x="239" y="163"/>
                      <a:pt x="239" y="163"/>
                    </a:cubicBezTo>
                    <a:cubicBezTo>
                      <a:pt x="227" y="149"/>
                      <a:pt x="210" y="141"/>
                      <a:pt x="191" y="141"/>
                    </a:cubicBezTo>
                    <a:moveTo>
                      <a:pt x="242" y="142"/>
                    </a:moveTo>
                    <a:cubicBezTo>
                      <a:pt x="242" y="142"/>
                      <a:pt x="242" y="142"/>
                      <a:pt x="242" y="142"/>
                    </a:cubicBezTo>
                    <a:cubicBezTo>
                      <a:pt x="242" y="142"/>
                      <a:pt x="242" y="142"/>
                      <a:pt x="242" y="142"/>
                    </a:cubicBezTo>
                    <a:cubicBezTo>
                      <a:pt x="242" y="141"/>
                      <a:pt x="242" y="141"/>
                      <a:pt x="242" y="141"/>
                    </a:cubicBezTo>
                    <a:cubicBezTo>
                      <a:pt x="242" y="141"/>
                      <a:pt x="242" y="141"/>
                      <a:pt x="242" y="141"/>
                    </a:cubicBezTo>
                    <a:cubicBezTo>
                      <a:pt x="242" y="141"/>
                      <a:pt x="242" y="141"/>
                      <a:pt x="242" y="141"/>
                    </a:cubicBezTo>
                    <a:cubicBezTo>
                      <a:pt x="242" y="141"/>
                      <a:pt x="242" y="141"/>
                      <a:pt x="242" y="141"/>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3" y="141"/>
                      <a:pt x="243" y="141"/>
                      <a:pt x="243" y="141"/>
                    </a:cubicBezTo>
                    <a:cubicBezTo>
                      <a:pt x="243" y="141"/>
                      <a:pt x="243" y="141"/>
                      <a:pt x="243" y="141"/>
                    </a:cubicBezTo>
                    <a:cubicBezTo>
                      <a:pt x="243" y="141"/>
                      <a:pt x="243" y="141"/>
                      <a:pt x="243" y="141"/>
                    </a:cubicBezTo>
                    <a:cubicBezTo>
                      <a:pt x="243" y="142"/>
                      <a:pt x="243" y="142"/>
                      <a:pt x="243" y="142"/>
                    </a:cubicBezTo>
                    <a:cubicBezTo>
                      <a:pt x="242" y="142"/>
                      <a:pt x="242" y="142"/>
                      <a:pt x="242" y="142"/>
                    </a:cubicBezTo>
                    <a:cubicBezTo>
                      <a:pt x="242" y="142"/>
                      <a:pt x="242" y="142"/>
                      <a:pt x="242" y="142"/>
                    </a:cubicBezTo>
                    <a:moveTo>
                      <a:pt x="243" y="140"/>
                    </a:moveTo>
                    <a:cubicBezTo>
                      <a:pt x="242" y="141"/>
                      <a:pt x="242" y="141"/>
                      <a:pt x="242" y="141"/>
                    </a:cubicBezTo>
                    <a:cubicBezTo>
                      <a:pt x="241" y="141"/>
                      <a:pt x="241" y="141"/>
                      <a:pt x="241" y="141"/>
                    </a:cubicBezTo>
                    <a:cubicBezTo>
                      <a:pt x="242" y="142"/>
                      <a:pt x="242" y="142"/>
                      <a:pt x="242" y="142"/>
                    </a:cubicBezTo>
                    <a:cubicBezTo>
                      <a:pt x="242" y="142"/>
                      <a:pt x="242" y="142"/>
                      <a:pt x="242" y="142"/>
                    </a:cubicBezTo>
                    <a:cubicBezTo>
                      <a:pt x="243" y="142"/>
                      <a:pt x="243" y="142"/>
                      <a:pt x="243" y="142"/>
                    </a:cubicBezTo>
                    <a:cubicBezTo>
                      <a:pt x="244" y="141"/>
                      <a:pt x="244" y="141"/>
                      <a:pt x="244" y="141"/>
                    </a:cubicBezTo>
                    <a:cubicBezTo>
                      <a:pt x="243" y="140"/>
                      <a:pt x="243" y="140"/>
                      <a:pt x="243" y="140"/>
                    </a:cubicBezTo>
                    <a:cubicBezTo>
                      <a:pt x="243" y="140"/>
                      <a:pt x="243" y="140"/>
                      <a:pt x="243" y="140"/>
                    </a:cubicBezTo>
                    <a:moveTo>
                      <a:pt x="140" y="140"/>
                    </a:moveTo>
                    <a:cubicBezTo>
                      <a:pt x="140" y="140"/>
                      <a:pt x="140" y="140"/>
                      <a:pt x="140" y="140"/>
                    </a:cubicBezTo>
                    <a:cubicBezTo>
                      <a:pt x="140" y="140"/>
                      <a:pt x="140" y="140"/>
                      <a:pt x="140" y="140"/>
                    </a:cubicBezTo>
                    <a:cubicBezTo>
                      <a:pt x="140" y="140"/>
                      <a:pt x="140" y="140"/>
                      <a:pt x="140" y="140"/>
                    </a:cubicBezTo>
                    <a:cubicBezTo>
                      <a:pt x="140" y="140"/>
                      <a:pt x="140" y="140"/>
                      <a:pt x="140" y="140"/>
                    </a:cubicBezTo>
                    <a:cubicBezTo>
                      <a:pt x="140" y="141"/>
                      <a:pt x="140" y="141"/>
                      <a:pt x="140" y="141"/>
                    </a:cubicBezTo>
                    <a:cubicBezTo>
                      <a:pt x="140" y="141"/>
                      <a:pt x="140" y="141"/>
                      <a:pt x="140" y="141"/>
                    </a:cubicBezTo>
                    <a:cubicBezTo>
                      <a:pt x="140" y="140"/>
                      <a:pt x="140" y="140"/>
                      <a:pt x="140" y="140"/>
                    </a:cubicBezTo>
                    <a:cubicBezTo>
                      <a:pt x="141" y="142"/>
                      <a:pt x="141" y="142"/>
                      <a:pt x="141" y="142"/>
                    </a:cubicBezTo>
                    <a:cubicBezTo>
                      <a:pt x="141" y="142"/>
                      <a:pt x="141" y="142"/>
                      <a:pt x="141" y="142"/>
                    </a:cubicBezTo>
                    <a:cubicBezTo>
                      <a:pt x="141" y="142"/>
                      <a:pt x="141" y="142"/>
                      <a:pt x="141" y="142"/>
                    </a:cubicBezTo>
                    <a:cubicBezTo>
                      <a:pt x="142" y="141"/>
                      <a:pt x="142" y="141"/>
                      <a:pt x="142" y="141"/>
                    </a:cubicBezTo>
                    <a:cubicBezTo>
                      <a:pt x="142" y="141"/>
                      <a:pt x="142" y="141"/>
                      <a:pt x="142" y="141"/>
                    </a:cubicBezTo>
                    <a:cubicBezTo>
                      <a:pt x="141" y="141"/>
                      <a:pt x="141" y="141"/>
                      <a:pt x="141" y="141"/>
                    </a:cubicBezTo>
                    <a:cubicBezTo>
                      <a:pt x="140" y="140"/>
                      <a:pt x="140" y="140"/>
                      <a:pt x="140" y="140"/>
                    </a:cubicBezTo>
                    <a:moveTo>
                      <a:pt x="126" y="140"/>
                    </a:moveTo>
                    <a:cubicBezTo>
                      <a:pt x="125" y="140"/>
                      <a:pt x="125" y="141"/>
                      <a:pt x="124" y="142"/>
                    </a:cubicBezTo>
                    <a:cubicBezTo>
                      <a:pt x="125" y="142"/>
                      <a:pt x="125" y="142"/>
                      <a:pt x="125" y="142"/>
                    </a:cubicBezTo>
                    <a:cubicBezTo>
                      <a:pt x="125" y="142"/>
                      <a:pt x="126" y="141"/>
                      <a:pt x="127" y="140"/>
                    </a:cubicBezTo>
                    <a:cubicBezTo>
                      <a:pt x="126" y="140"/>
                      <a:pt x="126" y="140"/>
                      <a:pt x="126" y="140"/>
                    </a:cubicBezTo>
                    <a:moveTo>
                      <a:pt x="257" y="140"/>
                    </a:moveTo>
                    <a:cubicBezTo>
                      <a:pt x="256" y="140"/>
                      <a:pt x="256" y="140"/>
                      <a:pt x="256" y="140"/>
                    </a:cubicBezTo>
                    <a:cubicBezTo>
                      <a:pt x="257" y="141"/>
                      <a:pt x="258" y="142"/>
                      <a:pt x="258" y="142"/>
                    </a:cubicBezTo>
                    <a:cubicBezTo>
                      <a:pt x="259" y="142"/>
                      <a:pt x="259" y="142"/>
                      <a:pt x="259" y="142"/>
                    </a:cubicBezTo>
                    <a:cubicBezTo>
                      <a:pt x="258" y="141"/>
                      <a:pt x="257" y="140"/>
                      <a:pt x="257" y="140"/>
                    </a:cubicBezTo>
                    <a:moveTo>
                      <a:pt x="239" y="138"/>
                    </a:moveTo>
                    <a:cubicBezTo>
                      <a:pt x="239" y="138"/>
                      <a:pt x="239" y="138"/>
                      <a:pt x="239" y="138"/>
                    </a:cubicBezTo>
                    <a:cubicBezTo>
                      <a:pt x="239" y="138"/>
                      <a:pt x="239" y="138"/>
                      <a:pt x="239" y="138"/>
                    </a:cubicBezTo>
                    <a:cubicBezTo>
                      <a:pt x="239" y="139"/>
                      <a:pt x="239" y="139"/>
                      <a:pt x="239" y="139"/>
                    </a:cubicBezTo>
                    <a:cubicBezTo>
                      <a:pt x="238" y="139"/>
                      <a:pt x="238" y="139"/>
                      <a:pt x="238" y="139"/>
                    </a:cubicBezTo>
                    <a:cubicBezTo>
                      <a:pt x="238" y="139"/>
                      <a:pt x="238" y="139"/>
                      <a:pt x="238" y="139"/>
                    </a:cubicBezTo>
                    <a:cubicBezTo>
                      <a:pt x="239" y="140"/>
                      <a:pt x="239" y="140"/>
                      <a:pt x="239" y="140"/>
                    </a:cubicBezTo>
                    <a:cubicBezTo>
                      <a:pt x="239" y="140"/>
                      <a:pt x="239" y="140"/>
                      <a:pt x="239" y="140"/>
                    </a:cubicBezTo>
                    <a:cubicBezTo>
                      <a:pt x="239" y="139"/>
                      <a:pt x="239" y="139"/>
                      <a:pt x="239" y="139"/>
                    </a:cubicBezTo>
                    <a:cubicBezTo>
                      <a:pt x="240" y="138"/>
                      <a:pt x="240" y="138"/>
                      <a:pt x="240" y="138"/>
                    </a:cubicBezTo>
                    <a:cubicBezTo>
                      <a:pt x="240" y="138"/>
                      <a:pt x="240" y="138"/>
                      <a:pt x="240" y="138"/>
                    </a:cubicBezTo>
                    <a:cubicBezTo>
                      <a:pt x="240" y="138"/>
                      <a:pt x="240" y="138"/>
                      <a:pt x="240" y="138"/>
                    </a:cubicBezTo>
                    <a:cubicBezTo>
                      <a:pt x="240" y="138"/>
                      <a:pt x="240" y="138"/>
                      <a:pt x="240" y="138"/>
                    </a:cubicBezTo>
                    <a:cubicBezTo>
                      <a:pt x="239" y="138"/>
                      <a:pt x="239" y="138"/>
                      <a:pt x="239" y="138"/>
                    </a:cubicBezTo>
                    <a:cubicBezTo>
                      <a:pt x="239" y="138"/>
                      <a:pt x="239" y="138"/>
                      <a:pt x="239" y="138"/>
                    </a:cubicBezTo>
                    <a:moveTo>
                      <a:pt x="144" y="137"/>
                    </a:moveTo>
                    <a:cubicBezTo>
                      <a:pt x="143" y="137"/>
                      <a:pt x="143" y="137"/>
                      <a:pt x="143" y="137"/>
                    </a:cubicBezTo>
                    <a:cubicBezTo>
                      <a:pt x="143" y="137"/>
                      <a:pt x="143" y="137"/>
                      <a:pt x="143" y="137"/>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5" y="139"/>
                      <a:pt x="145" y="139"/>
                      <a:pt x="145" y="139"/>
                    </a:cubicBezTo>
                    <a:cubicBezTo>
                      <a:pt x="145" y="139"/>
                      <a:pt x="145" y="139"/>
                      <a:pt x="145" y="139"/>
                    </a:cubicBezTo>
                    <a:cubicBezTo>
                      <a:pt x="145" y="139"/>
                      <a:pt x="145" y="139"/>
                      <a:pt x="145" y="139"/>
                    </a:cubicBezTo>
                    <a:cubicBezTo>
                      <a:pt x="144" y="137"/>
                      <a:pt x="144" y="137"/>
                      <a:pt x="144" y="137"/>
                    </a:cubicBezTo>
                    <a:moveTo>
                      <a:pt x="129" y="136"/>
                    </a:moveTo>
                    <a:cubicBezTo>
                      <a:pt x="129" y="137"/>
                      <a:pt x="128" y="138"/>
                      <a:pt x="127" y="138"/>
                    </a:cubicBezTo>
                    <a:cubicBezTo>
                      <a:pt x="128" y="139"/>
                      <a:pt x="128" y="139"/>
                      <a:pt x="128" y="139"/>
                    </a:cubicBezTo>
                    <a:cubicBezTo>
                      <a:pt x="129" y="138"/>
                      <a:pt x="129" y="138"/>
                      <a:pt x="130" y="137"/>
                    </a:cubicBezTo>
                    <a:cubicBezTo>
                      <a:pt x="129" y="136"/>
                      <a:pt x="129" y="136"/>
                      <a:pt x="129" y="136"/>
                    </a:cubicBezTo>
                    <a:moveTo>
                      <a:pt x="253" y="136"/>
                    </a:moveTo>
                    <a:cubicBezTo>
                      <a:pt x="253" y="137"/>
                      <a:pt x="253" y="137"/>
                      <a:pt x="253" y="137"/>
                    </a:cubicBezTo>
                    <a:cubicBezTo>
                      <a:pt x="253" y="138"/>
                      <a:pt x="254" y="138"/>
                      <a:pt x="255" y="139"/>
                    </a:cubicBezTo>
                    <a:cubicBezTo>
                      <a:pt x="256" y="138"/>
                      <a:pt x="256" y="138"/>
                      <a:pt x="256" y="138"/>
                    </a:cubicBezTo>
                    <a:cubicBezTo>
                      <a:pt x="255" y="138"/>
                      <a:pt x="254" y="137"/>
                      <a:pt x="253" y="136"/>
                    </a:cubicBezTo>
                    <a:moveTo>
                      <a:pt x="235" y="137"/>
                    </a:moveTo>
                    <a:cubicBezTo>
                      <a:pt x="235" y="137"/>
                      <a:pt x="235" y="137"/>
                      <a:pt x="235" y="137"/>
                    </a:cubicBezTo>
                    <a:cubicBezTo>
                      <a:pt x="235" y="137"/>
                      <a:pt x="235" y="137"/>
                      <a:pt x="235" y="137"/>
                    </a:cubicBezTo>
                    <a:cubicBezTo>
                      <a:pt x="235" y="137"/>
                      <a:pt x="235" y="137"/>
                      <a:pt x="235" y="137"/>
                    </a:cubicBezTo>
                    <a:cubicBezTo>
                      <a:pt x="235" y="136"/>
                      <a:pt x="235" y="136"/>
                      <a:pt x="235" y="136"/>
                    </a:cubicBezTo>
                    <a:cubicBezTo>
                      <a:pt x="235" y="136"/>
                      <a:pt x="235" y="136"/>
                      <a:pt x="235" y="136"/>
                    </a:cubicBezTo>
                    <a:cubicBezTo>
                      <a:pt x="236" y="136"/>
                      <a:pt x="236" y="136"/>
                      <a:pt x="236" y="136"/>
                    </a:cubicBezTo>
                    <a:cubicBezTo>
                      <a:pt x="236" y="135"/>
                      <a:pt x="236" y="135"/>
                      <a:pt x="236" y="135"/>
                    </a:cubicBezTo>
                    <a:cubicBezTo>
                      <a:pt x="236" y="135"/>
                      <a:pt x="236" y="135"/>
                      <a:pt x="236" y="135"/>
                    </a:cubicBezTo>
                    <a:cubicBezTo>
                      <a:pt x="236" y="135"/>
                      <a:pt x="236" y="135"/>
                      <a:pt x="236" y="135"/>
                    </a:cubicBezTo>
                    <a:cubicBezTo>
                      <a:pt x="236" y="136"/>
                      <a:pt x="236" y="136"/>
                      <a:pt x="236" y="136"/>
                    </a:cubicBezTo>
                    <a:cubicBezTo>
                      <a:pt x="236" y="136"/>
                      <a:pt x="236" y="136"/>
                      <a:pt x="236" y="136"/>
                    </a:cubicBezTo>
                    <a:cubicBezTo>
                      <a:pt x="236" y="136"/>
                      <a:pt x="236" y="136"/>
                      <a:pt x="236" y="136"/>
                    </a:cubicBezTo>
                    <a:cubicBezTo>
                      <a:pt x="236" y="136"/>
                      <a:pt x="236" y="136"/>
                      <a:pt x="236" y="136"/>
                    </a:cubicBezTo>
                    <a:cubicBezTo>
                      <a:pt x="236" y="137"/>
                      <a:pt x="236" y="137"/>
                      <a:pt x="236" y="137"/>
                    </a:cubicBezTo>
                    <a:cubicBezTo>
                      <a:pt x="236" y="137"/>
                      <a:pt x="236" y="137"/>
                      <a:pt x="236" y="137"/>
                    </a:cubicBezTo>
                    <a:cubicBezTo>
                      <a:pt x="235" y="137"/>
                      <a:pt x="235" y="137"/>
                      <a:pt x="235" y="137"/>
                    </a:cubicBezTo>
                    <a:moveTo>
                      <a:pt x="236" y="135"/>
                    </a:moveTo>
                    <a:cubicBezTo>
                      <a:pt x="235" y="136"/>
                      <a:pt x="235" y="136"/>
                      <a:pt x="235" y="136"/>
                    </a:cubicBezTo>
                    <a:cubicBezTo>
                      <a:pt x="235" y="137"/>
                      <a:pt x="235" y="137"/>
                      <a:pt x="235" y="137"/>
                    </a:cubicBezTo>
                    <a:cubicBezTo>
                      <a:pt x="235" y="137"/>
                      <a:pt x="235" y="137"/>
                      <a:pt x="235" y="137"/>
                    </a:cubicBezTo>
                    <a:cubicBezTo>
                      <a:pt x="236" y="137"/>
                      <a:pt x="236" y="137"/>
                      <a:pt x="236" y="137"/>
                    </a:cubicBezTo>
                    <a:cubicBezTo>
                      <a:pt x="236" y="137"/>
                      <a:pt x="236" y="137"/>
                      <a:pt x="236" y="137"/>
                    </a:cubicBezTo>
                    <a:cubicBezTo>
                      <a:pt x="237" y="136"/>
                      <a:pt x="237" y="136"/>
                      <a:pt x="237" y="136"/>
                    </a:cubicBezTo>
                    <a:cubicBezTo>
                      <a:pt x="236" y="135"/>
                      <a:pt x="236" y="135"/>
                      <a:pt x="236" y="135"/>
                    </a:cubicBezTo>
                    <a:cubicBezTo>
                      <a:pt x="236" y="135"/>
                      <a:pt x="236" y="135"/>
                      <a:pt x="236" y="135"/>
                    </a:cubicBezTo>
                    <a:moveTo>
                      <a:pt x="147" y="135"/>
                    </a:move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6"/>
                      <a:pt x="147" y="136"/>
                      <a:pt x="147" y="136"/>
                    </a:cubicBezTo>
                    <a:cubicBezTo>
                      <a:pt x="147" y="135"/>
                      <a:pt x="147" y="135"/>
                      <a:pt x="147" y="135"/>
                    </a:cubicBezTo>
                    <a:cubicBezTo>
                      <a:pt x="148" y="137"/>
                      <a:pt x="148" y="137"/>
                      <a:pt x="148" y="137"/>
                    </a:cubicBezTo>
                    <a:cubicBezTo>
                      <a:pt x="148" y="137"/>
                      <a:pt x="148" y="137"/>
                      <a:pt x="148" y="137"/>
                    </a:cubicBezTo>
                    <a:cubicBezTo>
                      <a:pt x="148" y="137"/>
                      <a:pt x="148" y="137"/>
                      <a:pt x="148" y="137"/>
                    </a:cubicBezTo>
                    <a:cubicBezTo>
                      <a:pt x="149" y="136"/>
                      <a:pt x="149" y="136"/>
                      <a:pt x="149" y="136"/>
                    </a:cubicBezTo>
                    <a:cubicBezTo>
                      <a:pt x="149" y="136"/>
                      <a:pt x="149" y="136"/>
                      <a:pt x="149" y="136"/>
                    </a:cubicBezTo>
                    <a:cubicBezTo>
                      <a:pt x="148" y="136"/>
                      <a:pt x="148" y="136"/>
                      <a:pt x="148" y="136"/>
                    </a:cubicBezTo>
                    <a:cubicBezTo>
                      <a:pt x="147" y="135"/>
                      <a:pt x="147" y="135"/>
                      <a:pt x="147" y="135"/>
                    </a:cubicBezTo>
                    <a:moveTo>
                      <a:pt x="129" y="134"/>
                    </a:moveTo>
                    <a:cubicBezTo>
                      <a:pt x="128" y="134"/>
                      <a:pt x="128" y="134"/>
                      <a:pt x="128" y="134"/>
                    </a:cubicBezTo>
                    <a:cubicBezTo>
                      <a:pt x="126" y="135"/>
                      <a:pt x="125" y="137"/>
                      <a:pt x="123" y="138"/>
                    </a:cubicBezTo>
                    <a:cubicBezTo>
                      <a:pt x="123" y="139"/>
                      <a:pt x="123" y="139"/>
                      <a:pt x="123" y="139"/>
                    </a:cubicBezTo>
                    <a:cubicBezTo>
                      <a:pt x="125" y="137"/>
                      <a:pt x="127" y="135"/>
                      <a:pt x="129" y="134"/>
                    </a:cubicBezTo>
                    <a:moveTo>
                      <a:pt x="133" y="134"/>
                    </a:moveTo>
                    <a:cubicBezTo>
                      <a:pt x="133" y="134"/>
                      <a:pt x="133" y="134"/>
                      <a:pt x="133" y="134"/>
                    </a:cubicBezTo>
                    <a:cubicBezTo>
                      <a:pt x="132" y="134"/>
                      <a:pt x="131" y="135"/>
                      <a:pt x="131" y="135"/>
                    </a:cubicBezTo>
                    <a:cubicBezTo>
                      <a:pt x="131" y="136"/>
                      <a:pt x="131" y="136"/>
                      <a:pt x="131" y="136"/>
                    </a:cubicBezTo>
                    <a:cubicBezTo>
                      <a:pt x="132" y="135"/>
                      <a:pt x="133" y="135"/>
                      <a:pt x="134" y="134"/>
                    </a:cubicBezTo>
                    <a:cubicBezTo>
                      <a:pt x="133" y="134"/>
                      <a:pt x="133" y="134"/>
                      <a:pt x="133" y="134"/>
                    </a:cubicBezTo>
                    <a:moveTo>
                      <a:pt x="152" y="134"/>
                    </a:move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1" y="135"/>
                      <a:pt x="151" y="135"/>
                      <a:pt x="151" y="135"/>
                    </a:cubicBezTo>
                    <a:cubicBezTo>
                      <a:pt x="151" y="134"/>
                      <a:pt x="151" y="134"/>
                      <a:pt x="151" y="134"/>
                    </a:cubicBezTo>
                    <a:cubicBezTo>
                      <a:pt x="151" y="134"/>
                      <a:pt x="151" y="134"/>
                      <a:pt x="151" y="134"/>
                    </a:cubicBezTo>
                    <a:cubicBezTo>
                      <a:pt x="151" y="134"/>
                      <a:pt x="151" y="134"/>
                      <a:pt x="151" y="134"/>
                    </a:cubicBezTo>
                    <a:cubicBezTo>
                      <a:pt x="151" y="134"/>
                      <a:pt x="151" y="134"/>
                      <a:pt x="151" y="134"/>
                    </a:cubicBezTo>
                    <a:cubicBezTo>
                      <a:pt x="150" y="134"/>
                      <a:pt x="150" y="134"/>
                      <a:pt x="150" y="134"/>
                    </a:cubicBezTo>
                    <a:cubicBezTo>
                      <a:pt x="150" y="134"/>
                      <a:pt x="150" y="134"/>
                      <a:pt x="150" y="134"/>
                    </a:cubicBezTo>
                    <a:cubicBezTo>
                      <a:pt x="151" y="135"/>
                      <a:pt x="151" y="135"/>
                      <a:pt x="151" y="135"/>
                    </a:cubicBezTo>
                    <a:cubicBezTo>
                      <a:pt x="152" y="135"/>
                      <a:pt x="152" y="135"/>
                      <a:pt x="152" y="135"/>
                    </a:cubicBezTo>
                    <a:cubicBezTo>
                      <a:pt x="152" y="134"/>
                      <a:pt x="152" y="134"/>
                      <a:pt x="152" y="134"/>
                    </a:cubicBezTo>
                    <a:cubicBezTo>
                      <a:pt x="152" y="134"/>
                      <a:pt x="152" y="134"/>
                      <a:pt x="152" y="134"/>
                    </a:cubicBezTo>
                    <a:moveTo>
                      <a:pt x="251" y="165"/>
                    </a:moveTo>
                    <a:cubicBezTo>
                      <a:pt x="248" y="161"/>
                      <a:pt x="245" y="157"/>
                      <a:pt x="242" y="154"/>
                    </a:cubicBezTo>
                    <a:cubicBezTo>
                      <a:pt x="243" y="153"/>
                      <a:pt x="243" y="153"/>
                      <a:pt x="243" y="153"/>
                    </a:cubicBezTo>
                    <a:cubicBezTo>
                      <a:pt x="246" y="156"/>
                      <a:pt x="249" y="160"/>
                      <a:pt x="252" y="164"/>
                    </a:cubicBezTo>
                    <a:cubicBezTo>
                      <a:pt x="251" y="165"/>
                      <a:pt x="251" y="165"/>
                      <a:pt x="251" y="165"/>
                    </a:cubicBezTo>
                    <a:moveTo>
                      <a:pt x="253" y="164"/>
                    </a:moveTo>
                    <a:cubicBezTo>
                      <a:pt x="250" y="159"/>
                      <a:pt x="247" y="155"/>
                      <a:pt x="244" y="152"/>
                    </a:cubicBezTo>
                    <a:cubicBezTo>
                      <a:pt x="245" y="150"/>
                      <a:pt x="245" y="150"/>
                      <a:pt x="245" y="150"/>
                    </a:cubicBezTo>
                    <a:cubicBezTo>
                      <a:pt x="249" y="154"/>
                      <a:pt x="252" y="158"/>
                      <a:pt x="255" y="162"/>
                    </a:cubicBezTo>
                    <a:cubicBezTo>
                      <a:pt x="253" y="164"/>
                      <a:pt x="253" y="164"/>
                      <a:pt x="253" y="164"/>
                    </a:cubicBezTo>
                    <a:moveTo>
                      <a:pt x="143" y="152"/>
                    </a:moveTo>
                    <a:cubicBezTo>
                      <a:pt x="140" y="148"/>
                      <a:pt x="140" y="148"/>
                      <a:pt x="140" y="148"/>
                    </a:cubicBezTo>
                    <a:cubicBezTo>
                      <a:pt x="142" y="146"/>
                      <a:pt x="144" y="145"/>
                      <a:pt x="146" y="143"/>
                    </a:cubicBezTo>
                    <a:cubicBezTo>
                      <a:pt x="148" y="147"/>
                      <a:pt x="148" y="147"/>
                      <a:pt x="148" y="147"/>
                    </a:cubicBezTo>
                    <a:cubicBezTo>
                      <a:pt x="147" y="148"/>
                      <a:pt x="145" y="150"/>
                      <a:pt x="143" y="152"/>
                    </a:cubicBezTo>
                    <a:moveTo>
                      <a:pt x="232" y="145"/>
                    </a:moveTo>
                    <a:cubicBezTo>
                      <a:pt x="230" y="144"/>
                      <a:pt x="228" y="143"/>
                      <a:pt x="226" y="142"/>
                    </a:cubicBezTo>
                    <a:cubicBezTo>
                      <a:pt x="227" y="141"/>
                      <a:pt x="227" y="141"/>
                      <a:pt x="227" y="141"/>
                    </a:cubicBezTo>
                    <a:cubicBezTo>
                      <a:pt x="229" y="142"/>
                      <a:pt x="231" y="143"/>
                      <a:pt x="232" y="144"/>
                    </a:cubicBezTo>
                    <a:cubicBezTo>
                      <a:pt x="232" y="145"/>
                      <a:pt x="232" y="145"/>
                      <a:pt x="232" y="145"/>
                    </a:cubicBezTo>
                    <a:moveTo>
                      <a:pt x="233" y="143"/>
                    </a:moveTo>
                    <a:cubicBezTo>
                      <a:pt x="231" y="142"/>
                      <a:pt x="230" y="141"/>
                      <a:pt x="228" y="139"/>
                    </a:cubicBezTo>
                    <a:cubicBezTo>
                      <a:pt x="229" y="138"/>
                      <a:pt x="229" y="138"/>
                      <a:pt x="229" y="138"/>
                    </a:cubicBezTo>
                    <a:cubicBezTo>
                      <a:pt x="231" y="139"/>
                      <a:pt x="233" y="140"/>
                      <a:pt x="234" y="141"/>
                    </a:cubicBezTo>
                    <a:cubicBezTo>
                      <a:pt x="233" y="143"/>
                      <a:pt x="233" y="143"/>
                      <a:pt x="233" y="143"/>
                    </a:cubicBezTo>
                    <a:moveTo>
                      <a:pt x="225" y="134"/>
                    </a:moveTo>
                    <a:cubicBezTo>
                      <a:pt x="173" y="134"/>
                      <a:pt x="173" y="134"/>
                      <a:pt x="173" y="134"/>
                    </a:cubicBezTo>
                    <a:cubicBezTo>
                      <a:pt x="174" y="135"/>
                      <a:pt x="174" y="135"/>
                      <a:pt x="174" y="135"/>
                    </a:cubicBezTo>
                    <a:cubicBezTo>
                      <a:pt x="169" y="136"/>
                      <a:pt x="164" y="138"/>
                      <a:pt x="160" y="140"/>
                    </a:cubicBezTo>
                    <a:cubicBezTo>
                      <a:pt x="157" y="136"/>
                      <a:pt x="157" y="136"/>
                      <a:pt x="157" y="136"/>
                    </a:cubicBezTo>
                    <a:cubicBezTo>
                      <a:pt x="159" y="135"/>
                      <a:pt x="161" y="134"/>
                      <a:pt x="163" y="134"/>
                    </a:cubicBezTo>
                    <a:cubicBezTo>
                      <a:pt x="161" y="134"/>
                      <a:pt x="161" y="134"/>
                      <a:pt x="161" y="134"/>
                    </a:cubicBezTo>
                    <a:cubicBezTo>
                      <a:pt x="160" y="134"/>
                      <a:pt x="158" y="135"/>
                      <a:pt x="157" y="135"/>
                    </a:cubicBezTo>
                    <a:cubicBezTo>
                      <a:pt x="157" y="134"/>
                      <a:pt x="157" y="134"/>
                      <a:pt x="157" y="134"/>
                    </a:cubicBezTo>
                    <a:cubicBezTo>
                      <a:pt x="152" y="136"/>
                      <a:pt x="148" y="139"/>
                      <a:pt x="144" y="142"/>
                    </a:cubicBezTo>
                    <a:cubicBezTo>
                      <a:pt x="145" y="143"/>
                      <a:pt x="145" y="143"/>
                      <a:pt x="145" y="143"/>
                    </a:cubicBezTo>
                    <a:cubicBezTo>
                      <a:pt x="143" y="144"/>
                      <a:pt x="141" y="146"/>
                      <a:pt x="140" y="148"/>
                    </a:cubicBezTo>
                    <a:cubicBezTo>
                      <a:pt x="139" y="147"/>
                      <a:pt x="139" y="147"/>
                      <a:pt x="139" y="147"/>
                    </a:cubicBezTo>
                    <a:cubicBezTo>
                      <a:pt x="136" y="149"/>
                      <a:pt x="133" y="152"/>
                      <a:pt x="131" y="155"/>
                    </a:cubicBezTo>
                    <a:cubicBezTo>
                      <a:pt x="132" y="156"/>
                      <a:pt x="132" y="156"/>
                      <a:pt x="132" y="156"/>
                    </a:cubicBezTo>
                    <a:cubicBezTo>
                      <a:pt x="129" y="160"/>
                      <a:pt x="126" y="164"/>
                      <a:pt x="123" y="169"/>
                    </a:cubicBezTo>
                    <a:cubicBezTo>
                      <a:pt x="123" y="170"/>
                      <a:pt x="123" y="170"/>
                      <a:pt x="123" y="170"/>
                    </a:cubicBezTo>
                    <a:cubicBezTo>
                      <a:pt x="126" y="165"/>
                      <a:pt x="129" y="160"/>
                      <a:pt x="132" y="156"/>
                    </a:cubicBezTo>
                    <a:cubicBezTo>
                      <a:pt x="136" y="159"/>
                      <a:pt x="136" y="159"/>
                      <a:pt x="136" y="159"/>
                    </a:cubicBezTo>
                    <a:cubicBezTo>
                      <a:pt x="130" y="166"/>
                      <a:pt x="126" y="174"/>
                      <a:pt x="123" y="183"/>
                    </a:cubicBezTo>
                    <a:cubicBezTo>
                      <a:pt x="123" y="211"/>
                      <a:pt x="123" y="211"/>
                      <a:pt x="123" y="211"/>
                    </a:cubicBezTo>
                    <a:cubicBezTo>
                      <a:pt x="124" y="210"/>
                      <a:pt x="124" y="210"/>
                      <a:pt x="124" y="210"/>
                    </a:cubicBezTo>
                    <a:cubicBezTo>
                      <a:pt x="124" y="208"/>
                      <a:pt x="124" y="206"/>
                      <a:pt x="124" y="204"/>
                    </a:cubicBezTo>
                    <a:cubicBezTo>
                      <a:pt x="124" y="197"/>
                      <a:pt x="125" y="191"/>
                      <a:pt x="127" y="185"/>
                    </a:cubicBezTo>
                    <a:cubicBezTo>
                      <a:pt x="124" y="184"/>
                      <a:pt x="124" y="184"/>
                      <a:pt x="124" y="184"/>
                    </a:cubicBezTo>
                    <a:cubicBezTo>
                      <a:pt x="126" y="175"/>
                      <a:pt x="131" y="167"/>
                      <a:pt x="137" y="159"/>
                    </a:cubicBezTo>
                    <a:cubicBezTo>
                      <a:pt x="139" y="161"/>
                      <a:pt x="139" y="161"/>
                      <a:pt x="139" y="161"/>
                    </a:cubicBezTo>
                    <a:cubicBezTo>
                      <a:pt x="141" y="159"/>
                      <a:pt x="143" y="156"/>
                      <a:pt x="146" y="154"/>
                    </a:cubicBezTo>
                    <a:cubicBezTo>
                      <a:pt x="144" y="152"/>
                      <a:pt x="144" y="152"/>
                      <a:pt x="144" y="152"/>
                    </a:cubicBezTo>
                    <a:cubicBezTo>
                      <a:pt x="145" y="150"/>
                      <a:pt x="147" y="149"/>
                      <a:pt x="149" y="148"/>
                    </a:cubicBezTo>
                    <a:cubicBezTo>
                      <a:pt x="151" y="150"/>
                      <a:pt x="151" y="150"/>
                      <a:pt x="151" y="150"/>
                    </a:cubicBezTo>
                    <a:cubicBezTo>
                      <a:pt x="154" y="148"/>
                      <a:pt x="157" y="145"/>
                      <a:pt x="161" y="144"/>
                    </a:cubicBezTo>
                    <a:cubicBezTo>
                      <a:pt x="160" y="141"/>
                      <a:pt x="160" y="141"/>
                      <a:pt x="160" y="141"/>
                    </a:cubicBezTo>
                    <a:cubicBezTo>
                      <a:pt x="164" y="138"/>
                      <a:pt x="169" y="137"/>
                      <a:pt x="174" y="135"/>
                    </a:cubicBezTo>
                    <a:cubicBezTo>
                      <a:pt x="175" y="139"/>
                      <a:pt x="175" y="139"/>
                      <a:pt x="175" y="139"/>
                    </a:cubicBezTo>
                    <a:cubicBezTo>
                      <a:pt x="180" y="137"/>
                      <a:pt x="186" y="136"/>
                      <a:pt x="191" y="136"/>
                    </a:cubicBezTo>
                    <a:cubicBezTo>
                      <a:pt x="203" y="136"/>
                      <a:pt x="215" y="140"/>
                      <a:pt x="224" y="145"/>
                    </a:cubicBezTo>
                    <a:cubicBezTo>
                      <a:pt x="226" y="142"/>
                      <a:pt x="226" y="142"/>
                      <a:pt x="226" y="142"/>
                    </a:cubicBezTo>
                    <a:cubicBezTo>
                      <a:pt x="228" y="143"/>
                      <a:pt x="230" y="145"/>
                      <a:pt x="231" y="146"/>
                    </a:cubicBezTo>
                    <a:cubicBezTo>
                      <a:pt x="230" y="148"/>
                      <a:pt x="230" y="148"/>
                      <a:pt x="230" y="148"/>
                    </a:cubicBezTo>
                    <a:cubicBezTo>
                      <a:pt x="233" y="151"/>
                      <a:pt x="236" y="153"/>
                      <a:pt x="239" y="156"/>
                    </a:cubicBezTo>
                    <a:cubicBezTo>
                      <a:pt x="241" y="154"/>
                      <a:pt x="241" y="154"/>
                      <a:pt x="241" y="154"/>
                    </a:cubicBezTo>
                    <a:cubicBezTo>
                      <a:pt x="245" y="157"/>
                      <a:pt x="248" y="161"/>
                      <a:pt x="250" y="165"/>
                    </a:cubicBezTo>
                    <a:cubicBezTo>
                      <a:pt x="248" y="167"/>
                      <a:pt x="248" y="167"/>
                      <a:pt x="248" y="167"/>
                    </a:cubicBezTo>
                    <a:cubicBezTo>
                      <a:pt x="255" y="178"/>
                      <a:pt x="259" y="190"/>
                      <a:pt x="259" y="204"/>
                    </a:cubicBezTo>
                    <a:cubicBezTo>
                      <a:pt x="259" y="210"/>
                      <a:pt x="258" y="216"/>
                      <a:pt x="257" y="221"/>
                    </a:cubicBezTo>
                    <a:cubicBezTo>
                      <a:pt x="259" y="222"/>
                      <a:pt x="259" y="222"/>
                      <a:pt x="259" y="222"/>
                    </a:cubicBezTo>
                    <a:cubicBezTo>
                      <a:pt x="259" y="166"/>
                      <a:pt x="259" y="166"/>
                      <a:pt x="259" y="166"/>
                    </a:cubicBezTo>
                    <a:cubicBezTo>
                      <a:pt x="258" y="164"/>
                      <a:pt x="258" y="163"/>
                      <a:pt x="257" y="161"/>
                    </a:cubicBezTo>
                    <a:cubicBezTo>
                      <a:pt x="255" y="162"/>
                      <a:pt x="255" y="162"/>
                      <a:pt x="255" y="162"/>
                    </a:cubicBezTo>
                    <a:cubicBezTo>
                      <a:pt x="253" y="158"/>
                      <a:pt x="249" y="153"/>
                      <a:pt x="245" y="150"/>
                    </a:cubicBezTo>
                    <a:cubicBezTo>
                      <a:pt x="246" y="149"/>
                      <a:pt x="246" y="149"/>
                      <a:pt x="246" y="149"/>
                    </a:cubicBezTo>
                    <a:cubicBezTo>
                      <a:pt x="243" y="146"/>
                      <a:pt x="239" y="143"/>
                      <a:pt x="235" y="140"/>
                    </a:cubicBezTo>
                    <a:cubicBezTo>
                      <a:pt x="235" y="141"/>
                      <a:pt x="235" y="141"/>
                      <a:pt x="235" y="141"/>
                    </a:cubicBezTo>
                    <a:cubicBezTo>
                      <a:pt x="233" y="140"/>
                      <a:pt x="231" y="138"/>
                      <a:pt x="229" y="137"/>
                    </a:cubicBezTo>
                    <a:cubicBezTo>
                      <a:pt x="229" y="136"/>
                      <a:pt x="229" y="136"/>
                      <a:pt x="229" y="136"/>
                    </a:cubicBezTo>
                    <a:cubicBezTo>
                      <a:pt x="228" y="135"/>
                      <a:pt x="226" y="134"/>
                      <a:pt x="225" y="134"/>
                    </a:cubicBezTo>
                    <a:moveTo>
                      <a:pt x="232" y="134"/>
                    </a:moveTo>
                    <a:cubicBezTo>
                      <a:pt x="232" y="134"/>
                      <a:pt x="232" y="134"/>
                      <a:pt x="232" y="134"/>
                    </a:cubicBezTo>
                    <a:cubicBezTo>
                      <a:pt x="232" y="135"/>
                      <a:pt x="232" y="135"/>
                      <a:pt x="232" y="135"/>
                    </a:cubicBezTo>
                    <a:cubicBezTo>
                      <a:pt x="231" y="134"/>
                      <a:pt x="231" y="134"/>
                      <a:pt x="231" y="134"/>
                    </a:cubicBezTo>
                    <a:cubicBezTo>
                      <a:pt x="231" y="135"/>
                      <a:pt x="231" y="135"/>
                      <a:pt x="231" y="135"/>
                    </a:cubicBezTo>
                    <a:cubicBezTo>
                      <a:pt x="232" y="135"/>
                      <a:pt x="232" y="135"/>
                      <a:pt x="232" y="135"/>
                    </a:cubicBezTo>
                    <a:cubicBezTo>
                      <a:pt x="232" y="135"/>
                      <a:pt x="232" y="135"/>
                      <a:pt x="232" y="135"/>
                    </a:cubicBezTo>
                    <a:cubicBezTo>
                      <a:pt x="232" y="135"/>
                      <a:pt x="232" y="135"/>
                      <a:pt x="232" y="135"/>
                    </a:cubicBezTo>
                    <a:cubicBezTo>
                      <a:pt x="232" y="134"/>
                      <a:pt x="232" y="134"/>
                      <a:pt x="232" y="134"/>
                    </a:cubicBezTo>
                    <a:moveTo>
                      <a:pt x="245" y="134"/>
                    </a:moveTo>
                    <a:cubicBezTo>
                      <a:pt x="240" y="134"/>
                      <a:pt x="240" y="134"/>
                      <a:pt x="240" y="134"/>
                    </a:cubicBezTo>
                    <a:cubicBezTo>
                      <a:pt x="247" y="139"/>
                      <a:pt x="254" y="145"/>
                      <a:pt x="259" y="153"/>
                    </a:cubicBezTo>
                    <a:cubicBezTo>
                      <a:pt x="259" y="148"/>
                      <a:pt x="259" y="148"/>
                      <a:pt x="259" y="148"/>
                    </a:cubicBezTo>
                    <a:cubicBezTo>
                      <a:pt x="255" y="143"/>
                      <a:pt x="250" y="138"/>
                      <a:pt x="245" y="134"/>
                    </a:cubicBezTo>
                    <a:moveTo>
                      <a:pt x="250" y="134"/>
                    </a:moveTo>
                    <a:cubicBezTo>
                      <a:pt x="249" y="134"/>
                      <a:pt x="249" y="134"/>
                      <a:pt x="249" y="134"/>
                    </a:cubicBezTo>
                    <a:cubicBezTo>
                      <a:pt x="249" y="134"/>
                      <a:pt x="249" y="134"/>
                      <a:pt x="249" y="134"/>
                    </a:cubicBezTo>
                    <a:cubicBezTo>
                      <a:pt x="250" y="135"/>
                      <a:pt x="251" y="135"/>
                      <a:pt x="251" y="136"/>
                    </a:cubicBezTo>
                    <a:cubicBezTo>
                      <a:pt x="252" y="135"/>
                      <a:pt x="252" y="135"/>
                      <a:pt x="252" y="135"/>
                    </a:cubicBezTo>
                    <a:cubicBezTo>
                      <a:pt x="251" y="135"/>
                      <a:pt x="251" y="134"/>
                      <a:pt x="250" y="134"/>
                    </a:cubicBezTo>
                    <a:moveTo>
                      <a:pt x="255" y="134"/>
                    </a:moveTo>
                    <a:cubicBezTo>
                      <a:pt x="253" y="134"/>
                      <a:pt x="253" y="134"/>
                      <a:pt x="253" y="134"/>
                    </a:cubicBezTo>
                    <a:cubicBezTo>
                      <a:pt x="256" y="135"/>
                      <a:pt x="257" y="137"/>
                      <a:pt x="259" y="139"/>
                    </a:cubicBezTo>
                    <a:cubicBezTo>
                      <a:pt x="259" y="138"/>
                      <a:pt x="259" y="138"/>
                      <a:pt x="259" y="138"/>
                    </a:cubicBezTo>
                    <a:cubicBezTo>
                      <a:pt x="258" y="137"/>
                      <a:pt x="256" y="135"/>
                      <a:pt x="255" y="134"/>
                    </a:cubicBezTo>
                    <a:moveTo>
                      <a:pt x="68" y="132"/>
                    </a:moveTo>
                    <a:cubicBezTo>
                      <a:pt x="68" y="133"/>
                      <a:pt x="68" y="133"/>
                      <a:pt x="68" y="133"/>
                    </a:cubicBezTo>
                    <a:cubicBezTo>
                      <a:pt x="67" y="133"/>
                      <a:pt x="67" y="133"/>
                      <a:pt x="67" y="134"/>
                    </a:cubicBezTo>
                    <a:cubicBezTo>
                      <a:pt x="71" y="134"/>
                      <a:pt x="71" y="134"/>
                      <a:pt x="71" y="134"/>
                    </a:cubicBezTo>
                    <a:cubicBezTo>
                      <a:pt x="68" y="132"/>
                      <a:pt x="68" y="132"/>
                      <a:pt x="68" y="132"/>
                    </a:cubicBezTo>
                    <a:moveTo>
                      <a:pt x="273" y="129"/>
                    </a:moveTo>
                    <a:cubicBezTo>
                      <a:pt x="270" y="131"/>
                      <a:pt x="270" y="131"/>
                      <a:pt x="270" y="131"/>
                    </a:cubicBezTo>
                    <a:cubicBezTo>
                      <a:pt x="271" y="132"/>
                      <a:pt x="272" y="133"/>
                      <a:pt x="272" y="134"/>
                    </a:cubicBezTo>
                    <a:cubicBezTo>
                      <a:pt x="277" y="134"/>
                      <a:pt x="277" y="134"/>
                      <a:pt x="277" y="134"/>
                    </a:cubicBezTo>
                    <a:cubicBezTo>
                      <a:pt x="276" y="132"/>
                      <a:pt x="275" y="130"/>
                      <a:pt x="273" y="129"/>
                    </a:cubicBezTo>
                    <a:moveTo>
                      <a:pt x="58" y="129"/>
                    </a:moveTo>
                    <a:cubicBezTo>
                      <a:pt x="57" y="130"/>
                      <a:pt x="56" y="131"/>
                      <a:pt x="55" y="133"/>
                    </a:cubicBezTo>
                    <a:cubicBezTo>
                      <a:pt x="57" y="134"/>
                      <a:pt x="57" y="134"/>
                      <a:pt x="57" y="134"/>
                    </a:cubicBezTo>
                    <a:cubicBezTo>
                      <a:pt x="57" y="134"/>
                      <a:pt x="57" y="134"/>
                      <a:pt x="57" y="134"/>
                    </a:cubicBezTo>
                    <a:cubicBezTo>
                      <a:pt x="58" y="132"/>
                      <a:pt x="58" y="131"/>
                      <a:pt x="59" y="129"/>
                    </a:cubicBezTo>
                    <a:cubicBezTo>
                      <a:pt x="58" y="129"/>
                      <a:pt x="58" y="129"/>
                      <a:pt x="58" y="129"/>
                    </a:cubicBezTo>
                    <a:moveTo>
                      <a:pt x="123" y="116"/>
                    </a:moveTo>
                    <a:cubicBezTo>
                      <a:pt x="121" y="118"/>
                      <a:pt x="119" y="120"/>
                      <a:pt x="116" y="122"/>
                    </a:cubicBezTo>
                    <a:cubicBezTo>
                      <a:pt x="114" y="120"/>
                      <a:pt x="114" y="120"/>
                      <a:pt x="114" y="120"/>
                    </a:cubicBezTo>
                    <a:cubicBezTo>
                      <a:pt x="110" y="124"/>
                      <a:pt x="106" y="128"/>
                      <a:pt x="103" y="132"/>
                    </a:cubicBezTo>
                    <a:cubicBezTo>
                      <a:pt x="105" y="134"/>
                      <a:pt x="105" y="134"/>
                      <a:pt x="105" y="134"/>
                    </a:cubicBezTo>
                    <a:cubicBezTo>
                      <a:pt x="122" y="134"/>
                      <a:pt x="122" y="134"/>
                      <a:pt x="122" y="134"/>
                    </a:cubicBezTo>
                    <a:cubicBezTo>
                      <a:pt x="122" y="133"/>
                      <a:pt x="123" y="133"/>
                      <a:pt x="123" y="132"/>
                    </a:cubicBezTo>
                    <a:cubicBezTo>
                      <a:pt x="123" y="130"/>
                      <a:pt x="123" y="130"/>
                      <a:pt x="123" y="130"/>
                    </a:cubicBezTo>
                    <a:cubicBezTo>
                      <a:pt x="119" y="125"/>
                      <a:pt x="119" y="125"/>
                      <a:pt x="119" y="125"/>
                    </a:cubicBezTo>
                    <a:cubicBezTo>
                      <a:pt x="120" y="124"/>
                      <a:pt x="122" y="122"/>
                      <a:pt x="123" y="121"/>
                    </a:cubicBezTo>
                    <a:cubicBezTo>
                      <a:pt x="123" y="116"/>
                      <a:pt x="123" y="116"/>
                      <a:pt x="123" y="116"/>
                    </a:cubicBezTo>
                    <a:moveTo>
                      <a:pt x="123" y="112"/>
                    </a:moveTo>
                    <a:cubicBezTo>
                      <a:pt x="123" y="112"/>
                      <a:pt x="123" y="113"/>
                      <a:pt x="123" y="113"/>
                    </a:cubicBezTo>
                    <a:cubicBezTo>
                      <a:pt x="123" y="114"/>
                      <a:pt x="123" y="114"/>
                      <a:pt x="123" y="114"/>
                    </a:cubicBezTo>
                    <a:cubicBezTo>
                      <a:pt x="123" y="112"/>
                      <a:pt x="123" y="112"/>
                      <a:pt x="123" y="112"/>
                    </a:cubicBezTo>
                    <a:moveTo>
                      <a:pt x="259" y="112"/>
                    </a:moveTo>
                    <a:cubicBezTo>
                      <a:pt x="259" y="132"/>
                      <a:pt x="259" y="132"/>
                      <a:pt x="259" y="132"/>
                    </a:cubicBezTo>
                    <a:cubicBezTo>
                      <a:pt x="260" y="133"/>
                      <a:pt x="260" y="133"/>
                      <a:pt x="261" y="134"/>
                    </a:cubicBezTo>
                    <a:cubicBezTo>
                      <a:pt x="262" y="134"/>
                      <a:pt x="262" y="134"/>
                      <a:pt x="262" y="134"/>
                    </a:cubicBezTo>
                    <a:cubicBezTo>
                      <a:pt x="262" y="133"/>
                      <a:pt x="262" y="133"/>
                      <a:pt x="262" y="133"/>
                    </a:cubicBezTo>
                    <a:cubicBezTo>
                      <a:pt x="262" y="133"/>
                      <a:pt x="262" y="133"/>
                      <a:pt x="262" y="134"/>
                    </a:cubicBezTo>
                    <a:cubicBezTo>
                      <a:pt x="263" y="134"/>
                      <a:pt x="263" y="134"/>
                      <a:pt x="263" y="134"/>
                    </a:cubicBezTo>
                    <a:cubicBezTo>
                      <a:pt x="263" y="133"/>
                      <a:pt x="263" y="133"/>
                      <a:pt x="262" y="133"/>
                    </a:cubicBezTo>
                    <a:cubicBezTo>
                      <a:pt x="272" y="123"/>
                      <a:pt x="272" y="123"/>
                      <a:pt x="272" y="123"/>
                    </a:cubicBezTo>
                    <a:cubicBezTo>
                      <a:pt x="268" y="119"/>
                      <a:pt x="264" y="116"/>
                      <a:pt x="259" y="112"/>
                    </a:cubicBezTo>
                    <a:moveTo>
                      <a:pt x="123" y="104"/>
                    </a:moveTo>
                    <a:cubicBezTo>
                      <a:pt x="112" y="112"/>
                      <a:pt x="102" y="122"/>
                      <a:pt x="93" y="134"/>
                    </a:cubicBezTo>
                    <a:cubicBezTo>
                      <a:pt x="98" y="134"/>
                      <a:pt x="98" y="134"/>
                      <a:pt x="98" y="134"/>
                    </a:cubicBezTo>
                    <a:cubicBezTo>
                      <a:pt x="105" y="124"/>
                      <a:pt x="114" y="116"/>
                      <a:pt x="123" y="109"/>
                    </a:cubicBezTo>
                    <a:cubicBezTo>
                      <a:pt x="123" y="104"/>
                      <a:pt x="123" y="104"/>
                      <a:pt x="123" y="104"/>
                    </a:cubicBezTo>
                    <a:moveTo>
                      <a:pt x="259" y="104"/>
                    </a:moveTo>
                    <a:cubicBezTo>
                      <a:pt x="259" y="109"/>
                      <a:pt x="259" y="109"/>
                      <a:pt x="259" y="109"/>
                    </a:cubicBezTo>
                    <a:cubicBezTo>
                      <a:pt x="264" y="112"/>
                      <a:pt x="268" y="116"/>
                      <a:pt x="272" y="120"/>
                    </a:cubicBezTo>
                    <a:cubicBezTo>
                      <a:pt x="275" y="117"/>
                      <a:pt x="275" y="117"/>
                      <a:pt x="275" y="117"/>
                    </a:cubicBezTo>
                    <a:cubicBezTo>
                      <a:pt x="270" y="112"/>
                      <a:pt x="265" y="108"/>
                      <a:pt x="259" y="104"/>
                    </a:cubicBezTo>
                    <a:moveTo>
                      <a:pt x="76" y="102"/>
                    </a:moveTo>
                    <a:cubicBezTo>
                      <a:pt x="75" y="104"/>
                      <a:pt x="74" y="105"/>
                      <a:pt x="73" y="106"/>
                    </a:cubicBezTo>
                    <a:cubicBezTo>
                      <a:pt x="74" y="107"/>
                      <a:pt x="74" y="107"/>
                      <a:pt x="74" y="107"/>
                    </a:cubicBezTo>
                    <a:cubicBezTo>
                      <a:pt x="75" y="106"/>
                      <a:pt x="76" y="105"/>
                      <a:pt x="78" y="103"/>
                    </a:cubicBezTo>
                    <a:cubicBezTo>
                      <a:pt x="76" y="102"/>
                      <a:pt x="76" y="102"/>
                      <a:pt x="76" y="102"/>
                    </a:cubicBezTo>
                    <a:moveTo>
                      <a:pt x="259" y="101"/>
                    </a:moveTo>
                    <a:cubicBezTo>
                      <a:pt x="259" y="102"/>
                      <a:pt x="259" y="102"/>
                      <a:pt x="259" y="102"/>
                    </a:cubicBezTo>
                    <a:cubicBezTo>
                      <a:pt x="272" y="111"/>
                      <a:pt x="283" y="121"/>
                      <a:pt x="291" y="134"/>
                    </a:cubicBezTo>
                    <a:cubicBezTo>
                      <a:pt x="293" y="134"/>
                      <a:pt x="293" y="134"/>
                      <a:pt x="293" y="134"/>
                    </a:cubicBezTo>
                    <a:cubicBezTo>
                      <a:pt x="284" y="121"/>
                      <a:pt x="273" y="110"/>
                      <a:pt x="259" y="101"/>
                    </a:cubicBezTo>
                    <a:moveTo>
                      <a:pt x="301" y="97"/>
                    </a:moveTo>
                    <a:cubicBezTo>
                      <a:pt x="300" y="98"/>
                      <a:pt x="300" y="98"/>
                      <a:pt x="300" y="98"/>
                    </a:cubicBezTo>
                    <a:cubicBezTo>
                      <a:pt x="301" y="99"/>
                      <a:pt x="302" y="100"/>
                      <a:pt x="303" y="101"/>
                    </a:cubicBezTo>
                    <a:cubicBezTo>
                      <a:pt x="304" y="100"/>
                      <a:pt x="304" y="100"/>
                      <a:pt x="304" y="100"/>
                    </a:cubicBezTo>
                    <a:cubicBezTo>
                      <a:pt x="303" y="99"/>
                      <a:pt x="302" y="98"/>
                      <a:pt x="301" y="97"/>
                    </a:cubicBezTo>
                    <a:moveTo>
                      <a:pt x="295" y="91"/>
                    </a:moveTo>
                    <a:cubicBezTo>
                      <a:pt x="294" y="92"/>
                      <a:pt x="294" y="92"/>
                      <a:pt x="294" y="92"/>
                    </a:cubicBezTo>
                    <a:cubicBezTo>
                      <a:pt x="295" y="93"/>
                      <a:pt x="296" y="94"/>
                      <a:pt x="298" y="95"/>
                    </a:cubicBezTo>
                    <a:cubicBezTo>
                      <a:pt x="299" y="94"/>
                      <a:pt x="299" y="94"/>
                      <a:pt x="299" y="94"/>
                    </a:cubicBezTo>
                    <a:cubicBezTo>
                      <a:pt x="297" y="93"/>
                      <a:pt x="296" y="92"/>
                      <a:pt x="295" y="91"/>
                    </a:cubicBezTo>
                    <a:moveTo>
                      <a:pt x="289" y="86"/>
                    </a:moveTo>
                    <a:cubicBezTo>
                      <a:pt x="288" y="87"/>
                      <a:pt x="288" y="87"/>
                      <a:pt x="288" y="87"/>
                    </a:cubicBezTo>
                    <a:cubicBezTo>
                      <a:pt x="289" y="88"/>
                      <a:pt x="291" y="89"/>
                      <a:pt x="292" y="90"/>
                    </a:cubicBezTo>
                    <a:cubicBezTo>
                      <a:pt x="293" y="89"/>
                      <a:pt x="293" y="89"/>
                      <a:pt x="293" y="89"/>
                    </a:cubicBezTo>
                    <a:cubicBezTo>
                      <a:pt x="291" y="88"/>
                      <a:pt x="290" y="87"/>
                      <a:pt x="289" y="86"/>
                    </a:cubicBezTo>
                    <a:moveTo>
                      <a:pt x="293" y="111"/>
                    </a:moveTo>
                    <a:cubicBezTo>
                      <a:pt x="287" y="104"/>
                      <a:pt x="280" y="97"/>
                      <a:pt x="272" y="92"/>
                    </a:cubicBezTo>
                    <a:cubicBezTo>
                      <a:pt x="274" y="89"/>
                      <a:pt x="274" y="89"/>
                      <a:pt x="274" y="89"/>
                    </a:cubicBezTo>
                    <a:cubicBezTo>
                      <a:pt x="282" y="95"/>
                      <a:pt x="289" y="101"/>
                      <a:pt x="296" y="108"/>
                    </a:cubicBezTo>
                    <a:cubicBezTo>
                      <a:pt x="293" y="111"/>
                      <a:pt x="293" y="111"/>
                      <a:pt x="293" y="111"/>
                    </a:cubicBezTo>
                    <a:moveTo>
                      <a:pt x="259" y="83"/>
                    </a:moveTo>
                    <a:cubicBezTo>
                      <a:pt x="259" y="87"/>
                      <a:pt x="259" y="87"/>
                      <a:pt x="259" y="87"/>
                    </a:cubicBezTo>
                    <a:cubicBezTo>
                      <a:pt x="263" y="89"/>
                      <a:pt x="266" y="91"/>
                      <a:pt x="269" y="93"/>
                    </a:cubicBezTo>
                    <a:cubicBezTo>
                      <a:pt x="264" y="100"/>
                      <a:pt x="264" y="100"/>
                      <a:pt x="264" y="100"/>
                    </a:cubicBezTo>
                    <a:cubicBezTo>
                      <a:pt x="263" y="99"/>
                      <a:pt x="261" y="98"/>
                      <a:pt x="259" y="97"/>
                    </a:cubicBezTo>
                    <a:cubicBezTo>
                      <a:pt x="259" y="99"/>
                      <a:pt x="259" y="99"/>
                      <a:pt x="259" y="99"/>
                    </a:cubicBezTo>
                    <a:cubicBezTo>
                      <a:pt x="261" y="100"/>
                      <a:pt x="263" y="101"/>
                      <a:pt x="264" y="102"/>
                    </a:cubicBezTo>
                    <a:cubicBezTo>
                      <a:pt x="270" y="94"/>
                      <a:pt x="270" y="94"/>
                      <a:pt x="270" y="94"/>
                    </a:cubicBezTo>
                    <a:cubicBezTo>
                      <a:pt x="277" y="99"/>
                      <a:pt x="283" y="104"/>
                      <a:pt x="289" y="110"/>
                    </a:cubicBezTo>
                    <a:cubicBezTo>
                      <a:pt x="287" y="112"/>
                      <a:pt x="287" y="112"/>
                      <a:pt x="287" y="112"/>
                    </a:cubicBezTo>
                    <a:cubicBezTo>
                      <a:pt x="288" y="113"/>
                      <a:pt x="289" y="113"/>
                      <a:pt x="289" y="114"/>
                    </a:cubicBezTo>
                    <a:cubicBezTo>
                      <a:pt x="284" y="119"/>
                      <a:pt x="284" y="119"/>
                      <a:pt x="284" y="119"/>
                    </a:cubicBezTo>
                    <a:cubicBezTo>
                      <a:pt x="288" y="124"/>
                      <a:pt x="292" y="129"/>
                      <a:pt x="295" y="134"/>
                    </a:cubicBezTo>
                    <a:cubicBezTo>
                      <a:pt x="297" y="134"/>
                      <a:pt x="297" y="134"/>
                      <a:pt x="297" y="134"/>
                    </a:cubicBezTo>
                    <a:cubicBezTo>
                      <a:pt x="293" y="129"/>
                      <a:pt x="290" y="124"/>
                      <a:pt x="286" y="119"/>
                    </a:cubicBezTo>
                    <a:cubicBezTo>
                      <a:pt x="290" y="115"/>
                      <a:pt x="290" y="115"/>
                      <a:pt x="290" y="115"/>
                    </a:cubicBezTo>
                    <a:cubicBezTo>
                      <a:pt x="295" y="121"/>
                      <a:pt x="300" y="127"/>
                      <a:pt x="304" y="134"/>
                    </a:cubicBezTo>
                    <a:cubicBezTo>
                      <a:pt x="310" y="134"/>
                      <a:pt x="310" y="134"/>
                      <a:pt x="310" y="134"/>
                    </a:cubicBezTo>
                    <a:cubicBezTo>
                      <a:pt x="306" y="126"/>
                      <a:pt x="300" y="118"/>
                      <a:pt x="294" y="112"/>
                    </a:cubicBezTo>
                    <a:cubicBezTo>
                      <a:pt x="297" y="109"/>
                      <a:pt x="297" y="109"/>
                      <a:pt x="297" y="109"/>
                    </a:cubicBezTo>
                    <a:cubicBezTo>
                      <a:pt x="297" y="108"/>
                      <a:pt x="297" y="108"/>
                      <a:pt x="297" y="108"/>
                    </a:cubicBezTo>
                    <a:cubicBezTo>
                      <a:pt x="290" y="100"/>
                      <a:pt x="282" y="94"/>
                      <a:pt x="275" y="88"/>
                    </a:cubicBezTo>
                    <a:cubicBezTo>
                      <a:pt x="273" y="87"/>
                      <a:pt x="273" y="87"/>
                      <a:pt x="273" y="87"/>
                    </a:cubicBezTo>
                    <a:cubicBezTo>
                      <a:pt x="271" y="91"/>
                      <a:pt x="271" y="91"/>
                      <a:pt x="271" y="91"/>
                    </a:cubicBezTo>
                    <a:cubicBezTo>
                      <a:pt x="267" y="88"/>
                      <a:pt x="263" y="86"/>
                      <a:pt x="259" y="83"/>
                    </a:cubicBezTo>
                    <a:moveTo>
                      <a:pt x="283" y="81"/>
                    </a:moveTo>
                    <a:cubicBezTo>
                      <a:pt x="282" y="82"/>
                      <a:pt x="282" y="82"/>
                      <a:pt x="282" y="82"/>
                    </a:cubicBezTo>
                    <a:cubicBezTo>
                      <a:pt x="283" y="83"/>
                      <a:pt x="284" y="84"/>
                      <a:pt x="286" y="85"/>
                    </a:cubicBezTo>
                    <a:cubicBezTo>
                      <a:pt x="287" y="84"/>
                      <a:pt x="287" y="84"/>
                      <a:pt x="287" y="84"/>
                    </a:cubicBezTo>
                    <a:cubicBezTo>
                      <a:pt x="285" y="83"/>
                      <a:pt x="284" y="82"/>
                      <a:pt x="283" y="81"/>
                    </a:cubicBezTo>
                    <a:moveTo>
                      <a:pt x="91" y="125"/>
                    </a:moveTo>
                    <a:cubicBezTo>
                      <a:pt x="87" y="122"/>
                      <a:pt x="87" y="122"/>
                      <a:pt x="87" y="122"/>
                    </a:cubicBezTo>
                    <a:cubicBezTo>
                      <a:pt x="89" y="119"/>
                      <a:pt x="92" y="115"/>
                      <a:pt x="95" y="112"/>
                    </a:cubicBezTo>
                    <a:cubicBezTo>
                      <a:pt x="99" y="116"/>
                      <a:pt x="99" y="116"/>
                      <a:pt x="99" y="116"/>
                    </a:cubicBezTo>
                    <a:cubicBezTo>
                      <a:pt x="96" y="119"/>
                      <a:pt x="93" y="122"/>
                      <a:pt x="91" y="125"/>
                    </a:cubicBezTo>
                    <a:moveTo>
                      <a:pt x="82" y="119"/>
                    </a:moveTo>
                    <a:cubicBezTo>
                      <a:pt x="80" y="117"/>
                      <a:pt x="80" y="117"/>
                      <a:pt x="80" y="117"/>
                    </a:cubicBezTo>
                    <a:cubicBezTo>
                      <a:pt x="83" y="113"/>
                      <a:pt x="86" y="110"/>
                      <a:pt x="89" y="106"/>
                    </a:cubicBezTo>
                    <a:cubicBezTo>
                      <a:pt x="91" y="109"/>
                      <a:pt x="91" y="109"/>
                      <a:pt x="91" y="109"/>
                    </a:cubicBezTo>
                    <a:cubicBezTo>
                      <a:pt x="88" y="112"/>
                      <a:pt x="85" y="115"/>
                      <a:pt x="82" y="119"/>
                    </a:cubicBezTo>
                    <a:moveTo>
                      <a:pt x="101" y="116"/>
                    </a:moveTo>
                    <a:cubicBezTo>
                      <a:pt x="100" y="116"/>
                      <a:pt x="100" y="116"/>
                      <a:pt x="100" y="116"/>
                    </a:cubicBezTo>
                    <a:cubicBezTo>
                      <a:pt x="105" y="111"/>
                      <a:pt x="110" y="107"/>
                      <a:pt x="115" y="102"/>
                    </a:cubicBezTo>
                    <a:cubicBezTo>
                      <a:pt x="116" y="102"/>
                      <a:pt x="116" y="102"/>
                      <a:pt x="116" y="102"/>
                    </a:cubicBezTo>
                    <a:cubicBezTo>
                      <a:pt x="116" y="102"/>
                      <a:pt x="116" y="102"/>
                      <a:pt x="116" y="102"/>
                    </a:cubicBezTo>
                    <a:cubicBezTo>
                      <a:pt x="111" y="106"/>
                      <a:pt x="105" y="111"/>
                      <a:pt x="101" y="116"/>
                    </a:cubicBezTo>
                    <a:moveTo>
                      <a:pt x="100" y="115"/>
                    </a:moveTo>
                    <a:cubicBezTo>
                      <a:pt x="94" y="110"/>
                      <a:pt x="94" y="110"/>
                      <a:pt x="94" y="110"/>
                    </a:cubicBezTo>
                    <a:cubicBezTo>
                      <a:pt x="99" y="104"/>
                      <a:pt x="105" y="99"/>
                      <a:pt x="111" y="95"/>
                    </a:cubicBezTo>
                    <a:cubicBezTo>
                      <a:pt x="115" y="101"/>
                      <a:pt x="115" y="101"/>
                      <a:pt x="115" y="101"/>
                    </a:cubicBezTo>
                    <a:cubicBezTo>
                      <a:pt x="110" y="105"/>
                      <a:pt x="104" y="110"/>
                      <a:pt x="100" y="115"/>
                    </a:cubicBezTo>
                    <a:moveTo>
                      <a:pt x="123" y="78"/>
                    </a:moveTo>
                    <a:cubicBezTo>
                      <a:pt x="118" y="81"/>
                      <a:pt x="113" y="85"/>
                      <a:pt x="108" y="88"/>
                    </a:cubicBezTo>
                    <a:cubicBezTo>
                      <a:pt x="107" y="89"/>
                      <a:pt x="107" y="89"/>
                      <a:pt x="107" y="89"/>
                    </a:cubicBezTo>
                    <a:cubicBezTo>
                      <a:pt x="109" y="93"/>
                      <a:pt x="109" y="93"/>
                      <a:pt x="109" y="93"/>
                    </a:cubicBezTo>
                    <a:cubicBezTo>
                      <a:pt x="103" y="97"/>
                      <a:pt x="97" y="102"/>
                      <a:pt x="92" y="108"/>
                    </a:cubicBezTo>
                    <a:cubicBezTo>
                      <a:pt x="89" y="105"/>
                      <a:pt x="89" y="105"/>
                      <a:pt x="89" y="105"/>
                    </a:cubicBezTo>
                    <a:cubicBezTo>
                      <a:pt x="88" y="106"/>
                      <a:pt x="88" y="106"/>
                      <a:pt x="88" y="106"/>
                    </a:cubicBezTo>
                    <a:cubicBezTo>
                      <a:pt x="85" y="109"/>
                      <a:pt x="82" y="112"/>
                      <a:pt x="79" y="116"/>
                    </a:cubicBezTo>
                    <a:cubicBezTo>
                      <a:pt x="78" y="117"/>
                      <a:pt x="78" y="117"/>
                      <a:pt x="78" y="117"/>
                    </a:cubicBezTo>
                    <a:cubicBezTo>
                      <a:pt x="82" y="120"/>
                      <a:pt x="82" y="120"/>
                      <a:pt x="82" y="120"/>
                    </a:cubicBezTo>
                    <a:cubicBezTo>
                      <a:pt x="78" y="124"/>
                      <a:pt x="75" y="129"/>
                      <a:pt x="72" y="134"/>
                    </a:cubicBezTo>
                    <a:cubicBezTo>
                      <a:pt x="79" y="134"/>
                      <a:pt x="79" y="134"/>
                      <a:pt x="79" y="134"/>
                    </a:cubicBezTo>
                    <a:cubicBezTo>
                      <a:pt x="81" y="130"/>
                      <a:pt x="83" y="126"/>
                      <a:pt x="86" y="123"/>
                    </a:cubicBezTo>
                    <a:cubicBezTo>
                      <a:pt x="90" y="126"/>
                      <a:pt x="90" y="126"/>
                      <a:pt x="90" y="126"/>
                    </a:cubicBezTo>
                    <a:cubicBezTo>
                      <a:pt x="88" y="129"/>
                      <a:pt x="86" y="131"/>
                      <a:pt x="85" y="134"/>
                    </a:cubicBezTo>
                    <a:cubicBezTo>
                      <a:pt x="86" y="134"/>
                      <a:pt x="86" y="134"/>
                      <a:pt x="86" y="134"/>
                    </a:cubicBezTo>
                    <a:cubicBezTo>
                      <a:pt x="88" y="131"/>
                      <a:pt x="89" y="129"/>
                      <a:pt x="91" y="127"/>
                    </a:cubicBezTo>
                    <a:cubicBezTo>
                      <a:pt x="91" y="127"/>
                      <a:pt x="91" y="127"/>
                      <a:pt x="91" y="127"/>
                    </a:cubicBezTo>
                    <a:cubicBezTo>
                      <a:pt x="89" y="129"/>
                      <a:pt x="88" y="131"/>
                      <a:pt x="86" y="134"/>
                    </a:cubicBezTo>
                    <a:cubicBezTo>
                      <a:pt x="88" y="134"/>
                      <a:pt x="88" y="134"/>
                      <a:pt x="88" y="134"/>
                    </a:cubicBezTo>
                    <a:cubicBezTo>
                      <a:pt x="89" y="131"/>
                      <a:pt x="91" y="129"/>
                      <a:pt x="93" y="127"/>
                    </a:cubicBezTo>
                    <a:cubicBezTo>
                      <a:pt x="92" y="126"/>
                      <a:pt x="92" y="126"/>
                      <a:pt x="92" y="126"/>
                    </a:cubicBezTo>
                    <a:cubicBezTo>
                      <a:pt x="94" y="123"/>
                      <a:pt x="97" y="120"/>
                      <a:pt x="100" y="117"/>
                    </a:cubicBezTo>
                    <a:cubicBezTo>
                      <a:pt x="101" y="118"/>
                      <a:pt x="101" y="118"/>
                      <a:pt x="101" y="118"/>
                    </a:cubicBezTo>
                    <a:cubicBezTo>
                      <a:pt x="106" y="112"/>
                      <a:pt x="112" y="107"/>
                      <a:pt x="118" y="102"/>
                    </a:cubicBezTo>
                    <a:cubicBezTo>
                      <a:pt x="117" y="101"/>
                      <a:pt x="117" y="101"/>
                      <a:pt x="117" y="101"/>
                    </a:cubicBezTo>
                    <a:cubicBezTo>
                      <a:pt x="119" y="100"/>
                      <a:pt x="121" y="98"/>
                      <a:pt x="123" y="97"/>
                    </a:cubicBezTo>
                    <a:cubicBezTo>
                      <a:pt x="123" y="96"/>
                      <a:pt x="123" y="96"/>
                      <a:pt x="123" y="96"/>
                    </a:cubicBezTo>
                    <a:cubicBezTo>
                      <a:pt x="121" y="97"/>
                      <a:pt x="119" y="99"/>
                      <a:pt x="116" y="100"/>
                    </a:cubicBezTo>
                    <a:cubicBezTo>
                      <a:pt x="112" y="94"/>
                      <a:pt x="112" y="94"/>
                      <a:pt x="112" y="94"/>
                    </a:cubicBezTo>
                    <a:cubicBezTo>
                      <a:pt x="116" y="92"/>
                      <a:pt x="119" y="89"/>
                      <a:pt x="123" y="87"/>
                    </a:cubicBezTo>
                    <a:cubicBezTo>
                      <a:pt x="123" y="84"/>
                      <a:pt x="123" y="84"/>
                      <a:pt x="123" y="84"/>
                    </a:cubicBezTo>
                    <a:cubicBezTo>
                      <a:pt x="119" y="86"/>
                      <a:pt x="115" y="89"/>
                      <a:pt x="110" y="92"/>
                    </a:cubicBezTo>
                    <a:cubicBezTo>
                      <a:pt x="108" y="89"/>
                      <a:pt x="108" y="89"/>
                      <a:pt x="108" y="89"/>
                    </a:cubicBezTo>
                    <a:cubicBezTo>
                      <a:pt x="113" y="86"/>
                      <a:pt x="118" y="83"/>
                      <a:pt x="123" y="80"/>
                    </a:cubicBezTo>
                    <a:cubicBezTo>
                      <a:pt x="123" y="78"/>
                      <a:pt x="123" y="78"/>
                      <a:pt x="123" y="78"/>
                    </a:cubicBezTo>
                    <a:moveTo>
                      <a:pt x="113" y="72"/>
                    </a:moveTo>
                    <a:cubicBezTo>
                      <a:pt x="112" y="73"/>
                      <a:pt x="111" y="74"/>
                      <a:pt x="109" y="75"/>
                    </a:cubicBezTo>
                    <a:cubicBezTo>
                      <a:pt x="110" y="76"/>
                      <a:pt x="110" y="76"/>
                      <a:pt x="110" y="76"/>
                    </a:cubicBezTo>
                    <a:cubicBezTo>
                      <a:pt x="111" y="75"/>
                      <a:pt x="113" y="74"/>
                      <a:pt x="114" y="73"/>
                    </a:cubicBezTo>
                    <a:cubicBezTo>
                      <a:pt x="113" y="72"/>
                      <a:pt x="113" y="72"/>
                      <a:pt x="113" y="72"/>
                    </a:cubicBezTo>
                    <a:moveTo>
                      <a:pt x="120" y="68"/>
                    </a:moveTo>
                    <a:cubicBezTo>
                      <a:pt x="119" y="69"/>
                      <a:pt x="117" y="70"/>
                      <a:pt x="116" y="70"/>
                    </a:cubicBezTo>
                    <a:cubicBezTo>
                      <a:pt x="117" y="72"/>
                      <a:pt x="117" y="72"/>
                      <a:pt x="117" y="72"/>
                    </a:cubicBezTo>
                    <a:cubicBezTo>
                      <a:pt x="118" y="71"/>
                      <a:pt x="120" y="70"/>
                      <a:pt x="121" y="69"/>
                    </a:cubicBezTo>
                    <a:cubicBezTo>
                      <a:pt x="120" y="68"/>
                      <a:pt x="120" y="68"/>
                      <a:pt x="120" y="68"/>
                    </a:cubicBezTo>
                    <a:moveTo>
                      <a:pt x="123" y="66"/>
                    </a:moveTo>
                    <a:cubicBezTo>
                      <a:pt x="123" y="66"/>
                      <a:pt x="123" y="67"/>
                      <a:pt x="123" y="67"/>
                    </a:cubicBezTo>
                    <a:cubicBezTo>
                      <a:pt x="123" y="67"/>
                      <a:pt x="123" y="67"/>
                      <a:pt x="123" y="67"/>
                    </a:cubicBezTo>
                    <a:cubicBezTo>
                      <a:pt x="123" y="66"/>
                      <a:pt x="123" y="66"/>
                      <a:pt x="123" y="66"/>
                    </a:cubicBezTo>
                    <a:moveTo>
                      <a:pt x="123" y="59"/>
                    </a:moveTo>
                    <a:cubicBezTo>
                      <a:pt x="115" y="63"/>
                      <a:pt x="106" y="68"/>
                      <a:pt x="99" y="73"/>
                    </a:cubicBezTo>
                    <a:cubicBezTo>
                      <a:pt x="94" y="66"/>
                      <a:pt x="94" y="66"/>
                      <a:pt x="94" y="66"/>
                    </a:cubicBezTo>
                    <a:cubicBezTo>
                      <a:pt x="85" y="72"/>
                      <a:pt x="78" y="79"/>
                      <a:pt x="70" y="86"/>
                    </a:cubicBezTo>
                    <a:cubicBezTo>
                      <a:pt x="76" y="92"/>
                      <a:pt x="76" y="92"/>
                      <a:pt x="76" y="92"/>
                    </a:cubicBezTo>
                    <a:cubicBezTo>
                      <a:pt x="73" y="96"/>
                      <a:pt x="69" y="100"/>
                      <a:pt x="66" y="104"/>
                    </a:cubicBezTo>
                    <a:cubicBezTo>
                      <a:pt x="60" y="99"/>
                      <a:pt x="60" y="99"/>
                      <a:pt x="60" y="99"/>
                    </a:cubicBezTo>
                    <a:cubicBezTo>
                      <a:pt x="55" y="105"/>
                      <a:pt x="50" y="112"/>
                      <a:pt x="46" y="119"/>
                    </a:cubicBezTo>
                    <a:cubicBezTo>
                      <a:pt x="53" y="123"/>
                      <a:pt x="53" y="123"/>
                      <a:pt x="53" y="123"/>
                    </a:cubicBezTo>
                    <a:cubicBezTo>
                      <a:pt x="51" y="126"/>
                      <a:pt x="49" y="130"/>
                      <a:pt x="47" y="134"/>
                    </a:cubicBezTo>
                    <a:cubicBezTo>
                      <a:pt x="49" y="134"/>
                      <a:pt x="49" y="134"/>
                      <a:pt x="49" y="134"/>
                    </a:cubicBezTo>
                    <a:cubicBezTo>
                      <a:pt x="50" y="130"/>
                      <a:pt x="52" y="127"/>
                      <a:pt x="54" y="123"/>
                    </a:cubicBezTo>
                    <a:cubicBezTo>
                      <a:pt x="65" y="130"/>
                      <a:pt x="65" y="130"/>
                      <a:pt x="65" y="130"/>
                    </a:cubicBezTo>
                    <a:cubicBezTo>
                      <a:pt x="69" y="124"/>
                      <a:pt x="73" y="118"/>
                      <a:pt x="77" y="113"/>
                    </a:cubicBezTo>
                    <a:cubicBezTo>
                      <a:pt x="67" y="105"/>
                      <a:pt x="67" y="105"/>
                      <a:pt x="67" y="105"/>
                    </a:cubicBezTo>
                    <a:cubicBezTo>
                      <a:pt x="70" y="101"/>
                      <a:pt x="74" y="97"/>
                      <a:pt x="77" y="93"/>
                    </a:cubicBezTo>
                    <a:cubicBezTo>
                      <a:pt x="81" y="97"/>
                      <a:pt x="81" y="97"/>
                      <a:pt x="81" y="97"/>
                    </a:cubicBezTo>
                    <a:cubicBezTo>
                      <a:pt x="80" y="98"/>
                      <a:pt x="79" y="99"/>
                      <a:pt x="78" y="100"/>
                    </a:cubicBezTo>
                    <a:cubicBezTo>
                      <a:pt x="80" y="101"/>
                      <a:pt x="80" y="101"/>
                      <a:pt x="80" y="101"/>
                    </a:cubicBezTo>
                    <a:cubicBezTo>
                      <a:pt x="81" y="100"/>
                      <a:pt x="82" y="99"/>
                      <a:pt x="83" y="98"/>
                    </a:cubicBezTo>
                    <a:cubicBezTo>
                      <a:pt x="86" y="102"/>
                      <a:pt x="86" y="102"/>
                      <a:pt x="86" y="102"/>
                    </a:cubicBezTo>
                    <a:cubicBezTo>
                      <a:pt x="93" y="95"/>
                      <a:pt x="100" y="90"/>
                      <a:pt x="107" y="84"/>
                    </a:cubicBezTo>
                    <a:cubicBezTo>
                      <a:pt x="104" y="80"/>
                      <a:pt x="104" y="80"/>
                      <a:pt x="104" y="80"/>
                    </a:cubicBezTo>
                    <a:cubicBezTo>
                      <a:pt x="105" y="79"/>
                      <a:pt x="106" y="78"/>
                      <a:pt x="107" y="77"/>
                    </a:cubicBezTo>
                    <a:cubicBezTo>
                      <a:pt x="107" y="76"/>
                      <a:pt x="107" y="76"/>
                      <a:pt x="107" y="76"/>
                    </a:cubicBezTo>
                    <a:cubicBezTo>
                      <a:pt x="105" y="77"/>
                      <a:pt x="104" y="78"/>
                      <a:pt x="103" y="79"/>
                    </a:cubicBezTo>
                    <a:cubicBezTo>
                      <a:pt x="100" y="74"/>
                      <a:pt x="100" y="74"/>
                      <a:pt x="100" y="74"/>
                    </a:cubicBezTo>
                    <a:cubicBezTo>
                      <a:pt x="107" y="69"/>
                      <a:pt x="115" y="64"/>
                      <a:pt x="123" y="60"/>
                    </a:cubicBezTo>
                    <a:cubicBezTo>
                      <a:pt x="123" y="59"/>
                      <a:pt x="123" y="59"/>
                      <a:pt x="123" y="59"/>
                    </a:cubicBezTo>
                    <a:moveTo>
                      <a:pt x="311" y="97"/>
                    </a:moveTo>
                    <a:cubicBezTo>
                      <a:pt x="303" y="89"/>
                      <a:pt x="295" y="81"/>
                      <a:pt x="286" y="75"/>
                    </a:cubicBezTo>
                    <a:cubicBezTo>
                      <a:pt x="290" y="70"/>
                      <a:pt x="290" y="70"/>
                      <a:pt x="290" y="70"/>
                    </a:cubicBezTo>
                    <a:cubicBezTo>
                      <a:pt x="299" y="77"/>
                      <a:pt x="307" y="85"/>
                      <a:pt x="315" y="93"/>
                    </a:cubicBezTo>
                    <a:cubicBezTo>
                      <a:pt x="311" y="97"/>
                      <a:pt x="311" y="97"/>
                      <a:pt x="311" y="97"/>
                    </a:cubicBezTo>
                    <a:moveTo>
                      <a:pt x="259" y="51"/>
                    </a:moveTo>
                    <a:cubicBezTo>
                      <a:pt x="259" y="52"/>
                      <a:pt x="259" y="52"/>
                      <a:pt x="259" y="52"/>
                    </a:cubicBezTo>
                    <a:cubicBezTo>
                      <a:pt x="261" y="53"/>
                      <a:pt x="262" y="54"/>
                      <a:pt x="264" y="55"/>
                    </a:cubicBezTo>
                    <a:cubicBezTo>
                      <a:pt x="261" y="60"/>
                      <a:pt x="261" y="60"/>
                      <a:pt x="261" y="60"/>
                    </a:cubicBezTo>
                    <a:cubicBezTo>
                      <a:pt x="261" y="59"/>
                      <a:pt x="260" y="59"/>
                      <a:pt x="259" y="59"/>
                    </a:cubicBezTo>
                    <a:cubicBezTo>
                      <a:pt x="259" y="60"/>
                      <a:pt x="259" y="60"/>
                      <a:pt x="259" y="60"/>
                    </a:cubicBezTo>
                    <a:cubicBezTo>
                      <a:pt x="260" y="60"/>
                      <a:pt x="260" y="61"/>
                      <a:pt x="261" y="61"/>
                    </a:cubicBezTo>
                    <a:cubicBezTo>
                      <a:pt x="259" y="64"/>
                      <a:pt x="259" y="64"/>
                      <a:pt x="259" y="64"/>
                    </a:cubicBezTo>
                    <a:cubicBezTo>
                      <a:pt x="259" y="74"/>
                      <a:pt x="259" y="74"/>
                      <a:pt x="259" y="74"/>
                    </a:cubicBezTo>
                    <a:cubicBezTo>
                      <a:pt x="266" y="78"/>
                      <a:pt x="272" y="82"/>
                      <a:pt x="278" y="86"/>
                    </a:cubicBezTo>
                    <a:cubicBezTo>
                      <a:pt x="285" y="76"/>
                      <a:pt x="285" y="76"/>
                      <a:pt x="285" y="76"/>
                    </a:cubicBezTo>
                    <a:cubicBezTo>
                      <a:pt x="294" y="82"/>
                      <a:pt x="302" y="90"/>
                      <a:pt x="310" y="98"/>
                    </a:cubicBezTo>
                    <a:cubicBezTo>
                      <a:pt x="300" y="106"/>
                      <a:pt x="300" y="106"/>
                      <a:pt x="300" y="106"/>
                    </a:cubicBezTo>
                    <a:cubicBezTo>
                      <a:pt x="308" y="115"/>
                      <a:pt x="314" y="124"/>
                      <a:pt x="320" y="134"/>
                    </a:cubicBezTo>
                    <a:cubicBezTo>
                      <a:pt x="345" y="134"/>
                      <a:pt x="345" y="134"/>
                      <a:pt x="345" y="134"/>
                    </a:cubicBezTo>
                    <a:cubicBezTo>
                      <a:pt x="338" y="118"/>
                      <a:pt x="328" y="104"/>
                      <a:pt x="317" y="91"/>
                    </a:cubicBezTo>
                    <a:cubicBezTo>
                      <a:pt x="316" y="92"/>
                      <a:pt x="316" y="92"/>
                      <a:pt x="316" y="92"/>
                    </a:cubicBezTo>
                    <a:cubicBezTo>
                      <a:pt x="308" y="84"/>
                      <a:pt x="300" y="76"/>
                      <a:pt x="290" y="69"/>
                    </a:cubicBezTo>
                    <a:cubicBezTo>
                      <a:pt x="291" y="68"/>
                      <a:pt x="291" y="68"/>
                      <a:pt x="291" y="68"/>
                    </a:cubicBezTo>
                    <a:cubicBezTo>
                      <a:pt x="283" y="62"/>
                      <a:pt x="274" y="56"/>
                      <a:pt x="265" y="52"/>
                    </a:cubicBezTo>
                    <a:cubicBezTo>
                      <a:pt x="264" y="53"/>
                      <a:pt x="264" y="53"/>
                      <a:pt x="264" y="53"/>
                    </a:cubicBezTo>
                    <a:cubicBezTo>
                      <a:pt x="263" y="52"/>
                      <a:pt x="261" y="52"/>
                      <a:pt x="259" y="51"/>
                    </a:cubicBezTo>
                    <a:moveTo>
                      <a:pt x="123" y="44"/>
                    </a:moveTo>
                    <a:cubicBezTo>
                      <a:pt x="83" y="61"/>
                      <a:pt x="50" y="93"/>
                      <a:pt x="33" y="134"/>
                    </a:cubicBezTo>
                    <a:cubicBezTo>
                      <a:pt x="34" y="134"/>
                      <a:pt x="34" y="134"/>
                      <a:pt x="34" y="134"/>
                    </a:cubicBezTo>
                    <a:cubicBezTo>
                      <a:pt x="51" y="94"/>
                      <a:pt x="84" y="62"/>
                      <a:pt x="123" y="45"/>
                    </a:cubicBezTo>
                    <a:cubicBezTo>
                      <a:pt x="123" y="44"/>
                      <a:pt x="123" y="44"/>
                      <a:pt x="123" y="44"/>
                    </a:cubicBezTo>
                    <a:moveTo>
                      <a:pt x="259" y="32"/>
                    </a:moveTo>
                    <a:cubicBezTo>
                      <a:pt x="259" y="33"/>
                      <a:pt x="259" y="33"/>
                      <a:pt x="259" y="33"/>
                    </a:cubicBezTo>
                    <a:cubicBezTo>
                      <a:pt x="297" y="48"/>
                      <a:pt x="330" y="75"/>
                      <a:pt x="352" y="113"/>
                    </a:cubicBezTo>
                    <a:cubicBezTo>
                      <a:pt x="352" y="113"/>
                      <a:pt x="352" y="113"/>
                      <a:pt x="352" y="113"/>
                    </a:cubicBezTo>
                    <a:cubicBezTo>
                      <a:pt x="353" y="113"/>
                      <a:pt x="353" y="113"/>
                      <a:pt x="353" y="113"/>
                    </a:cubicBezTo>
                    <a:cubicBezTo>
                      <a:pt x="331" y="74"/>
                      <a:pt x="297" y="47"/>
                      <a:pt x="259" y="32"/>
                    </a:cubicBezTo>
                    <a:moveTo>
                      <a:pt x="123" y="32"/>
                    </a:moveTo>
                    <a:cubicBezTo>
                      <a:pt x="116" y="35"/>
                      <a:pt x="108" y="38"/>
                      <a:pt x="100" y="43"/>
                    </a:cubicBezTo>
                    <a:cubicBezTo>
                      <a:pt x="101" y="44"/>
                      <a:pt x="101" y="44"/>
                      <a:pt x="101" y="44"/>
                    </a:cubicBezTo>
                    <a:cubicBezTo>
                      <a:pt x="108" y="39"/>
                      <a:pt x="116" y="36"/>
                      <a:pt x="123" y="33"/>
                    </a:cubicBezTo>
                    <a:cubicBezTo>
                      <a:pt x="123" y="32"/>
                      <a:pt x="123" y="32"/>
                      <a:pt x="123" y="32"/>
                    </a:cubicBezTo>
                    <a:moveTo>
                      <a:pt x="259" y="21"/>
                    </a:moveTo>
                    <a:cubicBezTo>
                      <a:pt x="259" y="22"/>
                      <a:pt x="259" y="22"/>
                      <a:pt x="259" y="22"/>
                    </a:cubicBezTo>
                    <a:cubicBezTo>
                      <a:pt x="311" y="41"/>
                      <a:pt x="353" y="82"/>
                      <a:pt x="373" y="134"/>
                    </a:cubicBezTo>
                    <a:cubicBezTo>
                      <a:pt x="374" y="134"/>
                      <a:pt x="374" y="134"/>
                      <a:pt x="374" y="134"/>
                    </a:cubicBezTo>
                    <a:cubicBezTo>
                      <a:pt x="354" y="81"/>
                      <a:pt x="312" y="40"/>
                      <a:pt x="259" y="21"/>
                    </a:cubicBezTo>
                    <a:moveTo>
                      <a:pt x="259" y="12"/>
                    </a:moveTo>
                    <a:cubicBezTo>
                      <a:pt x="259" y="13"/>
                      <a:pt x="259" y="13"/>
                      <a:pt x="259" y="13"/>
                    </a:cubicBezTo>
                    <a:cubicBezTo>
                      <a:pt x="316" y="33"/>
                      <a:pt x="361" y="78"/>
                      <a:pt x="381" y="134"/>
                    </a:cubicBezTo>
                    <a:cubicBezTo>
                      <a:pt x="382" y="134"/>
                      <a:pt x="382" y="134"/>
                      <a:pt x="382" y="134"/>
                    </a:cubicBezTo>
                    <a:cubicBezTo>
                      <a:pt x="361" y="77"/>
                      <a:pt x="316" y="32"/>
                      <a:pt x="259" y="12"/>
                    </a:cubicBezTo>
                    <a:moveTo>
                      <a:pt x="123" y="12"/>
                    </a:moveTo>
                    <a:cubicBezTo>
                      <a:pt x="67" y="32"/>
                      <a:pt x="21" y="77"/>
                      <a:pt x="0" y="134"/>
                    </a:cubicBezTo>
                    <a:cubicBezTo>
                      <a:pt x="1" y="134"/>
                      <a:pt x="1" y="134"/>
                      <a:pt x="1" y="134"/>
                    </a:cubicBezTo>
                    <a:cubicBezTo>
                      <a:pt x="22" y="78"/>
                      <a:pt x="67" y="33"/>
                      <a:pt x="123" y="13"/>
                    </a:cubicBezTo>
                    <a:cubicBezTo>
                      <a:pt x="123" y="12"/>
                      <a:pt x="123" y="12"/>
                      <a:pt x="123"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480" name="Freeform 25"/>
              <p:cNvSpPr>
                <a:spLocks noEditPoints="1"/>
              </p:cNvSpPr>
              <p:nvPr/>
            </p:nvSpPr>
            <p:spPr bwMode="auto">
              <a:xfrm>
                <a:off x="7380288" y="614363"/>
                <a:ext cx="1414463" cy="1023937"/>
              </a:xfrm>
              <a:custGeom>
                <a:avLst/>
                <a:gdLst>
                  <a:gd name="T0" fmla="*/ 260 w 377"/>
                  <a:gd name="T1" fmla="*/ 212 h 273"/>
                  <a:gd name="T2" fmla="*/ 211 w 377"/>
                  <a:gd name="T3" fmla="*/ 216 h 273"/>
                  <a:gd name="T4" fmla="*/ 251 w 377"/>
                  <a:gd name="T5" fmla="*/ 200 h 273"/>
                  <a:gd name="T6" fmla="*/ 203 w 377"/>
                  <a:gd name="T7" fmla="*/ 190 h 273"/>
                  <a:gd name="T8" fmla="*/ 217 w 377"/>
                  <a:gd name="T9" fmla="*/ 160 h 273"/>
                  <a:gd name="T10" fmla="*/ 176 w 377"/>
                  <a:gd name="T11" fmla="*/ 156 h 273"/>
                  <a:gd name="T12" fmla="*/ 203 w 377"/>
                  <a:gd name="T13" fmla="*/ 151 h 273"/>
                  <a:gd name="T14" fmla="*/ 208 w 377"/>
                  <a:gd name="T15" fmla="*/ 151 h 273"/>
                  <a:gd name="T16" fmla="*/ 212 w 377"/>
                  <a:gd name="T17" fmla="*/ 151 h 273"/>
                  <a:gd name="T18" fmla="*/ 245 w 377"/>
                  <a:gd name="T19" fmla="*/ 150 h 273"/>
                  <a:gd name="T20" fmla="*/ 191 w 377"/>
                  <a:gd name="T21" fmla="*/ 149 h 273"/>
                  <a:gd name="T22" fmla="*/ 186 w 377"/>
                  <a:gd name="T23" fmla="*/ 150 h 273"/>
                  <a:gd name="T24" fmla="*/ 183 w 377"/>
                  <a:gd name="T25" fmla="*/ 147 h 273"/>
                  <a:gd name="T26" fmla="*/ 228 w 377"/>
                  <a:gd name="T27" fmla="*/ 146 h 273"/>
                  <a:gd name="T28" fmla="*/ 179 w 377"/>
                  <a:gd name="T29" fmla="*/ 146 h 273"/>
                  <a:gd name="T30" fmla="*/ 174 w 377"/>
                  <a:gd name="T31" fmla="*/ 146 h 273"/>
                  <a:gd name="T32" fmla="*/ 236 w 377"/>
                  <a:gd name="T33" fmla="*/ 144 h 273"/>
                  <a:gd name="T34" fmla="*/ 135 w 377"/>
                  <a:gd name="T35" fmla="*/ 162 h 273"/>
                  <a:gd name="T36" fmla="*/ 241 w 377"/>
                  <a:gd name="T37" fmla="*/ 143 h 273"/>
                  <a:gd name="T38" fmla="*/ 145 w 377"/>
                  <a:gd name="T39" fmla="*/ 140 h 273"/>
                  <a:gd name="T40" fmla="*/ 170 w 377"/>
                  <a:gd name="T41" fmla="*/ 140 h 273"/>
                  <a:gd name="T42" fmla="*/ 203 w 377"/>
                  <a:gd name="T43" fmla="*/ 165 h 273"/>
                  <a:gd name="T44" fmla="*/ 132 w 377"/>
                  <a:gd name="T45" fmla="*/ 126 h 273"/>
                  <a:gd name="T46" fmla="*/ 272 w 377"/>
                  <a:gd name="T47" fmla="*/ 114 h 273"/>
                  <a:gd name="T48" fmla="*/ 123 w 377"/>
                  <a:gd name="T49" fmla="*/ 112 h 273"/>
                  <a:gd name="T50" fmla="*/ 273 w 377"/>
                  <a:gd name="T51" fmla="*/ 111 h 273"/>
                  <a:gd name="T52" fmla="*/ 276 w 377"/>
                  <a:gd name="T53" fmla="*/ 108 h 273"/>
                  <a:gd name="T54" fmla="*/ 119 w 377"/>
                  <a:gd name="T55" fmla="*/ 103 h 273"/>
                  <a:gd name="T56" fmla="*/ 128 w 377"/>
                  <a:gd name="T57" fmla="*/ 102 h 273"/>
                  <a:gd name="T58" fmla="*/ 279 w 377"/>
                  <a:gd name="T59" fmla="*/ 100 h 273"/>
                  <a:gd name="T60" fmla="*/ 128 w 377"/>
                  <a:gd name="T61" fmla="*/ 99 h 273"/>
                  <a:gd name="T62" fmla="*/ 116 w 377"/>
                  <a:gd name="T63" fmla="*/ 94 h 273"/>
                  <a:gd name="T64" fmla="*/ 280 w 377"/>
                  <a:gd name="T65" fmla="*/ 91 h 273"/>
                  <a:gd name="T66" fmla="*/ 126 w 377"/>
                  <a:gd name="T67" fmla="*/ 90 h 273"/>
                  <a:gd name="T68" fmla="*/ 123 w 377"/>
                  <a:gd name="T69" fmla="*/ 87 h 273"/>
                  <a:gd name="T70" fmla="*/ 282 w 377"/>
                  <a:gd name="T71" fmla="*/ 82 h 273"/>
                  <a:gd name="T72" fmla="*/ 283 w 377"/>
                  <a:gd name="T73" fmla="*/ 79 h 273"/>
                  <a:gd name="T74" fmla="*/ 122 w 377"/>
                  <a:gd name="T75" fmla="*/ 78 h 273"/>
                  <a:gd name="T76" fmla="*/ 122 w 377"/>
                  <a:gd name="T77" fmla="*/ 74 h 273"/>
                  <a:gd name="T78" fmla="*/ 283 w 377"/>
                  <a:gd name="T79" fmla="*/ 70 h 273"/>
                  <a:gd name="T80" fmla="*/ 123 w 377"/>
                  <a:gd name="T81" fmla="*/ 69 h 273"/>
                  <a:gd name="T82" fmla="*/ 122 w 377"/>
                  <a:gd name="T83" fmla="*/ 66 h 273"/>
                  <a:gd name="T84" fmla="*/ 285 w 377"/>
                  <a:gd name="T85" fmla="*/ 62 h 273"/>
                  <a:gd name="T86" fmla="*/ 282 w 377"/>
                  <a:gd name="T87" fmla="*/ 58 h 273"/>
                  <a:gd name="T88" fmla="*/ 125 w 377"/>
                  <a:gd name="T89" fmla="*/ 56 h 273"/>
                  <a:gd name="T90" fmla="*/ 114 w 377"/>
                  <a:gd name="T91" fmla="*/ 52 h 273"/>
                  <a:gd name="T92" fmla="*/ 282 w 377"/>
                  <a:gd name="T93" fmla="*/ 50 h 273"/>
                  <a:gd name="T94" fmla="*/ 115 w 377"/>
                  <a:gd name="T95" fmla="*/ 50 h 273"/>
                  <a:gd name="T96" fmla="*/ 128 w 377"/>
                  <a:gd name="T97" fmla="*/ 44 h 273"/>
                  <a:gd name="T98" fmla="*/ 127 w 377"/>
                  <a:gd name="T99" fmla="*/ 40 h 273"/>
                  <a:gd name="T100" fmla="*/ 289 w 377"/>
                  <a:gd name="T101" fmla="*/ 38 h 273"/>
                  <a:gd name="T102" fmla="*/ 128 w 377"/>
                  <a:gd name="T103" fmla="*/ 36 h 273"/>
                  <a:gd name="T104" fmla="*/ 120 w 377"/>
                  <a:gd name="T105" fmla="*/ 34 h 273"/>
                  <a:gd name="T106" fmla="*/ 276 w 377"/>
                  <a:gd name="T107" fmla="*/ 91 h 273"/>
                  <a:gd name="T108" fmla="*/ 132 w 377"/>
                  <a:gd name="T109" fmla="*/ 33 h 273"/>
                  <a:gd name="T110" fmla="*/ 273 w 377"/>
                  <a:gd name="T111" fmla="*/ 30 h 273"/>
                  <a:gd name="T112" fmla="*/ 134 w 377"/>
                  <a:gd name="T113" fmla="*/ 29 h 273"/>
                  <a:gd name="T114" fmla="*/ 89 w 377"/>
                  <a:gd name="T115" fmla="*/ 25 h 273"/>
                  <a:gd name="T116" fmla="*/ 278 w 377"/>
                  <a:gd name="T117" fmla="*/ 17 h 273"/>
                  <a:gd name="T118" fmla="*/ 133 w 377"/>
                  <a:gd name="T119" fmla="*/ 12 h 273"/>
                  <a:gd name="T120" fmla="*/ 12 w 377"/>
                  <a:gd name="T121" fmla="*/ 140 h 273"/>
                  <a:gd name="T122" fmla="*/ 53 w 377"/>
                  <a:gd name="T123" fmla="*/ 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273">
                    <a:moveTo>
                      <a:pt x="271" y="261"/>
                    </a:moveTo>
                    <a:cubicBezTo>
                      <a:pt x="250" y="268"/>
                      <a:pt x="227" y="272"/>
                      <a:pt x="203" y="272"/>
                    </a:cubicBezTo>
                    <a:cubicBezTo>
                      <a:pt x="180" y="272"/>
                      <a:pt x="157" y="268"/>
                      <a:pt x="135" y="261"/>
                    </a:cubicBezTo>
                    <a:cubicBezTo>
                      <a:pt x="135" y="262"/>
                      <a:pt x="135" y="262"/>
                      <a:pt x="135" y="262"/>
                    </a:cubicBezTo>
                    <a:cubicBezTo>
                      <a:pt x="157" y="269"/>
                      <a:pt x="180" y="273"/>
                      <a:pt x="203" y="273"/>
                    </a:cubicBezTo>
                    <a:cubicBezTo>
                      <a:pt x="227" y="273"/>
                      <a:pt x="250" y="269"/>
                      <a:pt x="271" y="262"/>
                    </a:cubicBezTo>
                    <a:cubicBezTo>
                      <a:pt x="271" y="261"/>
                      <a:pt x="271" y="261"/>
                      <a:pt x="271" y="261"/>
                    </a:cubicBezTo>
                    <a:moveTo>
                      <a:pt x="135" y="252"/>
                    </a:moveTo>
                    <a:cubicBezTo>
                      <a:pt x="135" y="253"/>
                      <a:pt x="135" y="253"/>
                      <a:pt x="135" y="253"/>
                    </a:cubicBezTo>
                    <a:cubicBezTo>
                      <a:pt x="157" y="261"/>
                      <a:pt x="179" y="265"/>
                      <a:pt x="203" y="265"/>
                    </a:cubicBezTo>
                    <a:cubicBezTo>
                      <a:pt x="204" y="265"/>
                      <a:pt x="205" y="265"/>
                      <a:pt x="206" y="265"/>
                    </a:cubicBezTo>
                    <a:cubicBezTo>
                      <a:pt x="206" y="264"/>
                      <a:pt x="206" y="264"/>
                      <a:pt x="206" y="264"/>
                    </a:cubicBezTo>
                    <a:cubicBezTo>
                      <a:pt x="206" y="264"/>
                      <a:pt x="206" y="264"/>
                      <a:pt x="206" y="264"/>
                    </a:cubicBezTo>
                    <a:cubicBezTo>
                      <a:pt x="205" y="264"/>
                      <a:pt x="204" y="264"/>
                      <a:pt x="203" y="264"/>
                    </a:cubicBezTo>
                    <a:cubicBezTo>
                      <a:pt x="179" y="264"/>
                      <a:pt x="157" y="260"/>
                      <a:pt x="135" y="252"/>
                    </a:cubicBezTo>
                    <a:moveTo>
                      <a:pt x="135" y="241"/>
                    </a:moveTo>
                    <a:cubicBezTo>
                      <a:pt x="135" y="242"/>
                      <a:pt x="135" y="242"/>
                      <a:pt x="135" y="242"/>
                    </a:cubicBezTo>
                    <a:cubicBezTo>
                      <a:pt x="157" y="250"/>
                      <a:pt x="180" y="255"/>
                      <a:pt x="204" y="255"/>
                    </a:cubicBezTo>
                    <a:cubicBezTo>
                      <a:pt x="226" y="255"/>
                      <a:pt x="249" y="251"/>
                      <a:pt x="271" y="242"/>
                    </a:cubicBezTo>
                    <a:cubicBezTo>
                      <a:pt x="271" y="241"/>
                      <a:pt x="271" y="241"/>
                      <a:pt x="271" y="241"/>
                    </a:cubicBezTo>
                    <a:cubicBezTo>
                      <a:pt x="249" y="250"/>
                      <a:pt x="226" y="254"/>
                      <a:pt x="204" y="254"/>
                    </a:cubicBezTo>
                    <a:cubicBezTo>
                      <a:pt x="180" y="254"/>
                      <a:pt x="157" y="249"/>
                      <a:pt x="135" y="241"/>
                    </a:cubicBezTo>
                    <a:moveTo>
                      <a:pt x="271" y="229"/>
                    </a:moveTo>
                    <a:cubicBezTo>
                      <a:pt x="250" y="238"/>
                      <a:pt x="227" y="243"/>
                      <a:pt x="203" y="243"/>
                    </a:cubicBezTo>
                    <a:cubicBezTo>
                      <a:pt x="203" y="244"/>
                      <a:pt x="203" y="244"/>
                      <a:pt x="203" y="244"/>
                    </a:cubicBezTo>
                    <a:cubicBezTo>
                      <a:pt x="227" y="244"/>
                      <a:pt x="250" y="239"/>
                      <a:pt x="271" y="230"/>
                    </a:cubicBezTo>
                    <a:cubicBezTo>
                      <a:pt x="271" y="229"/>
                      <a:pt x="271" y="229"/>
                      <a:pt x="271" y="229"/>
                    </a:cubicBezTo>
                    <a:moveTo>
                      <a:pt x="218" y="221"/>
                    </a:moveTo>
                    <a:cubicBezTo>
                      <a:pt x="216" y="221"/>
                      <a:pt x="214" y="221"/>
                      <a:pt x="213" y="221"/>
                    </a:cubicBezTo>
                    <a:cubicBezTo>
                      <a:pt x="213" y="223"/>
                      <a:pt x="213" y="223"/>
                      <a:pt x="213" y="223"/>
                    </a:cubicBezTo>
                    <a:cubicBezTo>
                      <a:pt x="215" y="223"/>
                      <a:pt x="216" y="223"/>
                      <a:pt x="218" y="222"/>
                    </a:cubicBezTo>
                    <a:cubicBezTo>
                      <a:pt x="218" y="221"/>
                      <a:pt x="218" y="221"/>
                      <a:pt x="218" y="221"/>
                    </a:cubicBezTo>
                    <a:moveTo>
                      <a:pt x="264" y="209"/>
                    </a:moveTo>
                    <a:cubicBezTo>
                      <a:pt x="262" y="210"/>
                      <a:pt x="261" y="210"/>
                      <a:pt x="259" y="211"/>
                    </a:cubicBezTo>
                    <a:cubicBezTo>
                      <a:pt x="260" y="212"/>
                      <a:pt x="260" y="212"/>
                      <a:pt x="260" y="212"/>
                    </a:cubicBezTo>
                    <a:cubicBezTo>
                      <a:pt x="261" y="212"/>
                      <a:pt x="263" y="211"/>
                      <a:pt x="264" y="211"/>
                    </a:cubicBezTo>
                    <a:cubicBezTo>
                      <a:pt x="264" y="209"/>
                      <a:pt x="264" y="209"/>
                      <a:pt x="264" y="209"/>
                    </a:cubicBezTo>
                    <a:moveTo>
                      <a:pt x="271" y="206"/>
                    </a:moveTo>
                    <a:cubicBezTo>
                      <a:pt x="269" y="207"/>
                      <a:pt x="268" y="207"/>
                      <a:pt x="266" y="208"/>
                    </a:cubicBezTo>
                    <a:cubicBezTo>
                      <a:pt x="267" y="209"/>
                      <a:pt x="267" y="209"/>
                      <a:pt x="267" y="209"/>
                    </a:cubicBezTo>
                    <a:cubicBezTo>
                      <a:pt x="268" y="209"/>
                      <a:pt x="270" y="208"/>
                      <a:pt x="271" y="207"/>
                    </a:cubicBezTo>
                    <a:cubicBezTo>
                      <a:pt x="271" y="207"/>
                      <a:pt x="271" y="207"/>
                      <a:pt x="271" y="207"/>
                    </a:cubicBezTo>
                    <a:cubicBezTo>
                      <a:pt x="271" y="206"/>
                      <a:pt x="271" y="206"/>
                      <a:pt x="271" y="206"/>
                    </a:cubicBezTo>
                    <a:moveTo>
                      <a:pt x="135" y="199"/>
                    </a:moveTo>
                    <a:cubicBezTo>
                      <a:pt x="135" y="224"/>
                      <a:pt x="135" y="224"/>
                      <a:pt x="135" y="224"/>
                    </a:cubicBezTo>
                    <a:cubicBezTo>
                      <a:pt x="156" y="234"/>
                      <a:pt x="179" y="239"/>
                      <a:pt x="203" y="239"/>
                    </a:cubicBezTo>
                    <a:cubicBezTo>
                      <a:pt x="206" y="239"/>
                      <a:pt x="209" y="239"/>
                      <a:pt x="213" y="238"/>
                    </a:cubicBezTo>
                    <a:cubicBezTo>
                      <a:pt x="212" y="230"/>
                      <a:pt x="212" y="230"/>
                      <a:pt x="212" y="230"/>
                    </a:cubicBezTo>
                    <a:cubicBezTo>
                      <a:pt x="216" y="230"/>
                      <a:pt x="220" y="229"/>
                      <a:pt x="225" y="229"/>
                    </a:cubicBezTo>
                    <a:cubicBezTo>
                      <a:pt x="226" y="237"/>
                      <a:pt x="226" y="237"/>
                      <a:pt x="226" y="237"/>
                    </a:cubicBezTo>
                    <a:cubicBezTo>
                      <a:pt x="227" y="237"/>
                      <a:pt x="228" y="237"/>
                      <a:pt x="229" y="237"/>
                    </a:cubicBezTo>
                    <a:cubicBezTo>
                      <a:pt x="240" y="235"/>
                      <a:pt x="251" y="232"/>
                      <a:pt x="262" y="228"/>
                    </a:cubicBezTo>
                    <a:cubicBezTo>
                      <a:pt x="259" y="220"/>
                      <a:pt x="259" y="220"/>
                      <a:pt x="259" y="220"/>
                    </a:cubicBezTo>
                    <a:cubicBezTo>
                      <a:pt x="263" y="219"/>
                      <a:pt x="267" y="217"/>
                      <a:pt x="271" y="215"/>
                    </a:cubicBezTo>
                    <a:cubicBezTo>
                      <a:pt x="271" y="214"/>
                      <a:pt x="271" y="214"/>
                      <a:pt x="271" y="214"/>
                    </a:cubicBezTo>
                    <a:cubicBezTo>
                      <a:pt x="267" y="216"/>
                      <a:pt x="263" y="217"/>
                      <a:pt x="258" y="219"/>
                    </a:cubicBezTo>
                    <a:cubicBezTo>
                      <a:pt x="256" y="214"/>
                      <a:pt x="256" y="214"/>
                      <a:pt x="256" y="214"/>
                    </a:cubicBezTo>
                    <a:cubicBezTo>
                      <a:pt x="257" y="214"/>
                      <a:pt x="257" y="214"/>
                      <a:pt x="257" y="214"/>
                    </a:cubicBezTo>
                    <a:cubicBezTo>
                      <a:pt x="256" y="212"/>
                      <a:pt x="256" y="212"/>
                      <a:pt x="256" y="212"/>
                    </a:cubicBezTo>
                    <a:cubicBezTo>
                      <a:pt x="256" y="212"/>
                      <a:pt x="256" y="212"/>
                      <a:pt x="256" y="212"/>
                    </a:cubicBezTo>
                    <a:cubicBezTo>
                      <a:pt x="254" y="207"/>
                      <a:pt x="254" y="207"/>
                      <a:pt x="254" y="207"/>
                    </a:cubicBezTo>
                    <a:cubicBezTo>
                      <a:pt x="245" y="210"/>
                      <a:pt x="235" y="213"/>
                      <a:pt x="226" y="214"/>
                    </a:cubicBezTo>
                    <a:cubicBezTo>
                      <a:pt x="225" y="215"/>
                      <a:pt x="224" y="215"/>
                      <a:pt x="223" y="215"/>
                    </a:cubicBezTo>
                    <a:cubicBezTo>
                      <a:pt x="223" y="220"/>
                      <a:pt x="223" y="220"/>
                      <a:pt x="223" y="220"/>
                    </a:cubicBezTo>
                    <a:cubicBezTo>
                      <a:pt x="222" y="220"/>
                      <a:pt x="222" y="221"/>
                      <a:pt x="221" y="221"/>
                    </a:cubicBezTo>
                    <a:cubicBezTo>
                      <a:pt x="221" y="222"/>
                      <a:pt x="221" y="222"/>
                      <a:pt x="221" y="222"/>
                    </a:cubicBezTo>
                    <a:cubicBezTo>
                      <a:pt x="222" y="222"/>
                      <a:pt x="223" y="222"/>
                      <a:pt x="224" y="222"/>
                    </a:cubicBezTo>
                    <a:cubicBezTo>
                      <a:pt x="224" y="227"/>
                      <a:pt x="224" y="227"/>
                      <a:pt x="224" y="227"/>
                    </a:cubicBezTo>
                    <a:cubicBezTo>
                      <a:pt x="220" y="228"/>
                      <a:pt x="216" y="228"/>
                      <a:pt x="212" y="229"/>
                    </a:cubicBezTo>
                    <a:cubicBezTo>
                      <a:pt x="211" y="216"/>
                      <a:pt x="211" y="216"/>
                      <a:pt x="211" y="216"/>
                    </a:cubicBezTo>
                    <a:cubicBezTo>
                      <a:pt x="209" y="216"/>
                      <a:pt x="206" y="216"/>
                      <a:pt x="203" y="216"/>
                    </a:cubicBezTo>
                    <a:cubicBezTo>
                      <a:pt x="179" y="216"/>
                      <a:pt x="156" y="210"/>
                      <a:pt x="135" y="199"/>
                    </a:cubicBezTo>
                    <a:moveTo>
                      <a:pt x="213" y="211"/>
                    </a:moveTo>
                    <a:cubicBezTo>
                      <a:pt x="212" y="208"/>
                      <a:pt x="212" y="208"/>
                      <a:pt x="212" y="208"/>
                    </a:cubicBezTo>
                    <a:cubicBezTo>
                      <a:pt x="216" y="208"/>
                      <a:pt x="220" y="207"/>
                      <a:pt x="223" y="207"/>
                    </a:cubicBezTo>
                    <a:cubicBezTo>
                      <a:pt x="224" y="210"/>
                      <a:pt x="224" y="210"/>
                      <a:pt x="224" y="210"/>
                    </a:cubicBezTo>
                    <a:cubicBezTo>
                      <a:pt x="220" y="210"/>
                      <a:pt x="216" y="211"/>
                      <a:pt x="213" y="211"/>
                    </a:cubicBezTo>
                    <a:moveTo>
                      <a:pt x="224" y="204"/>
                    </a:moveTo>
                    <a:cubicBezTo>
                      <a:pt x="223" y="195"/>
                      <a:pt x="223" y="195"/>
                      <a:pt x="223" y="195"/>
                    </a:cubicBezTo>
                    <a:cubicBezTo>
                      <a:pt x="223" y="195"/>
                      <a:pt x="224" y="195"/>
                      <a:pt x="224" y="195"/>
                    </a:cubicBezTo>
                    <a:cubicBezTo>
                      <a:pt x="232" y="193"/>
                      <a:pt x="240" y="191"/>
                      <a:pt x="247" y="189"/>
                    </a:cubicBezTo>
                    <a:cubicBezTo>
                      <a:pt x="247" y="189"/>
                      <a:pt x="247" y="189"/>
                      <a:pt x="247" y="189"/>
                    </a:cubicBezTo>
                    <a:cubicBezTo>
                      <a:pt x="244" y="190"/>
                      <a:pt x="240" y="191"/>
                      <a:pt x="237" y="192"/>
                    </a:cubicBezTo>
                    <a:cubicBezTo>
                      <a:pt x="237" y="193"/>
                      <a:pt x="237" y="193"/>
                      <a:pt x="237" y="193"/>
                    </a:cubicBezTo>
                    <a:cubicBezTo>
                      <a:pt x="241" y="192"/>
                      <a:pt x="244" y="191"/>
                      <a:pt x="248" y="190"/>
                    </a:cubicBezTo>
                    <a:cubicBezTo>
                      <a:pt x="250" y="197"/>
                      <a:pt x="250" y="197"/>
                      <a:pt x="250" y="197"/>
                    </a:cubicBezTo>
                    <a:cubicBezTo>
                      <a:pt x="242" y="200"/>
                      <a:pt x="233" y="202"/>
                      <a:pt x="224" y="204"/>
                    </a:cubicBezTo>
                    <a:moveTo>
                      <a:pt x="135" y="175"/>
                    </a:moveTo>
                    <a:cubicBezTo>
                      <a:pt x="135" y="177"/>
                      <a:pt x="135" y="177"/>
                      <a:pt x="135" y="177"/>
                    </a:cubicBezTo>
                    <a:cubicBezTo>
                      <a:pt x="156" y="189"/>
                      <a:pt x="179" y="196"/>
                      <a:pt x="203" y="196"/>
                    </a:cubicBezTo>
                    <a:cubicBezTo>
                      <a:pt x="206" y="196"/>
                      <a:pt x="208" y="196"/>
                      <a:pt x="210" y="196"/>
                    </a:cubicBezTo>
                    <a:cubicBezTo>
                      <a:pt x="211" y="205"/>
                      <a:pt x="211" y="205"/>
                      <a:pt x="211" y="205"/>
                    </a:cubicBezTo>
                    <a:cubicBezTo>
                      <a:pt x="208" y="205"/>
                      <a:pt x="206" y="205"/>
                      <a:pt x="203" y="205"/>
                    </a:cubicBezTo>
                    <a:cubicBezTo>
                      <a:pt x="202" y="205"/>
                      <a:pt x="201" y="205"/>
                      <a:pt x="200" y="205"/>
                    </a:cubicBezTo>
                    <a:cubicBezTo>
                      <a:pt x="201" y="203"/>
                      <a:pt x="201" y="203"/>
                      <a:pt x="201" y="203"/>
                    </a:cubicBezTo>
                    <a:cubicBezTo>
                      <a:pt x="177" y="202"/>
                      <a:pt x="155" y="195"/>
                      <a:pt x="135" y="184"/>
                    </a:cubicBezTo>
                    <a:cubicBezTo>
                      <a:pt x="135" y="190"/>
                      <a:pt x="135" y="190"/>
                      <a:pt x="135" y="190"/>
                    </a:cubicBezTo>
                    <a:cubicBezTo>
                      <a:pt x="155" y="202"/>
                      <a:pt x="179" y="208"/>
                      <a:pt x="203" y="208"/>
                    </a:cubicBezTo>
                    <a:cubicBezTo>
                      <a:pt x="206" y="208"/>
                      <a:pt x="209" y="208"/>
                      <a:pt x="211" y="208"/>
                    </a:cubicBezTo>
                    <a:cubicBezTo>
                      <a:pt x="211" y="212"/>
                      <a:pt x="211" y="212"/>
                      <a:pt x="211" y="212"/>
                    </a:cubicBezTo>
                    <a:cubicBezTo>
                      <a:pt x="213" y="212"/>
                      <a:pt x="213" y="212"/>
                      <a:pt x="213" y="212"/>
                    </a:cubicBezTo>
                    <a:cubicBezTo>
                      <a:pt x="216" y="212"/>
                      <a:pt x="220" y="212"/>
                      <a:pt x="224" y="211"/>
                    </a:cubicBezTo>
                    <a:cubicBezTo>
                      <a:pt x="225" y="211"/>
                      <a:pt x="225" y="211"/>
                      <a:pt x="225" y="211"/>
                    </a:cubicBezTo>
                    <a:cubicBezTo>
                      <a:pt x="224" y="207"/>
                      <a:pt x="224" y="207"/>
                      <a:pt x="224" y="207"/>
                    </a:cubicBezTo>
                    <a:cubicBezTo>
                      <a:pt x="234" y="205"/>
                      <a:pt x="243" y="203"/>
                      <a:pt x="251" y="200"/>
                    </a:cubicBezTo>
                    <a:cubicBezTo>
                      <a:pt x="253" y="204"/>
                      <a:pt x="253" y="204"/>
                      <a:pt x="253" y="204"/>
                    </a:cubicBezTo>
                    <a:cubicBezTo>
                      <a:pt x="254" y="203"/>
                      <a:pt x="254" y="203"/>
                      <a:pt x="254" y="203"/>
                    </a:cubicBezTo>
                    <a:cubicBezTo>
                      <a:pt x="260" y="201"/>
                      <a:pt x="266" y="198"/>
                      <a:pt x="271" y="195"/>
                    </a:cubicBezTo>
                    <a:cubicBezTo>
                      <a:pt x="271" y="194"/>
                      <a:pt x="271" y="194"/>
                      <a:pt x="271" y="194"/>
                    </a:cubicBezTo>
                    <a:cubicBezTo>
                      <a:pt x="266" y="197"/>
                      <a:pt x="260" y="200"/>
                      <a:pt x="254" y="202"/>
                    </a:cubicBezTo>
                    <a:cubicBezTo>
                      <a:pt x="253" y="199"/>
                      <a:pt x="253" y="199"/>
                      <a:pt x="253" y="199"/>
                    </a:cubicBezTo>
                    <a:cubicBezTo>
                      <a:pt x="259" y="197"/>
                      <a:pt x="265" y="194"/>
                      <a:pt x="271" y="190"/>
                    </a:cubicBezTo>
                    <a:cubicBezTo>
                      <a:pt x="271" y="187"/>
                      <a:pt x="271" y="187"/>
                      <a:pt x="271" y="187"/>
                    </a:cubicBezTo>
                    <a:cubicBezTo>
                      <a:pt x="265" y="191"/>
                      <a:pt x="259" y="194"/>
                      <a:pt x="252" y="197"/>
                    </a:cubicBezTo>
                    <a:cubicBezTo>
                      <a:pt x="249" y="189"/>
                      <a:pt x="249" y="189"/>
                      <a:pt x="249" y="189"/>
                    </a:cubicBezTo>
                    <a:cubicBezTo>
                      <a:pt x="257" y="186"/>
                      <a:pt x="264" y="183"/>
                      <a:pt x="271" y="178"/>
                    </a:cubicBezTo>
                    <a:cubicBezTo>
                      <a:pt x="271" y="177"/>
                      <a:pt x="271" y="177"/>
                      <a:pt x="271" y="177"/>
                    </a:cubicBezTo>
                    <a:cubicBezTo>
                      <a:pt x="264" y="181"/>
                      <a:pt x="256" y="185"/>
                      <a:pt x="249" y="188"/>
                    </a:cubicBezTo>
                    <a:cubicBezTo>
                      <a:pt x="248" y="187"/>
                      <a:pt x="248" y="187"/>
                      <a:pt x="248" y="187"/>
                    </a:cubicBezTo>
                    <a:cubicBezTo>
                      <a:pt x="240" y="190"/>
                      <a:pt x="232" y="192"/>
                      <a:pt x="224" y="194"/>
                    </a:cubicBezTo>
                    <a:cubicBezTo>
                      <a:pt x="223" y="194"/>
                      <a:pt x="222" y="194"/>
                      <a:pt x="221" y="194"/>
                    </a:cubicBezTo>
                    <a:cubicBezTo>
                      <a:pt x="223" y="204"/>
                      <a:pt x="223" y="204"/>
                      <a:pt x="223" y="204"/>
                    </a:cubicBezTo>
                    <a:cubicBezTo>
                      <a:pt x="219" y="205"/>
                      <a:pt x="216" y="205"/>
                      <a:pt x="212" y="205"/>
                    </a:cubicBezTo>
                    <a:cubicBezTo>
                      <a:pt x="212" y="195"/>
                      <a:pt x="212" y="195"/>
                      <a:pt x="212" y="195"/>
                    </a:cubicBezTo>
                    <a:cubicBezTo>
                      <a:pt x="209" y="195"/>
                      <a:pt x="206" y="195"/>
                      <a:pt x="203" y="195"/>
                    </a:cubicBezTo>
                    <a:cubicBezTo>
                      <a:pt x="179" y="195"/>
                      <a:pt x="155" y="188"/>
                      <a:pt x="135" y="175"/>
                    </a:cubicBezTo>
                    <a:moveTo>
                      <a:pt x="258" y="173"/>
                    </a:moveTo>
                    <a:cubicBezTo>
                      <a:pt x="252" y="176"/>
                      <a:pt x="245" y="179"/>
                      <a:pt x="239" y="181"/>
                    </a:cubicBezTo>
                    <a:cubicBezTo>
                      <a:pt x="240" y="185"/>
                      <a:pt x="240" y="185"/>
                      <a:pt x="240" y="185"/>
                    </a:cubicBezTo>
                    <a:cubicBezTo>
                      <a:pt x="247" y="182"/>
                      <a:pt x="254" y="180"/>
                      <a:pt x="260" y="176"/>
                    </a:cubicBezTo>
                    <a:cubicBezTo>
                      <a:pt x="258" y="173"/>
                      <a:pt x="258" y="173"/>
                      <a:pt x="258" y="173"/>
                    </a:cubicBezTo>
                    <a:moveTo>
                      <a:pt x="135" y="171"/>
                    </a:moveTo>
                    <a:cubicBezTo>
                      <a:pt x="135" y="173"/>
                      <a:pt x="135" y="173"/>
                      <a:pt x="135" y="173"/>
                    </a:cubicBezTo>
                    <a:cubicBezTo>
                      <a:pt x="142" y="177"/>
                      <a:pt x="150" y="181"/>
                      <a:pt x="158" y="184"/>
                    </a:cubicBezTo>
                    <a:cubicBezTo>
                      <a:pt x="159" y="183"/>
                      <a:pt x="159" y="183"/>
                      <a:pt x="159" y="183"/>
                    </a:cubicBezTo>
                    <a:cubicBezTo>
                      <a:pt x="150" y="180"/>
                      <a:pt x="143" y="176"/>
                      <a:pt x="135" y="171"/>
                    </a:cubicBezTo>
                    <a:moveTo>
                      <a:pt x="135" y="164"/>
                    </a:moveTo>
                    <a:cubicBezTo>
                      <a:pt x="135" y="169"/>
                      <a:pt x="135" y="169"/>
                      <a:pt x="135" y="169"/>
                    </a:cubicBezTo>
                    <a:cubicBezTo>
                      <a:pt x="139" y="172"/>
                      <a:pt x="144" y="175"/>
                      <a:pt x="148" y="177"/>
                    </a:cubicBezTo>
                    <a:cubicBezTo>
                      <a:pt x="166" y="186"/>
                      <a:pt x="185" y="190"/>
                      <a:pt x="203" y="190"/>
                    </a:cubicBezTo>
                    <a:cubicBezTo>
                      <a:pt x="207" y="190"/>
                      <a:pt x="211" y="190"/>
                      <a:pt x="215" y="190"/>
                    </a:cubicBezTo>
                    <a:cubicBezTo>
                      <a:pt x="215" y="186"/>
                      <a:pt x="215" y="186"/>
                      <a:pt x="215" y="186"/>
                    </a:cubicBezTo>
                    <a:cubicBezTo>
                      <a:pt x="211" y="186"/>
                      <a:pt x="207" y="186"/>
                      <a:pt x="203" y="186"/>
                    </a:cubicBezTo>
                    <a:cubicBezTo>
                      <a:pt x="195" y="186"/>
                      <a:pt x="187" y="186"/>
                      <a:pt x="179" y="184"/>
                    </a:cubicBezTo>
                    <a:cubicBezTo>
                      <a:pt x="163" y="180"/>
                      <a:pt x="148" y="174"/>
                      <a:pt x="135" y="164"/>
                    </a:cubicBezTo>
                    <a:moveTo>
                      <a:pt x="271" y="164"/>
                    </a:moveTo>
                    <a:cubicBezTo>
                      <a:pt x="270" y="165"/>
                      <a:pt x="269" y="166"/>
                      <a:pt x="267" y="167"/>
                    </a:cubicBezTo>
                    <a:cubicBezTo>
                      <a:pt x="269" y="171"/>
                      <a:pt x="269" y="171"/>
                      <a:pt x="269" y="171"/>
                    </a:cubicBezTo>
                    <a:cubicBezTo>
                      <a:pt x="270" y="170"/>
                      <a:pt x="271" y="170"/>
                      <a:pt x="271" y="169"/>
                    </a:cubicBezTo>
                    <a:cubicBezTo>
                      <a:pt x="271" y="164"/>
                      <a:pt x="271" y="164"/>
                      <a:pt x="271" y="164"/>
                    </a:cubicBezTo>
                    <a:moveTo>
                      <a:pt x="199" y="161"/>
                    </a:moveTo>
                    <a:cubicBezTo>
                      <a:pt x="199" y="161"/>
                      <a:pt x="199" y="161"/>
                      <a:pt x="199" y="161"/>
                    </a:cubicBezTo>
                    <a:cubicBezTo>
                      <a:pt x="200" y="162"/>
                      <a:pt x="201" y="162"/>
                      <a:pt x="202" y="162"/>
                    </a:cubicBezTo>
                    <a:cubicBezTo>
                      <a:pt x="202" y="161"/>
                      <a:pt x="202" y="161"/>
                      <a:pt x="202" y="161"/>
                    </a:cubicBezTo>
                    <a:cubicBezTo>
                      <a:pt x="201" y="161"/>
                      <a:pt x="200" y="161"/>
                      <a:pt x="199" y="161"/>
                    </a:cubicBezTo>
                    <a:moveTo>
                      <a:pt x="207" y="161"/>
                    </a:moveTo>
                    <a:cubicBezTo>
                      <a:pt x="206" y="161"/>
                      <a:pt x="205" y="161"/>
                      <a:pt x="204" y="161"/>
                    </a:cubicBezTo>
                    <a:cubicBezTo>
                      <a:pt x="204" y="162"/>
                      <a:pt x="204" y="162"/>
                      <a:pt x="204" y="162"/>
                    </a:cubicBezTo>
                    <a:cubicBezTo>
                      <a:pt x="205" y="162"/>
                      <a:pt x="206" y="162"/>
                      <a:pt x="207" y="161"/>
                    </a:cubicBezTo>
                    <a:cubicBezTo>
                      <a:pt x="207" y="161"/>
                      <a:pt x="207" y="161"/>
                      <a:pt x="207" y="161"/>
                    </a:cubicBezTo>
                    <a:moveTo>
                      <a:pt x="212" y="160"/>
                    </a:moveTo>
                    <a:cubicBezTo>
                      <a:pt x="211" y="160"/>
                      <a:pt x="210" y="160"/>
                      <a:pt x="209" y="160"/>
                    </a:cubicBezTo>
                    <a:cubicBezTo>
                      <a:pt x="209" y="161"/>
                      <a:pt x="209" y="161"/>
                      <a:pt x="209" y="161"/>
                    </a:cubicBezTo>
                    <a:cubicBezTo>
                      <a:pt x="210" y="161"/>
                      <a:pt x="211" y="161"/>
                      <a:pt x="212" y="161"/>
                    </a:cubicBezTo>
                    <a:cubicBezTo>
                      <a:pt x="212" y="160"/>
                      <a:pt x="212" y="160"/>
                      <a:pt x="212" y="160"/>
                    </a:cubicBezTo>
                    <a:moveTo>
                      <a:pt x="195" y="160"/>
                    </a:moveTo>
                    <a:cubicBezTo>
                      <a:pt x="195" y="161"/>
                      <a:pt x="195" y="161"/>
                      <a:pt x="195" y="161"/>
                    </a:cubicBezTo>
                    <a:cubicBezTo>
                      <a:pt x="196" y="161"/>
                      <a:pt x="197" y="161"/>
                      <a:pt x="198" y="161"/>
                    </a:cubicBezTo>
                    <a:cubicBezTo>
                      <a:pt x="198" y="160"/>
                      <a:pt x="198" y="160"/>
                      <a:pt x="198" y="160"/>
                    </a:cubicBezTo>
                    <a:cubicBezTo>
                      <a:pt x="197" y="160"/>
                      <a:pt x="196" y="160"/>
                      <a:pt x="195" y="160"/>
                    </a:cubicBezTo>
                    <a:moveTo>
                      <a:pt x="217" y="160"/>
                    </a:moveTo>
                    <a:cubicBezTo>
                      <a:pt x="216" y="160"/>
                      <a:pt x="215" y="160"/>
                      <a:pt x="214" y="160"/>
                    </a:cubicBezTo>
                    <a:cubicBezTo>
                      <a:pt x="214" y="161"/>
                      <a:pt x="214" y="161"/>
                      <a:pt x="214" y="161"/>
                    </a:cubicBezTo>
                    <a:cubicBezTo>
                      <a:pt x="215" y="161"/>
                      <a:pt x="216" y="161"/>
                      <a:pt x="217" y="161"/>
                    </a:cubicBezTo>
                    <a:cubicBezTo>
                      <a:pt x="217" y="160"/>
                      <a:pt x="217" y="160"/>
                      <a:pt x="217" y="160"/>
                    </a:cubicBezTo>
                    <a:moveTo>
                      <a:pt x="190" y="160"/>
                    </a:moveTo>
                    <a:cubicBezTo>
                      <a:pt x="190" y="161"/>
                      <a:pt x="190" y="161"/>
                      <a:pt x="190" y="161"/>
                    </a:cubicBezTo>
                    <a:cubicBezTo>
                      <a:pt x="191" y="161"/>
                      <a:pt x="192" y="161"/>
                      <a:pt x="193" y="161"/>
                    </a:cubicBezTo>
                    <a:cubicBezTo>
                      <a:pt x="193" y="160"/>
                      <a:pt x="193" y="160"/>
                      <a:pt x="193" y="160"/>
                    </a:cubicBezTo>
                    <a:cubicBezTo>
                      <a:pt x="192" y="160"/>
                      <a:pt x="191" y="160"/>
                      <a:pt x="190" y="160"/>
                    </a:cubicBezTo>
                    <a:moveTo>
                      <a:pt x="221" y="159"/>
                    </a:moveTo>
                    <a:cubicBezTo>
                      <a:pt x="220" y="159"/>
                      <a:pt x="219" y="159"/>
                      <a:pt x="218" y="159"/>
                    </a:cubicBezTo>
                    <a:cubicBezTo>
                      <a:pt x="219" y="160"/>
                      <a:pt x="219" y="160"/>
                      <a:pt x="219" y="160"/>
                    </a:cubicBezTo>
                    <a:cubicBezTo>
                      <a:pt x="220" y="160"/>
                      <a:pt x="221" y="160"/>
                      <a:pt x="222" y="160"/>
                    </a:cubicBezTo>
                    <a:cubicBezTo>
                      <a:pt x="221" y="159"/>
                      <a:pt x="221" y="159"/>
                      <a:pt x="221" y="159"/>
                    </a:cubicBezTo>
                    <a:moveTo>
                      <a:pt x="185" y="159"/>
                    </a:moveTo>
                    <a:cubicBezTo>
                      <a:pt x="185" y="160"/>
                      <a:pt x="185" y="160"/>
                      <a:pt x="185" y="160"/>
                    </a:cubicBezTo>
                    <a:cubicBezTo>
                      <a:pt x="186" y="160"/>
                      <a:pt x="187" y="160"/>
                      <a:pt x="188" y="160"/>
                    </a:cubicBezTo>
                    <a:cubicBezTo>
                      <a:pt x="188" y="159"/>
                      <a:pt x="188" y="159"/>
                      <a:pt x="188" y="159"/>
                    </a:cubicBezTo>
                    <a:cubicBezTo>
                      <a:pt x="187" y="159"/>
                      <a:pt x="186" y="159"/>
                      <a:pt x="185" y="159"/>
                    </a:cubicBezTo>
                    <a:moveTo>
                      <a:pt x="226" y="158"/>
                    </a:moveTo>
                    <a:cubicBezTo>
                      <a:pt x="225" y="158"/>
                      <a:pt x="224" y="158"/>
                      <a:pt x="223" y="158"/>
                    </a:cubicBezTo>
                    <a:cubicBezTo>
                      <a:pt x="223" y="159"/>
                      <a:pt x="223" y="159"/>
                      <a:pt x="223" y="159"/>
                    </a:cubicBezTo>
                    <a:cubicBezTo>
                      <a:pt x="224" y="159"/>
                      <a:pt x="225" y="159"/>
                      <a:pt x="226" y="159"/>
                    </a:cubicBezTo>
                    <a:cubicBezTo>
                      <a:pt x="226" y="158"/>
                      <a:pt x="226" y="158"/>
                      <a:pt x="226" y="158"/>
                    </a:cubicBezTo>
                    <a:moveTo>
                      <a:pt x="181" y="158"/>
                    </a:moveTo>
                    <a:cubicBezTo>
                      <a:pt x="180" y="159"/>
                      <a:pt x="180" y="159"/>
                      <a:pt x="180" y="159"/>
                    </a:cubicBezTo>
                    <a:cubicBezTo>
                      <a:pt x="181" y="159"/>
                      <a:pt x="182" y="159"/>
                      <a:pt x="183" y="159"/>
                    </a:cubicBezTo>
                    <a:cubicBezTo>
                      <a:pt x="184" y="158"/>
                      <a:pt x="184" y="158"/>
                      <a:pt x="184" y="158"/>
                    </a:cubicBezTo>
                    <a:cubicBezTo>
                      <a:pt x="183" y="158"/>
                      <a:pt x="182" y="158"/>
                      <a:pt x="181" y="158"/>
                    </a:cubicBezTo>
                    <a:moveTo>
                      <a:pt x="231" y="156"/>
                    </a:moveTo>
                    <a:cubicBezTo>
                      <a:pt x="230" y="157"/>
                      <a:pt x="229" y="157"/>
                      <a:pt x="228" y="157"/>
                    </a:cubicBezTo>
                    <a:cubicBezTo>
                      <a:pt x="228" y="158"/>
                      <a:pt x="228" y="158"/>
                      <a:pt x="228" y="158"/>
                    </a:cubicBezTo>
                    <a:cubicBezTo>
                      <a:pt x="229" y="158"/>
                      <a:pt x="230" y="158"/>
                      <a:pt x="231" y="157"/>
                    </a:cubicBezTo>
                    <a:cubicBezTo>
                      <a:pt x="231" y="156"/>
                      <a:pt x="231" y="156"/>
                      <a:pt x="231" y="156"/>
                    </a:cubicBezTo>
                    <a:moveTo>
                      <a:pt x="176" y="156"/>
                    </a:moveTo>
                    <a:cubicBezTo>
                      <a:pt x="176" y="157"/>
                      <a:pt x="176" y="157"/>
                      <a:pt x="176" y="157"/>
                    </a:cubicBezTo>
                    <a:cubicBezTo>
                      <a:pt x="177" y="158"/>
                      <a:pt x="178" y="158"/>
                      <a:pt x="179" y="158"/>
                    </a:cubicBezTo>
                    <a:cubicBezTo>
                      <a:pt x="179" y="157"/>
                      <a:pt x="179" y="157"/>
                      <a:pt x="179" y="157"/>
                    </a:cubicBezTo>
                    <a:cubicBezTo>
                      <a:pt x="178" y="157"/>
                      <a:pt x="177" y="157"/>
                      <a:pt x="176" y="156"/>
                    </a:cubicBezTo>
                    <a:moveTo>
                      <a:pt x="235" y="155"/>
                    </a:moveTo>
                    <a:cubicBezTo>
                      <a:pt x="234" y="155"/>
                      <a:pt x="233" y="156"/>
                      <a:pt x="232" y="156"/>
                    </a:cubicBezTo>
                    <a:cubicBezTo>
                      <a:pt x="233" y="157"/>
                      <a:pt x="233" y="157"/>
                      <a:pt x="233" y="157"/>
                    </a:cubicBezTo>
                    <a:cubicBezTo>
                      <a:pt x="233" y="156"/>
                      <a:pt x="234" y="156"/>
                      <a:pt x="235" y="156"/>
                    </a:cubicBezTo>
                    <a:cubicBezTo>
                      <a:pt x="235" y="155"/>
                      <a:pt x="235" y="155"/>
                      <a:pt x="235" y="155"/>
                    </a:cubicBezTo>
                    <a:moveTo>
                      <a:pt x="172" y="155"/>
                    </a:moveTo>
                    <a:cubicBezTo>
                      <a:pt x="171" y="156"/>
                      <a:pt x="171" y="156"/>
                      <a:pt x="171" y="156"/>
                    </a:cubicBezTo>
                    <a:cubicBezTo>
                      <a:pt x="172" y="156"/>
                      <a:pt x="173" y="156"/>
                      <a:pt x="174" y="157"/>
                    </a:cubicBezTo>
                    <a:cubicBezTo>
                      <a:pt x="174" y="156"/>
                      <a:pt x="174" y="156"/>
                      <a:pt x="174" y="156"/>
                    </a:cubicBezTo>
                    <a:cubicBezTo>
                      <a:pt x="174" y="156"/>
                      <a:pt x="173" y="155"/>
                      <a:pt x="172" y="155"/>
                    </a:cubicBezTo>
                    <a:moveTo>
                      <a:pt x="239" y="153"/>
                    </a:moveTo>
                    <a:cubicBezTo>
                      <a:pt x="239" y="154"/>
                      <a:pt x="238" y="154"/>
                      <a:pt x="237" y="154"/>
                    </a:cubicBezTo>
                    <a:cubicBezTo>
                      <a:pt x="237" y="155"/>
                      <a:pt x="237" y="155"/>
                      <a:pt x="237" y="155"/>
                    </a:cubicBezTo>
                    <a:cubicBezTo>
                      <a:pt x="238" y="155"/>
                      <a:pt x="239" y="154"/>
                      <a:pt x="240" y="154"/>
                    </a:cubicBezTo>
                    <a:cubicBezTo>
                      <a:pt x="239" y="153"/>
                      <a:pt x="239" y="153"/>
                      <a:pt x="239" y="153"/>
                    </a:cubicBezTo>
                    <a:moveTo>
                      <a:pt x="167" y="153"/>
                    </a:moveTo>
                    <a:cubicBezTo>
                      <a:pt x="167" y="154"/>
                      <a:pt x="167" y="154"/>
                      <a:pt x="167" y="154"/>
                    </a:cubicBezTo>
                    <a:cubicBezTo>
                      <a:pt x="168" y="154"/>
                      <a:pt x="169" y="155"/>
                      <a:pt x="170" y="155"/>
                    </a:cubicBezTo>
                    <a:cubicBezTo>
                      <a:pt x="170" y="154"/>
                      <a:pt x="170" y="154"/>
                      <a:pt x="170" y="154"/>
                    </a:cubicBezTo>
                    <a:cubicBezTo>
                      <a:pt x="169" y="154"/>
                      <a:pt x="168" y="154"/>
                      <a:pt x="167" y="153"/>
                    </a:cubicBezTo>
                    <a:moveTo>
                      <a:pt x="244" y="151"/>
                    </a:moveTo>
                    <a:cubicBezTo>
                      <a:pt x="243" y="152"/>
                      <a:pt x="242" y="152"/>
                      <a:pt x="241" y="152"/>
                    </a:cubicBezTo>
                    <a:cubicBezTo>
                      <a:pt x="241" y="153"/>
                      <a:pt x="241" y="153"/>
                      <a:pt x="241" y="153"/>
                    </a:cubicBezTo>
                    <a:cubicBezTo>
                      <a:pt x="242" y="153"/>
                      <a:pt x="243" y="152"/>
                      <a:pt x="244" y="152"/>
                    </a:cubicBezTo>
                    <a:cubicBezTo>
                      <a:pt x="244" y="151"/>
                      <a:pt x="244" y="151"/>
                      <a:pt x="244" y="151"/>
                    </a:cubicBezTo>
                    <a:moveTo>
                      <a:pt x="163" y="151"/>
                    </a:moveTo>
                    <a:cubicBezTo>
                      <a:pt x="163" y="152"/>
                      <a:pt x="163" y="152"/>
                      <a:pt x="163" y="152"/>
                    </a:cubicBezTo>
                    <a:cubicBezTo>
                      <a:pt x="163" y="152"/>
                      <a:pt x="164" y="153"/>
                      <a:pt x="165" y="153"/>
                    </a:cubicBezTo>
                    <a:cubicBezTo>
                      <a:pt x="166" y="152"/>
                      <a:pt x="166" y="152"/>
                      <a:pt x="166" y="152"/>
                    </a:cubicBezTo>
                    <a:cubicBezTo>
                      <a:pt x="165" y="152"/>
                      <a:pt x="164" y="152"/>
                      <a:pt x="163" y="151"/>
                    </a:cubicBezTo>
                    <a:moveTo>
                      <a:pt x="203" y="152"/>
                    </a:moveTo>
                    <a:cubicBezTo>
                      <a:pt x="203" y="152"/>
                      <a:pt x="203" y="152"/>
                      <a:pt x="203" y="152"/>
                    </a:cubicBezTo>
                    <a:cubicBezTo>
                      <a:pt x="203" y="151"/>
                      <a:pt x="203" y="151"/>
                      <a:pt x="203" y="151"/>
                    </a:cubicBezTo>
                    <a:cubicBezTo>
                      <a:pt x="203" y="151"/>
                      <a:pt x="203" y="151"/>
                      <a:pt x="203" y="151"/>
                    </a:cubicBezTo>
                    <a:cubicBezTo>
                      <a:pt x="203" y="151"/>
                      <a:pt x="203" y="151"/>
                      <a:pt x="203" y="151"/>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4" y="150"/>
                      <a:pt x="204" y="150"/>
                      <a:pt x="204" y="150"/>
                    </a:cubicBezTo>
                    <a:cubicBezTo>
                      <a:pt x="204" y="151"/>
                      <a:pt x="204" y="151"/>
                      <a:pt x="204" y="151"/>
                    </a:cubicBezTo>
                    <a:cubicBezTo>
                      <a:pt x="204" y="151"/>
                      <a:pt x="204" y="151"/>
                      <a:pt x="204" y="151"/>
                    </a:cubicBezTo>
                    <a:cubicBezTo>
                      <a:pt x="203" y="151"/>
                      <a:pt x="203" y="151"/>
                      <a:pt x="203" y="151"/>
                    </a:cubicBezTo>
                    <a:cubicBezTo>
                      <a:pt x="203" y="152"/>
                      <a:pt x="203" y="152"/>
                      <a:pt x="203" y="152"/>
                    </a:cubicBezTo>
                    <a:cubicBezTo>
                      <a:pt x="203" y="152"/>
                      <a:pt x="203" y="152"/>
                      <a:pt x="203" y="152"/>
                    </a:cubicBezTo>
                    <a:moveTo>
                      <a:pt x="203" y="150"/>
                    </a:moveTo>
                    <a:cubicBezTo>
                      <a:pt x="202" y="150"/>
                      <a:pt x="202" y="150"/>
                      <a:pt x="202" y="150"/>
                    </a:cubicBezTo>
                    <a:cubicBezTo>
                      <a:pt x="202" y="150"/>
                      <a:pt x="202" y="150"/>
                      <a:pt x="202" y="151"/>
                    </a:cubicBezTo>
                    <a:cubicBezTo>
                      <a:pt x="202" y="151"/>
                      <a:pt x="202" y="151"/>
                      <a:pt x="202" y="152"/>
                    </a:cubicBezTo>
                    <a:cubicBezTo>
                      <a:pt x="203" y="152"/>
                      <a:pt x="203" y="152"/>
                      <a:pt x="203" y="152"/>
                    </a:cubicBezTo>
                    <a:cubicBezTo>
                      <a:pt x="204" y="152"/>
                      <a:pt x="204" y="152"/>
                      <a:pt x="204" y="152"/>
                    </a:cubicBezTo>
                    <a:cubicBezTo>
                      <a:pt x="204" y="151"/>
                      <a:pt x="204" y="151"/>
                      <a:pt x="204" y="151"/>
                    </a:cubicBezTo>
                    <a:cubicBezTo>
                      <a:pt x="204" y="150"/>
                      <a:pt x="204" y="150"/>
                      <a:pt x="204" y="150"/>
                    </a:cubicBezTo>
                    <a:cubicBezTo>
                      <a:pt x="203" y="150"/>
                      <a:pt x="203" y="150"/>
                      <a:pt x="203" y="150"/>
                    </a:cubicBezTo>
                    <a:moveTo>
                      <a:pt x="207" y="152"/>
                    </a:moveTo>
                    <a:cubicBezTo>
                      <a:pt x="207" y="152"/>
                      <a:pt x="207" y="152"/>
                      <a:pt x="207" y="152"/>
                    </a:cubicBezTo>
                    <a:cubicBezTo>
                      <a:pt x="207" y="151"/>
                      <a:pt x="207" y="151"/>
                      <a:pt x="207" y="151"/>
                    </a:cubicBezTo>
                    <a:cubicBezTo>
                      <a:pt x="207" y="151"/>
                      <a:pt x="207" y="151"/>
                      <a:pt x="207" y="151"/>
                    </a:cubicBezTo>
                    <a:cubicBezTo>
                      <a:pt x="207" y="151"/>
                      <a:pt x="207" y="151"/>
                      <a:pt x="207" y="151"/>
                    </a:cubicBezTo>
                    <a:cubicBezTo>
                      <a:pt x="207" y="150"/>
                      <a:pt x="207" y="150"/>
                      <a:pt x="207" y="150"/>
                    </a:cubicBezTo>
                    <a:cubicBezTo>
                      <a:pt x="207" y="150"/>
                      <a:pt x="207" y="150"/>
                      <a:pt x="207" y="150"/>
                    </a:cubicBezTo>
                    <a:cubicBezTo>
                      <a:pt x="207" y="150"/>
                      <a:pt x="207" y="150"/>
                      <a:pt x="207" y="150"/>
                    </a:cubicBezTo>
                    <a:cubicBezTo>
                      <a:pt x="207" y="150"/>
                      <a:pt x="207" y="150"/>
                      <a:pt x="207" y="150"/>
                    </a:cubicBezTo>
                    <a:cubicBezTo>
                      <a:pt x="208" y="150"/>
                      <a:pt x="208" y="150"/>
                      <a:pt x="208" y="150"/>
                    </a:cubicBezTo>
                    <a:cubicBezTo>
                      <a:pt x="208" y="150"/>
                      <a:pt x="208" y="150"/>
                      <a:pt x="208" y="150"/>
                    </a:cubicBezTo>
                    <a:cubicBezTo>
                      <a:pt x="208" y="150"/>
                      <a:pt x="208" y="150"/>
                      <a:pt x="208" y="150"/>
                    </a:cubicBezTo>
                    <a:cubicBezTo>
                      <a:pt x="208" y="151"/>
                      <a:pt x="208" y="151"/>
                      <a:pt x="208" y="151"/>
                    </a:cubicBezTo>
                    <a:cubicBezTo>
                      <a:pt x="208" y="151"/>
                      <a:pt x="208" y="151"/>
                      <a:pt x="208" y="151"/>
                    </a:cubicBezTo>
                    <a:cubicBezTo>
                      <a:pt x="208" y="151"/>
                      <a:pt x="208" y="151"/>
                      <a:pt x="208" y="151"/>
                    </a:cubicBezTo>
                    <a:cubicBezTo>
                      <a:pt x="208" y="152"/>
                      <a:pt x="208" y="152"/>
                      <a:pt x="208" y="152"/>
                    </a:cubicBezTo>
                    <a:cubicBezTo>
                      <a:pt x="207" y="152"/>
                      <a:pt x="207" y="152"/>
                      <a:pt x="207" y="152"/>
                    </a:cubicBezTo>
                    <a:moveTo>
                      <a:pt x="207" y="150"/>
                    </a:moveTo>
                    <a:cubicBezTo>
                      <a:pt x="207" y="150"/>
                      <a:pt x="207" y="150"/>
                      <a:pt x="207" y="150"/>
                    </a:cubicBezTo>
                    <a:cubicBezTo>
                      <a:pt x="207" y="150"/>
                      <a:pt x="206" y="150"/>
                      <a:pt x="207" y="151"/>
                    </a:cubicBezTo>
                    <a:cubicBezTo>
                      <a:pt x="207" y="151"/>
                      <a:pt x="207" y="151"/>
                      <a:pt x="207" y="152"/>
                    </a:cubicBezTo>
                    <a:cubicBezTo>
                      <a:pt x="207" y="152"/>
                      <a:pt x="207" y="152"/>
                      <a:pt x="207" y="152"/>
                    </a:cubicBezTo>
                    <a:cubicBezTo>
                      <a:pt x="208" y="152"/>
                      <a:pt x="208" y="152"/>
                      <a:pt x="208" y="152"/>
                    </a:cubicBezTo>
                    <a:cubicBezTo>
                      <a:pt x="208" y="151"/>
                      <a:pt x="208" y="151"/>
                      <a:pt x="208" y="151"/>
                    </a:cubicBezTo>
                    <a:cubicBezTo>
                      <a:pt x="208" y="150"/>
                      <a:pt x="208" y="150"/>
                      <a:pt x="208" y="150"/>
                    </a:cubicBezTo>
                    <a:cubicBezTo>
                      <a:pt x="207" y="150"/>
                      <a:pt x="207" y="150"/>
                      <a:pt x="207" y="150"/>
                    </a:cubicBezTo>
                    <a:moveTo>
                      <a:pt x="198" y="149"/>
                    </a:moveTo>
                    <a:cubicBezTo>
                      <a:pt x="198" y="150"/>
                      <a:pt x="198" y="150"/>
                      <a:pt x="198" y="150"/>
                    </a:cubicBezTo>
                    <a:cubicBezTo>
                      <a:pt x="199" y="150"/>
                      <a:pt x="199" y="150"/>
                      <a:pt x="199" y="150"/>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1"/>
                      <a:pt x="199" y="151"/>
                      <a:pt x="199" y="151"/>
                    </a:cubicBezTo>
                    <a:cubicBezTo>
                      <a:pt x="199" y="151"/>
                      <a:pt x="199" y="151"/>
                      <a:pt x="199" y="151"/>
                    </a:cubicBezTo>
                    <a:cubicBezTo>
                      <a:pt x="199" y="150"/>
                      <a:pt x="199" y="150"/>
                      <a:pt x="199" y="150"/>
                    </a:cubicBezTo>
                    <a:cubicBezTo>
                      <a:pt x="199" y="150"/>
                      <a:pt x="199" y="150"/>
                      <a:pt x="199" y="150"/>
                    </a:cubicBezTo>
                    <a:cubicBezTo>
                      <a:pt x="199" y="150"/>
                      <a:pt x="199" y="150"/>
                      <a:pt x="199" y="150"/>
                    </a:cubicBezTo>
                    <a:cubicBezTo>
                      <a:pt x="198" y="149"/>
                      <a:pt x="198" y="149"/>
                      <a:pt x="198" y="149"/>
                    </a:cubicBezTo>
                    <a:moveTo>
                      <a:pt x="212" y="149"/>
                    </a:moveTo>
                    <a:cubicBezTo>
                      <a:pt x="211" y="149"/>
                      <a:pt x="211" y="149"/>
                      <a:pt x="211" y="149"/>
                    </a:cubicBezTo>
                    <a:cubicBezTo>
                      <a:pt x="211" y="150"/>
                      <a:pt x="211" y="150"/>
                      <a:pt x="211" y="150"/>
                    </a:cubicBezTo>
                    <a:cubicBezTo>
                      <a:pt x="211" y="149"/>
                      <a:pt x="211" y="149"/>
                      <a:pt x="211" y="149"/>
                    </a:cubicBezTo>
                    <a:cubicBezTo>
                      <a:pt x="211" y="152"/>
                      <a:pt x="211" y="152"/>
                      <a:pt x="211" y="152"/>
                    </a:cubicBezTo>
                    <a:cubicBezTo>
                      <a:pt x="212" y="152"/>
                      <a:pt x="212" y="152"/>
                      <a:pt x="212" y="152"/>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49"/>
                      <a:pt x="212" y="149"/>
                      <a:pt x="212" y="149"/>
                    </a:cubicBezTo>
                    <a:cubicBezTo>
                      <a:pt x="212" y="149"/>
                      <a:pt x="212" y="149"/>
                      <a:pt x="212" y="149"/>
                    </a:cubicBezTo>
                    <a:cubicBezTo>
                      <a:pt x="212" y="149"/>
                      <a:pt x="212" y="149"/>
                      <a:pt x="212" y="149"/>
                    </a:cubicBezTo>
                    <a:moveTo>
                      <a:pt x="195" y="151"/>
                    </a:moveTo>
                    <a:cubicBezTo>
                      <a:pt x="194" y="151"/>
                      <a:pt x="194" y="151"/>
                      <a:pt x="194" y="151"/>
                    </a:cubicBezTo>
                    <a:cubicBezTo>
                      <a:pt x="194" y="151"/>
                      <a:pt x="194" y="151"/>
                      <a:pt x="194" y="151"/>
                    </a:cubicBezTo>
                    <a:cubicBezTo>
                      <a:pt x="194" y="151"/>
                      <a:pt x="194" y="151"/>
                      <a:pt x="194" y="151"/>
                    </a:cubicBezTo>
                    <a:cubicBezTo>
                      <a:pt x="194" y="150"/>
                      <a:pt x="194" y="150"/>
                      <a:pt x="194" y="150"/>
                    </a:cubicBezTo>
                    <a:cubicBezTo>
                      <a:pt x="194" y="150"/>
                      <a:pt x="194" y="150"/>
                      <a:pt x="194" y="150"/>
                    </a:cubicBezTo>
                    <a:cubicBezTo>
                      <a:pt x="194" y="150"/>
                      <a:pt x="194" y="150"/>
                      <a:pt x="194" y="150"/>
                    </a:cubicBezTo>
                    <a:cubicBezTo>
                      <a:pt x="194" y="149"/>
                      <a:pt x="194" y="149"/>
                      <a:pt x="194" y="149"/>
                    </a:cubicBezTo>
                    <a:cubicBezTo>
                      <a:pt x="195" y="149"/>
                      <a:pt x="195" y="149"/>
                      <a:pt x="195" y="149"/>
                    </a:cubicBezTo>
                    <a:cubicBezTo>
                      <a:pt x="195" y="149"/>
                      <a:pt x="195" y="149"/>
                      <a:pt x="195" y="149"/>
                    </a:cubicBezTo>
                    <a:cubicBezTo>
                      <a:pt x="195" y="150"/>
                      <a:pt x="195" y="150"/>
                      <a:pt x="195" y="150"/>
                    </a:cubicBezTo>
                    <a:cubicBezTo>
                      <a:pt x="195" y="150"/>
                      <a:pt x="195" y="150"/>
                      <a:pt x="195" y="150"/>
                    </a:cubicBezTo>
                    <a:cubicBezTo>
                      <a:pt x="195" y="150"/>
                      <a:pt x="195" y="150"/>
                      <a:pt x="195" y="150"/>
                    </a:cubicBezTo>
                    <a:cubicBezTo>
                      <a:pt x="195" y="151"/>
                      <a:pt x="195" y="151"/>
                      <a:pt x="195" y="151"/>
                    </a:cubicBezTo>
                    <a:cubicBezTo>
                      <a:pt x="195" y="151"/>
                      <a:pt x="195" y="151"/>
                      <a:pt x="195" y="151"/>
                    </a:cubicBezTo>
                    <a:cubicBezTo>
                      <a:pt x="195" y="151"/>
                      <a:pt x="195" y="151"/>
                      <a:pt x="195" y="151"/>
                    </a:cubicBezTo>
                    <a:cubicBezTo>
                      <a:pt x="195" y="151"/>
                      <a:pt x="195" y="151"/>
                      <a:pt x="195" y="151"/>
                    </a:cubicBezTo>
                    <a:moveTo>
                      <a:pt x="195" y="149"/>
                    </a:moveTo>
                    <a:cubicBezTo>
                      <a:pt x="194" y="149"/>
                      <a:pt x="194" y="149"/>
                      <a:pt x="194" y="149"/>
                    </a:cubicBezTo>
                    <a:cubicBezTo>
                      <a:pt x="194" y="150"/>
                      <a:pt x="194" y="150"/>
                      <a:pt x="194" y="150"/>
                    </a:cubicBezTo>
                    <a:cubicBezTo>
                      <a:pt x="194" y="151"/>
                      <a:pt x="194" y="151"/>
                      <a:pt x="194" y="151"/>
                    </a:cubicBezTo>
                    <a:cubicBezTo>
                      <a:pt x="194" y="152"/>
                      <a:pt x="194" y="152"/>
                      <a:pt x="194" y="152"/>
                    </a:cubicBezTo>
                    <a:cubicBezTo>
                      <a:pt x="195" y="151"/>
                      <a:pt x="195" y="151"/>
                      <a:pt x="195" y="151"/>
                    </a:cubicBezTo>
                    <a:cubicBezTo>
                      <a:pt x="195" y="151"/>
                      <a:pt x="195" y="151"/>
                      <a:pt x="195" y="150"/>
                    </a:cubicBezTo>
                    <a:cubicBezTo>
                      <a:pt x="195" y="150"/>
                      <a:pt x="195" y="150"/>
                      <a:pt x="195" y="149"/>
                    </a:cubicBezTo>
                    <a:cubicBezTo>
                      <a:pt x="195" y="149"/>
                      <a:pt x="195" y="149"/>
                      <a:pt x="195" y="149"/>
                    </a:cubicBezTo>
                    <a:moveTo>
                      <a:pt x="248" y="149"/>
                    </a:moveTo>
                    <a:cubicBezTo>
                      <a:pt x="247" y="149"/>
                      <a:pt x="246" y="150"/>
                      <a:pt x="245" y="150"/>
                    </a:cubicBezTo>
                    <a:cubicBezTo>
                      <a:pt x="246" y="151"/>
                      <a:pt x="246" y="151"/>
                      <a:pt x="246" y="151"/>
                    </a:cubicBezTo>
                    <a:cubicBezTo>
                      <a:pt x="247" y="151"/>
                      <a:pt x="248" y="150"/>
                      <a:pt x="248" y="150"/>
                    </a:cubicBezTo>
                    <a:cubicBezTo>
                      <a:pt x="248" y="149"/>
                      <a:pt x="248" y="149"/>
                      <a:pt x="248" y="149"/>
                    </a:cubicBezTo>
                    <a:moveTo>
                      <a:pt x="159" y="149"/>
                    </a:moveTo>
                    <a:cubicBezTo>
                      <a:pt x="158" y="150"/>
                      <a:pt x="158" y="150"/>
                      <a:pt x="158" y="150"/>
                    </a:cubicBezTo>
                    <a:cubicBezTo>
                      <a:pt x="159" y="150"/>
                      <a:pt x="160" y="151"/>
                      <a:pt x="161" y="151"/>
                    </a:cubicBezTo>
                    <a:cubicBezTo>
                      <a:pt x="161" y="150"/>
                      <a:pt x="161" y="150"/>
                      <a:pt x="161" y="150"/>
                    </a:cubicBezTo>
                    <a:cubicBezTo>
                      <a:pt x="160" y="150"/>
                      <a:pt x="160" y="149"/>
                      <a:pt x="159" y="149"/>
                    </a:cubicBezTo>
                    <a:moveTo>
                      <a:pt x="216" y="149"/>
                    </a:moveTo>
                    <a:cubicBezTo>
                      <a:pt x="215" y="149"/>
                      <a:pt x="215" y="149"/>
                      <a:pt x="215" y="149"/>
                    </a:cubicBezTo>
                    <a:cubicBezTo>
                      <a:pt x="215" y="149"/>
                      <a:pt x="215" y="149"/>
                      <a:pt x="215" y="149"/>
                    </a:cubicBezTo>
                    <a:cubicBezTo>
                      <a:pt x="215" y="149"/>
                      <a:pt x="215" y="149"/>
                      <a:pt x="215" y="149"/>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0"/>
                      <a:pt x="216" y="150"/>
                      <a:pt x="216" y="150"/>
                    </a:cubicBezTo>
                    <a:cubicBezTo>
                      <a:pt x="216" y="150"/>
                      <a:pt x="216" y="150"/>
                      <a:pt x="216" y="150"/>
                    </a:cubicBezTo>
                    <a:cubicBezTo>
                      <a:pt x="216" y="149"/>
                      <a:pt x="216" y="149"/>
                      <a:pt x="216" y="149"/>
                    </a:cubicBezTo>
                    <a:cubicBezTo>
                      <a:pt x="216" y="149"/>
                      <a:pt x="216" y="149"/>
                      <a:pt x="216" y="149"/>
                    </a:cubicBezTo>
                    <a:cubicBezTo>
                      <a:pt x="216" y="149"/>
                      <a:pt x="216" y="149"/>
                      <a:pt x="216" y="149"/>
                    </a:cubicBezTo>
                    <a:moveTo>
                      <a:pt x="190" y="149"/>
                    </a:moveTo>
                    <a:cubicBezTo>
                      <a:pt x="190" y="149"/>
                      <a:pt x="190" y="149"/>
                      <a:pt x="190" y="149"/>
                    </a:cubicBezTo>
                    <a:cubicBezTo>
                      <a:pt x="190" y="149"/>
                      <a:pt x="190" y="149"/>
                      <a:pt x="190" y="149"/>
                    </a:cubicBezTo>
                    <a:cubicBezTo>
                      <a:pt x="190" y="151"/>
                      <a:pt x="190" y="151"/>
                      <a:pt x="190" y="151"/>
                    </a:cubicBezTo>
                    <a:cubicBezTo>
                      <a:pt x="190" y="151"/>
                      <a:pt x="190" y="151"/>
                      <a:pt x="190" y="151"/>
                    </a:cubicBezTo>
                    <a:cubicBezTo>
                      <a:pt x="190" y="151"/>
                      <a:pt x="190" y="151"/>
                      <a:pt x="190" y="151"/>
                    </a:cubicBezTo>
                    <a:cubicBezTo>
                      <a:pt x="190" y="151"/>
                      <a:pt x="190" y="151"/>
                      <a:pt x="190" y="151"/>
                    </a:cubicBezTo>
                    <a:cubicBezTo>
                      <a:pt x="191" y="151"/>
                      <a:pt x="191" y="151"/>
                      <a:pt x="191" y="151"/>
                    </a:cubicBezTo>
                    <a:cubicBezTo>
                      <a:pt x="191" y="151"/>
                      <a:pt x="191" y="151"/>
                      <a:pt x="191" y="151"/>
                    </a:cubicBezTo>
                    <a:cubicBezTo>
                      <a:pt x="191" y="150"/>
                      <a:pt x="191" y="150"/>
                      <a:pt x="191" y="150"/>
                    </a:cubicBezTo>
                    <a:cubicBezTo>
                      <a:pt x="190" y="150"/>
                      <a:pt x="190" y="150"/>
                      <a:pt x="190" y="150"/>
                    </a:cubicBezTo>
                    <a:cubicBezTo>
                      <a:pt x="191" y="149"/>
                      <a:pt x="191" y="149"/>
                      <a:pt x="191" y="149"/>
                    </a:cubicBezTo>
                    <a:cubicBezTo>
                      <a:pt x="191" y="149"/>
                      <a:pt x="191" y="149"/>
                      <a:pt x="191" y="149"/>
                    </a:cubicBezTo>
                    <a:cubicBezTo>
                      <a:pt x="191" y="149"/>
                      <a:pt x="191" y="149"/>
                      <a:pt x="191" y="149"/>
                    </a:cubicBezTo>
                    <a:cubicBezTo>
                      <a:pt x="190" y="149"/>
                      <a:pt x="190" y="149"/>
                      <a:pt x="190" y="149"/>
                    </a:cubicBezTo>
                    <a:moveTo>
                      <a:pt x="220" y="150"/>
                    </a:moveTo>
                    <a:cubicBezTo>
                      <a:pt x="220" y="150"/>
                      <a:pt x="220" y="150"/>
                      <a:pt x="220" y="150"/>
                    </a:cubicBezTo>
                    <a:cubicBezTo>
                      <a:pt x="220" y="150"/>
                      <a:pt x="220" y="150"/>
                      <a:pt x="220" y="150"/>
                    </a:cubicBezTo>
                    <a:cubicBezTo>
                      <a:pt x="220" y="150"/>
                      <a:pt x="220" y="150"/>
                      <a:pt x="220" y="150"/>
                    </a:cubicBezTo>
                    <a:cubicBezTo>
                      <a:pt x="219" y="149"/>
                      <a:pt x="219" y="149"/>
                      <a:pt x="219" y="149"/>
                    </a:cubicBezTo>
                    <a:cubicBezTo>
                      <a:pt x="219" y="149"/>
                      <a:pt x="219" y="149"/>
                      <a:pt x="219" y="149"/>
                    </a:cubicBezTo>
                    <a:cubicBezTo>
                      <a:pt x="219" y="148"/>
                      <a:pt x="219" y="148"/>
                      <a:pt x="219" y="148"/>
                    </a:cubicBezTo>
                    <a:cubicBezTo>
                      <a:pt x="219" y="148"/>
                      <a:pt x="219" y="148"/>
                      <a:pt x="219" y="148"/>
                    </a:cubicBezTo>
                    <a:cubicBezTo>
                      <a:pt x="220" y="148"/>
                      <a:pt x="220" y="148"/>
                      <a:pt x="220" y="148"/>
                    </a:cubicBezTo>
                    <a:cubicBezTo>
                      <a:pt x="220" y="148"/>
                      <a:pt x="220" y="148"/>
                      <a:pt x="220" y="148"/>
                    </a:cubicBezTo>
                    <a:cubicBezTo>
                      <a:pt x="220" y="148"/>
                      <a:pt x="220" y="148"/>
                      <a:pt x="220" y="148"/>
                    </a:cubicBezTo>
                    <a:cubicBezTo>
                      <a:pt x="220" y="149"/>
                      <a:pt x="220" y="149"/>
                      <a:pt x="220" y="149"/>
                    </a:cubicBezTo>
                    <a:cubicBezTo>
                      <a:pt x="220" y="149"/>
                      <a:pt x="220" y="149"/>
                      <a:pt x="220" y="149"/>
                    </a:cubicBezTo>
                    <a:cubicBezTo>
                      <a:pt x="220" y="149"/>
                      <a:pt x="220" y="149"/>
                      <a:pt x="220" y="149"/>
                    </a:cubicBezTo>
                    <a:cubicBezTo>
                      <a:pt x="220" y="150"/>
                      <a:pt x="220" y="150"/>
                      <a:pt x="220" y="150"/>
                    </a:cubicBezTo>
                    <a:cubicBezTo>
                      <a:pt x="220" y="150"/>
                      <a:pt x="220" y="150"/>
                      <a:pt x="220" y="150"/>
                    </a:cubicBezTo>
                    <a:cubicBezTo>
                      <a:pt x="220" y="150"/>
                      <a:pt x="220" y="150"/>
                      <a:pt x="220" y="150"/>
                    </a:cubicBezTo>
                    <a:moveTo>
                      <a:pt x="220" y="148"/>
                    </a:moveTo>
                    <a:cubicBezTo>
                      <a:pt x="219" y="148"/>
                      <a:pt x="219" y="148"/>
                      <a:pt x="219" y="148"/>
                    </a:cubicBezTo>
                    <a:cubicBezTo>
                      <a:pt x="219" y="149"/>
                      <a:pt x="219" y="149"/>
                      <a:pt x="219" y="149"/>
                    </a:cubicBezTo>
                    <a:cubicBezTo>
                      <a:pt x="219" y="150"/>
                      <a:pt x="219" y="150"/>
                      <a:pt x="220" y="150"/>
                    </a:cubicBezTo>
                    <a:cubicBezTo>
                      <a:pt x="220" y="150"/>
                      <a:pt x="220" y="150"/>
                      <a:pt x="220" y="150"/>
                    </a:cubicBezTo>
                    <a:cubicBezTo>
                      <a:pt x="221" y="150"/>
                      <a:pt x="221" y="150"/>
                      <a:pt x="221" y="150"/>
                    </a:cubicBezTo>
                    <a:cubicBezTo>
                      <a:pt x="221" y="150"/>
                      <a:pt x="221" y="149"/>
                      <a:pt x="221" y="149"/>
                    </a:cubicBezTo>
                    <a:cubicBezTo>
                      <a:pt x="221" y="149"/>
                      <a:pt x="220" y="148"/>
                      <a:pt x="220" y="148"/>
                    </a:cubicBezTo>
                    <a:cubicBezTo>
                      <a:pt x="220" y="148"/>
                      <a:pt x="220" y="148"/>
                      <a:pt x="220" y="148"/>
                    </a:cubicBezTo>
                    <a:moveTo>
                      <a:pt x="186" y="148"/>
                    </a:moveTo>
                    <a:cubicBezTo>
                      <a:pt x="186" y="148"/>
                      <a:pt x="186" y="148"/>
                      <a:pt x="186" y="148"/>
                    </a:cubicBezTo>
                    <a:cubicBezTo>
                      <a:pt x="186" y="148"/>
                      <a:pt x="186" y="148"/>
                      <a:pt x="186" y="148"/>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7" y="150"/>
                      <a:pt x="187" y="150"/>
                      <a:pt x="187" y="150"/>
                    </a:cubicBezTo>
                    <a:cubicBezTo>
                      <a:pt x="187" y="150"/>
                      <a:pt x="187" y="150"/>
                      <a:pt x="187" y="150"/>
                    </a:cubicBezTo>
                    <a:cubicBezTo>
                      <a:pt x="186" y="150"/>
                      <a:pt x="186" y="150"/>
                      <a:pt x="186" y="150"/>
                    </a:cubicBezTo>
                    <a:cubicBezTo>
                      <a:pt x="187" y="148"/>
                      <a:pt x="187" y="148"/>
                      <a:pt x="187" y="148"/>
                    </a:cubicBezTo>
                    <a:cubicBezTo>
                      <a:pt x="187" y="148"/>
                      <a:pt x="187" y="148"/>
                      <a:pt x="187" y="148"/>
                    </a:cubicBezTo>
                    <a:cubicBezTo>
                      <a:pt x="187" y="148"/>
                      <a:pt x="187" y="148"/>
                      <a:pt x="187" y="148"/>
                    </a:cubicBezTo>
                    <a:cubicBezTo>
                      <a:pt x="186" y="148"/>
                      <a:pt x="186" y="148"/>
                      <a:pt x="186" y="148"/>
                    </a:cubicBezTo>
                    <a:moveTo>
                      <a:pt x="224" y="147"/>
                    </a:moveTo>
                    <a:cubicBezTo>
                      <a:pt x="223" y="147"/>
                      <a:pt x="223" y="147"/>
                      <a:pt x="223" y="147"/>
                    </a:cubicBezTo>
                    <a:cubicBezTo>
                      <a:pt x="223" y="147"/>
                      <a:pt x="223" y="147"/>
                      <a:pt x="223" y="147"/>
                    </a:cubicBezTo>
                    <a:cubicBezTo>
                      <a:pt x="224" y="147"/>
                      <a:pt x="224" y="147"/>
                      <a:pt x="224" y="147"/>
                    </a:cubicBezTo>
                    <a:cubicBezTo>
                      <a:pt x="224" y="149"/>
                      <a:pt x="224" y="149"/>
                      <a:pt x="224" y="149"/>
                    </a:cubicBezTo>
                    <a:cubicBezTo>
                      <a:pt x="224" y="149"/>
                      <a:pt x="224" y="149"/>
                      <a:pt x="224" y="149"/>
                    </a:cubicBezTo>
                    <a:cubicBezTo>
                      <a:pt x="224" y="149"/>
                      <a:pt x="224" y="149"/>
                      <a:pt x="224" y="149"/>
                    </a:cubicBezTo>
                    <a:cubicBezTo>
                      <a:pt x="224" y="149"/>
                      <a:pt x="224" y="149"/>
                      <a:pt x="224" y="149"/>
                    </a:cubicBezTo>
                    <a:cubicBezTo>
                      <a:pt x="225" y="149"/>
                      <a:pt x="225" y="149"/>
                      <a:pt x="225" y="149"/>
                    </a:cubicBezTo>
                    <a:cubicBezTo>
                      <a:pt x="225" y="149"/>
                      <a:pt x="225" y="149"/>
                      <a:pt x="225" y="149"/>
                    </a:cubicBezTo>
                    <a:cubicBezTo>
                      <a:pt x="225" y="149"/>
                      <a:pt x="225" y="149"/>
                      <a:pt x="225" y="149"/>
                    </a:cubicBezTo>
                    <a:cubicBezTo>
                      <a:pt x="224" y="149"/>
                      <a:pt x="224" y="149"/>
                      <a:pt x="224" y="149"/>
                    </a:cubicBezTo>
                    <a:cubicBezTo>
                      <a:pt x="224" y="147"/>
                      <a:pt x="224" y="147"/>
                      <a:pt x="224" y="147"/>
                    </a:cubicBezTo>
                    <a:cubicBezTo>
                      <a:pt x="224" y="147"/>
                      <a:pt x="224" y="147"/>
                      <a:pt x="224" y="147"/>
                    </a:cubicBezTo>
                    <a:cubicBezTo>
                      <a:pt x="224" y="147"/>
                      <a:pt x="224" y="147"/>
                      <a:pt x="224" y="147"/>
                    </a:cubicBezTo>
                    <a:moveTo>
                      <a:pt x="182" y="149"/>
                    </a:moveTo>
                    <a:cubicBezTo>
                      <a:pt x="182" y="149"/>
                      <a:pt x="182" y="149"/>
                      <a:pt x="182" y="149"/>
                    </a:cubicBezTo>
                    <a:cubicBezTo>
                      <a:pt x="182" y="149"/>
                      <a:pt x="182" y="149"/>
                      <a:pt x="182" y="149"/>
                    </a:cubicBezTo>
                    <a:cubicBezTo>
                      <a:pt x="182" y="149"/>
                      <a:pt x="182" y="149"/>
                      <a:pt x="182" y="149"/>
                    </a:cubicBezTo>
                    <a:cubicBezTo>
                      <a:pt x="182" y="148"/>
                      <a:pt x="182" y="148"/>
                      <a:pt x="182" y="148"/>
                    </a:cubicBezTo>
                    <a:cubicBezTo>
                      <a:pt x="182" y="148"/>
                      <a:pt x="182" y="148"/>
                      <a:pt x="182" y="148"/>
                    </a:cubicBezTo>
                    <a:cubicBezTo>
                      <a:pt x="182" y="147"/>
                      <a:pt x="182" y="147"/>
                      <a:pt x="182" y="147"/>
                    </a:cubicBezTo>
                    <a:cubicBezTo>
                      <a:pt x="182" y="147"/>
                      <a:pt x="182" y="147"/>
                      <a:pt x="182" y="147"/>
                    </a:cubicBezTo>
                    <a:cubicBezTo>
                      <a:pt x="182" y="147"/>
                      <a:pt x="182" y="147"/>
                      <a:pt x="182" y="147"/>
                    </a:cubicBezTo>
                    <a:cubicBezTo>
                      <a:pt x="182" y="147"/>
                      <a:pt x="182" y="147"/>
                      <a:pt x="182" y="147"/>
                    </a:cubicBezTo>
                    <a:cubicBezTo>
                      <a:pt x="183" y="147"/>
                      <a:pt x="183" y="147"/>
                      <a:pt x="183" y="147"/>
                    </a:cubicBezTo>
                    <a:cubicBezTo>
                      <a:pt x="183" y="147"/>
                      <a:pt x="183" y="147"/>
                      <a:pt x="183" y="147"/>
                    </a:cubicBezTo>
                    <a:cubicBezTo>
                      <a:pt x="183" y="148"/>
                      <a:pt x="183" y="148"/>
                      <a:pt x="183" y="148"/>
                    </a:cubicBezTo>
                    <a:cubicBezTo>
                      <a:pt x="183" y="148"/>
                      <a:pt x="183" y="148"/>
                      <a:pt x="183" y="148"/>
                    </a:cubicBezTo>
                    <a:cubicBezTo>
                      <a:pt x="182" y="148"/>
                      <a:pt x="182" y="148"/>
                      <a:pt x="182" y="148"/>
                    </a:cubicBezTo>
                    <a:cubicBezTo>
                      <a:pt x="182" y="149"/>
                      <a:pt x="182" y="149"/>
                      <a:pt x="182" y="149"/>
                    </a:cubicBezTo>
                    <a:cubicBezTo>
                      <a:pt x="182" y="149"/>
                      <a:pt x="182" y="149"/>
                      <a:pt x="182" y="149"/>
                    </a:cubicBezTo>
                    <a:moveTo>
                      <a:pt x="182" y="147"/>
                    </a:moveTo>
                    <a:cubicBezTo>
                      <a:pt x="182" y="147"/>
                      <a:pt x="182" y="147"/>
                      <a:pt x="182" y="147"/>
                    </a:cubicBezTo>
                    <a:cubicBezTo>
                      <a:pt x="182" y="147"/>
                      <a:pt x="181" y="147"/>
                      <a:pt x="181" y="148"/>
                    </a:cubicBezTo>
                    <a:cubicBezTo>
                      <a:pt x="181" y="148"/>
                      <a:pt x="181" y="148"/>
                      <a:pt x="181" y="149"/>
                    </a:cubicBezTo>
                    <a:cubicBezTo>
                      <a:pt x="182" y="149"/>
                      <a:pt x="182" y="149"/>
                      <a:pt x="182" y="149"/>
                    </a:cubicBezTo>
                    <a:cubicBezTo>
                      <a:pt x="182" y="149"/>
                      <a:pt x="182" y="149"/>
                      <a:pt x="182" y="149"/>
                    </a:cubicBezTo>
                    <a:cubicBezTo>
                      <a:pt x="183" y="149"/>
                      <a:pt x="183" y="149"/>
                      <a:pt x="183" y="148"/>
                    </a:cubicBezTo>
                    <a:cubicBezTo>
                      <a:pt x="183" y="148"/>
                      <a:pt x="183" y="147"/>
                      <a:pt x="183" y="147"/>
                    </a:cubicBezTo>
                    <a:cubicBezTo>
                      <a:pt x="182" y="147"/>
                      <a:pt x="182" y="147"/>
                      <a:pt x="182" y="147"/>
                    </a:cubicBezTo>
                    <a:moveTo>
                      <a:pt x="252" y="146"/>
                    </a:moveTo>
                    <a:cubicBezTo>
                      <a:pt x="251" y="147"/>
                      <a:pt x="250" y="148"/>
                      <a:pt x="250" y="148"/>
                    </a:cubicBezTo>
                    <a:cubicBezTo>
                      <a:pt x="250" y="149"/>
                      <a:pt x="250" y="149"/>
                      <a:pt x="250" y="149"/>
                    </a:cubicBezTo>
                    <a:cubicBezTo>
                      <a:pt x="251" y="148"/>
                      <a:pt x="252" y="148"/>
                      <a:pt x="253" y="147"/>
                    </a:cubicBezTo>
                    <a:cubicBezTo>
                      <a:pt x="252" y="146"/>
                      <a:pt x="252" y="146"/>
                      <a:pt x="252" y="146"/>
                    </a:cubicBezTo>
                    <a:moveTo>
                      <a:pt x="155" y="146"/>
                    </a:moveTo>
                    <a:cubicBezTo>
                      <a:pt x="154" y="147"/>
                      <a:pt x="154" y="147"/>
                      <a:pt x="154" y="147"/>
                    </a:cubicBezTo>
                    <a:cubicBezTo>
                      <a:pt x="155" y="148"/>
                      <a:pt x="156" y="148"/>
                      <a:pt x="157" y="149"/>
                    </a:cubicBezTo>
                    <a:cubicBezTo>
                      <a:pt x="157" y="148"/>
                      <a:pt x="157" y="148"/>
                      <a:pt x="157" y="148"/>
                    </a:cubicBezTo>
                    <a:cubicBezTo>
                      <a:pt x="156" y="148"/>
                      <a:pt x="155" y="147"/>
                      <a:pt x="155" y="146"/>
                    </a:cubicBezTo>
                    <a:moveTo>
                      <a:pt x="228" y="148"/>
                    </a:moveTo>
                    <a:cubicBezTo>
                      <a:pt x="228" y="148"/>
                      <a:pt x="228" y="148"/>
                      <a:pt x="228" y="148"/>
                    </a:cubicBezTo>
                    <a:cubicBezTo>
                      <a:pt x="228" y="147"/>
                      <a:pt x="228" y="147"/>
                      <a:pt x="228" y="147"/>
                    </a:cubicBezTo>
                    <a:cubicBezTo>
                      <a:pt x="228" y="147"/>
                      <a:pt x="228" y="147"/>
                      <a:pt x="228" y="147"/>
                    </a:cubicBezTo>
                    <a:cubicBezTo>
                      <a:pt x="228" y="147"/>
                      <a:pt x="228" y="147"/>
                      <a:pt x="228" y="147"/>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9" y="147"/>
                      <a:pt x="229" y="147"/>
                      <a:pt x="229" y="147"/>
                    </a:cubicBezTo>
                    <a:cubicBezTo>
                      <a:pt x="229" y="147"/>
                      <a:pt x="229" y="147"/>
                      <a:pt x="229" y="147"/>
                    </a:cubicBezTo>
                    <a:cubicBezTo>
                      <a:pt x="229" y="147"/>
                      <a:pt x="229" y="147"/>
                      <a:pt x="229" y="147"/>
                    </a:cubicBezTo>
                    <a:cubicBezTo>
                      <a:pt x="229" y="148"/>
                      <a:pt x="229" y="148"/>
                      <a:pt x="229" y="148"/>
                    </a:cubicBezTo>
                    <a:cubicBezTo>
                      <a:pt x="228" y="148"/>
                      <a:pt x="228" y="148"/>
                      <a:pt x="228" y="148"/>
                    </a:cubicBezTo>
                    <a:cubicBezTo>
                      <a:pt x="228" y="148"/>
                      <a:pt x="228" y="148"/>
                      <a:pt x="228" y="148"/>
                    </a:cubicBezTo>
                    <a:moveTo>
                      <a:pt x="228" y="146"/>
                    </a:moveTo>
                    <a:cubicBezTo>
                      <a:pt x="227" y="146"/>
                      <a:pt x="227" y="146"/>
                      <a:pt x="227" y="146"/>
                    </a:cubicBezTo>
                    <a:cubicBezTo>
                      <a:pt x="227" y="146"/>
                      <a:pt x="227" y="147"/>
                      <a:pt x="227" y="147"/>
                    </a:cubicBezTo>
                    <a:cubicBezTo>
                      <a:pt x="227" y="148"/>
                      <a:pt x="228" y="148"/>
                      <a:pt x="228" y="148"/>
                    </a:cubicBezTo>
                    <a:cubicBezTo>
                      <a:pt x="228" y="148"/>
                      <a:pt x="228" y="148"/>
                      <a:pt x="228" y="148"/>
                    </a:cubicBezTo>
                    <a:cubicBezTo>
                      <a:pt x="229" y="148"/>
                      <a:pt x="229" y="148"/>
                      <a:pt x="229" y="148"/>
                    </a:cubicBezTo>
                    <a:cubicBezTo>
                      <a:pt x="229" y="147"/>
                      <a:pt x="229" y="147"/>
                      <a:pt x="229" y="147"/>
                    </a:cubicBezTo>
                    <a:cubicBezTo>
                      <a:pt x="229" y="146"/>
                      <a:pt x="229" y="146"/>
                      <a:pt x="228" y="146"/>
                    </a:cubicBezTo>
                    <a:cubicBezTo>
                      <a:pt x="228" y="146"/>
                      <a:pt x="228" y="146"/>
                      <a:pt x="228" y="146"/>
                    </a:cubicBezTo>
                    <a:moveTo>
                      <a:pt x="242" y="146"/>
                    </a:moveTo>
                    <a:cubicBezTo>
                      <a:pt x="232" y="151"/>
                      <a:pt x="220" y="154"/>
                      <a:pt x="208" y="155"/>
                    </a:cubicBezTo>
                    <a:cubicBezTo>
                      <a:pt x="208" y="158"/>
                      <a:pt x="208" y="158"/>
                      <a:pt x="208" y="158"/>
                    </a:cubicBezTo>
                    <a:cubicBezTo>
                      <a:pt x="221" y="157"/>
                      <a:pt x="232" y="154"/>
                      <a:pt x="243" y="148"/>
                    </a:cubicBezTo>
                    <a:cubicBezTo>
                      <a:pt x="242" y="146"/>
                      <a:pt x="242" y="146"/>
                      <a:pt x="242" y="146"/>
                    </a:cubicBezTo>
                    <a:moveTo>
                      <a:pt x="178" y="145"/>
                    </a:moveTo>
                    <a:cubicBezTo>
                      <a:pt x="178" y="146"/>
                      <a:pt x="178" y="146"/>
                      <a:pt x="178" y="146"/>
                    </a:cubicBezTo>
                    <a:cubicBezTo>
                      <a:pt x="178" y="146"/>
                      <a:pt x="178" y="146"/>
                      <a:pt x="178" y="146"/>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7"/>
                      <a:pt x="178" y="147"/>
                      <a:pt x="178" y="147"/>
                    </a:cubicBezTo>
                    <a:cubicBezTo>
                      <a:pt x="178" y="146"/>
                      <a:pt x="178" y="146"/>
                      <a:pt x="178" y="146"/>
                    </a:cubicBezTo>
                    <a:cubicBezTo>
                      <a:pt x="179" y="146"/>
                      <a:pt x="179" y="146"/>
                      <a:pt x="179" y="146"/>
                    </a:cubicBezTo>
                    <a:cubicBezTo>
                      <a:pt x="179" y="146"/>
                      <a:pt x="179" y="146"/>
                      <a:pt x="179" y="146"/>
                    </a:cubicBezTo>
                    <a:cubicBezTo>
                      <a:pt x="178" y="145"/>
                      <a:pt x="178" y="145"/>
                      <a:pt x="178" y="145"/>
                    </a:cubicBezTo>
                    <a:moveTo>
                      <a:pt x="232" y="146"/>
                    </a:moveTo>
                    <a:cubicBezTo>
                      <a:pt x="232" y="146"/>
                      <a:pt x="232" y="146"/>
                      <a:pt x="232" y="146"/>
                    </a:cubicBezTo>
                    <a:cubicBezTo>
                      <a:pt x="232" y="146"/>
                      <a:pt x="232" y="146"/>
                      <a:pt x="232" y="146"/>
                    </a:cubicBezTo>
                    <a:cubicBezTo>
                      <a:pt x="232" y="146"/>
                      <a:pt x="232" y="146"/>
                      <a:pt x="232" y="146"/>
                    </a:cubicBezTo>
                    <a:cubicBezTo>
                      <a:pt x="232" y="145"/>
                      <a:pt x="232" y="145"/>
                      <a:pt x="232" y="145"/>
                    </a:cubicBezTo>
                    <a:cubicBezTo>
                      <a:pt x="231" y="145"/>
                      <a:pt x="231" y="145"/>
                      <a:pt x="231"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3" y="145"/>
                      <a:pt x="233" y="145"/>
                      <a:pt x="233" y="145"/>
                    </a:cubicBezTo>
                    <a:cubicBezTo>
                      <a:pt x="233" y="146"/>
                      <a:pt x="233" y="146"/>
                      <a:pt x="233" y="146"/>
                    </a:cubicBezTo>
                    <a:cubicBezTo>
                      <a:pt x="233" y="146"/>
                      <a:pt x="233" y="146"/>
                      <a:pt x="233" y="146"/>
                    </a:cubicBezTo>
                    <a:cubicBezTo>
                      <a:pt x="233" y="146"/>
                      <a:pt x="233" y="146"/>
                      <a:pt x="233" y="146"/>
                    </a:cubicBezTo>
                    <a:cubicBezTo>
                      <a:pt x="232" y="146"/>
                      <a:pt x="232" y="146"/>
                      <a:pt x="232" y="146"/>
                    </a:cubicBezTo>
                    <a:cubicBezTo>
                      <a:pt x="232" y="146"/>
                      <a:pt x="232" y="146"/>
                      <a:pt x="232" y="146"/>
                    </a:cubicBezTo>
                    <a:moveTo>
                      <a:pt x="232" y="144"/>
                    </a:moveTo>
                    <a:cubicBezTo>
                      <a:pt x="231" y="145"/>
                      <a:pt x="231" y="145"/>
                      <a:pt x="231" y="145"/>
                    </a:cubicBezTo>
                    <a:cubicBezTo>
                      <a:pt x="231" y="145"/>
                      <a:pt x="231" y="145"/>
                      <a:pt x="231" y="146"/>
                    </a:cubicBezTo>
                    <a:cubicBezTo>
                      <a:pt x="231" y="146"/>
                      <a:pt x="232" y="146"/>
                      <a:pt x="232" y="147"/>
                    </a:cubicBezTo>
                    <a:cubicBezTo>
                      <a:pt x="233" y="147"/>
                      <a:pt x="233" y="147"/>
                      <a:pt x="233" y="147"/>
                    </a:cubicBezTo>
                    <a:cubicBezTo>
                      <a:pt x="233" y="146"/>
                      <a:pt x="233" y="146"/>
                      <a:pt x="233" y="146"/>
                    </a:cubicBezTo>
                    <a:cubicBezTo>
                      <a:pt x="233" y="146"/>
                      <a:pt x="233" y="146"/>
                      <a:pt x="233" y="145"/>
                    </a:cubicBezTo>
                    <a:cubicBezTo>
                      <a:pt x="233" y="145"/>
                      <a:pt x="233" y="145"/>
                      <a:pt x="232" y="144"/>
                    </a:cubicBezTo>
                    <a:cubicBezTo>
                      <a:pt x="232" y="144"/>
                      <a:pt x="232" y="144"/>
                      <a:pt x="232" y="144"/>
                    </a:cubicBezTo>
                    <a:moveTo>
                      <a:pt x="174" y="144"/>
                    </a:moveTo>
                    <a:cubicBezTo>
                      <a:pt x="174" y="144"/>
                      <a:pt x="174" y="144"/>
                      <a:pt x="174" y="144"/>
                    </a:cubicBezTo>
                    <a:cubicBezTo>
                      <a:pt x="174" y="144"/>
                      <a:pt x="174" y="144"/>
                      <a:pt x="174" y="144"/>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5" y="145"/>
                      <a:pt x="175" y="145"/>
                      <a:pt x="175" y="145"/>
                    </a:cubicBezTo>
                    <a:cubicBezTo>
                      <a:pt x="175" y="145"/>
                      <a:pt x="175" y="145"/>
                      <a:pt x="175" y="145"/>
                    </a:cubicBezTo>
                    <a:cubicBezTo>
                      <a:pt x="175" y="144"/>
                      <a:pt x="175" y="144"/>
                      <a:pt x="175" y="144"/>
                    </a:cubicBezTo>
                    <a:cubicBezTo>
                      <a:pt x="174" y="144"/>
                      <a:pt x="174" y="144"/>
                      <a:pt x="174" y="144"/>
                    </a:cubicBezTo>
                    <a:moveTo>
                      <a:pt x="161" y="144"/>
                    </a:moveTo>
                    <a:cubicBezTo>
                      <a:pt x="160" y="146"/>
                      <a:pt x="160" y="146"/>
                      <a:pt x="160" y="146"/>
                    </a:cubicBezTo>
                    <a:cubicBezTo>
                      <a:pt x="160" y="147"/>
                      <a:pt x="161" y="147"/>
                      <a:pt x="161" y="147"/>
                    </a:cubicBezTo>
                    <a:cubicBezTo>
                      <a:pt x="167" y="150"/>
                      <a:pt x="172" y="152"/>
                      <a:pt x="178" y="154"/>
                    </a:cubicBezTo>
                    <a:cubicBezTo>
                      <a:pt x="178" y="151"/>
                      <a:pt x="178" y="151"/>
                      <a:pt x="178" y="151"/>
                    </a:cubicBezTo>
                    <a:cubicBezTo>
                      <a:pt x="172" y="149"/>
                      <a:pt x="167" y="147"/>
                      <a:pt x="161" y="144"/>
                    </a:cubicBezTo>
                    <a:moveTo>
                      <a:pt x="256" y="144"/>
                    </a:moveTo>
                    <a:cubicBezTo>
                      <a:pt x="255" y="144"/>
                      <a:pt x="254" y="145"/>
                      <a:pt x="254" y="146"/>
                    </a:cubicBezTo>
                    <a:cubicBezTo>
                      <a:pt x="254" y="146"/>
                      <a:pt x="254" y="146"/>
                      <a:pt x="254" y="146"/>
                    </a:cubicBezTo>
                    <a:cubicBezTo>
                      <a:pt x="255" y="146"/>
                      <a:pt x="256" y="145"/>
                      <a:pt x="256" y="145"/>
                    </a:cubicBezTo>
                    <a:cubicBezTo>
                      <a:pt x="256" y="144"/>
                      <a:pt x="256" y="144"/>
                      <a:pt x="256" y="144"/>
                    </a:cubicBezTo>
                    <a:moveTo>
                      <a:pt x="151" y="144"/>
                    </a:moveTo>
                    <a:cubicBezTo>
                      <a:pt x="150" y="145"/>
                      <a:pt x="150" y="145"/>
                      <a:pt x="150" y="145"/>
                    </a:cubicBezTo>
                    <a:cubicBezTo>
                      <a:pt x="151" y="145"/>
                      <a:pt x="152" y="146"/>
                      <a:pt x="153" y="146"/>
                    </a:cubicBezTo>
                    <a:cubicBezTo>
                      <a:pt x="153" y="145"/>
                      <a:pt x="153" y="145"/>
                      <a:pt x="153" y="145"/>
                    </a:cubicBezTo>
                    <a:cubicBezTo>
                      <a:pt x="152" y="145"/>
                      <a:pt x="152" y="144"/>
                      <a:pt x="151" y="144"/>
                    </a:cubicBezTo>
                    <a:moveTo>
                      <a:pt x="236" y="143"/>
                    </a:moveTo>
                    <a:cubicBezTo>
                      <a:pt x="235" y="143"/>
                      <a:pt x="235" y="143"/>
                      <a:pt x="235" y="143"/>
                    </a:cubicBezTo>
                    <a:cubicBezTo>
                      <a:pt x="235" y="143"/>
                      <a:pt x="235" y="143"/>
                      <a:pt x="235" y="143"/>
                    </a:cubicBezTo>
                    <a:cubicBezTo>
                      <a:pt x="235" y="143"/>
                      <a:pt x="235" y="143"/>
                      <a:pt x="235" y="143"/>
                    </a:cubicBezTo>
                    <a:cubicBezTo>
                      <a:pt x="236" y="145"/>
                      <a:pt x="236" y="145"/>
                      <a:pt x="236" y="145"/>
                    </a:cubicBezTo>
                    <a:cubicBezTo>
                      <a:pt x="237" y="145"/>
                      <a:pt x="237" y="145"/>
                      <a:pt x="237" y="145"/>
                    </a:cubicBezTo>
                    <a:cubicBezTo>
                      <a:pt x="236" y="145"/>
                      <a:pt x="236" y="145"/>
                      <a:pt x="236" y="145"/>
                    </a:cubicBezTo>
                    <a:cubicBezTo>
                      <a:pt x="237" y="145"/>
                      <a:pt x="237" y="145"/>
                      <a:pt x="237" y="145"/>
                    </a:cubicBezTo>
                    <a:cubicBezTo>
                      <a:pt x="237" y="145"/>
                      <a:pt x="237" y="145"/>
                      <a:pt x="237" y="145"/>
                    </a:cubicBezTo>
                    <a:cubicBezTo>
                      <a:pt x="237" y="144"/>
                      <a:pt x="237" y="144"/>
                      <a:pt x="237" y="144"/>
                    </a:cubicBezTo>
                    <a:cubicBezTo>
                      <a:pt x="237" y="144"/>
                      <a:pt x="237" y="144"/>
                      <a:pt x="237" y="144"/>
                    </a:cubicBezTo>
                    <a:cubicBezTo>
                      <a:pt x="236" y="144"/>
                      <a:pt x="236" y="144"/>
                      <a:pt x="236" y="144"/>
                    </a:cubicBezTo>
                    <a:cubicBezTo>
                      <a:pt x="236" y="143"/>
                      <a:pt x="236" y="143"/>
                      <a:pt x="236" y="143"/>
                    </a:cubicBezTo>
                    <a:cubicBezTo>
                      <a:pt x="236" y="143"/>
                      <a:pt x="236" y="143"/>
                      <a:pt x="236" y="143"/>
                    </a:cubicBezTo>
                    <a:cubicBezTo>
                      <a:pt x="236" y="143"/>
                      <a:pt x="236" y="143"/>
                      <a:pt x="236" y="143"/>
                    </a:cubicBezTo>
                    <a:moveTo>
                      <a:pt x="170" y="142"/>
                    </a:moveTo>
                    <a:cubicBezTo>
                      <a:pt x="170" y="143"/>
                      <a:pt x="170" y="143"/>
                      <a:pt x="170" y="143"/>
                    </a:cubicBezTo>
                    <a:cubicBezTo>
                      <a:pt x="170" y="143"/>
                      <a:pt x="170" y="143"/>
                      <a:pt x="170" y="143"/>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4"/>
                      <a:pt x="170" y="144"/>
                      <a:pt x="170" y="144"/>
                    </a:cubicBezTo>
                    <a:cubicBezTo>
                      <a:pt x="170" y="144"/>
                      <a:pt x="170" y="144"/>
                      <a:pt x="170" y="144"/>
                    </a:cubicBezTo>
                    <a:cubicBezTo>
                      <a:pt x="171" y="143"/>
                      <a:pt x="171" y="143"/>
                      <a:pt x="171" y="143"/>
                    </a:cubicBezTo>
                    <a:cubicBezTo>
                      <a:pt x="171" y="143"/>
                      <a:pt x="171" y="143"/>
                      <a:pt x="171" y="143"/>
                    </a:cubicBezTo>
                    <a:cubicBezTo>
                      <a:pt x="171" y="143"/>
                      <a:pt x="171" y="143"/>
                      <a:pt x="171" y="143"/>
                    </a:cubicBezTo>
                    <a:cubicBezTo>
                      <a:pt x="170" y="142"/>
                      <a:pt x="170" y="142"/>
                      <a:pt x="170" y="142"/>
                    </a:cubicBezTo>
                    <a:moveTo>
                      <a:pt x="201" y="177"/>
                    </a:moveTo>
                    <a:cubicBezTo>
                      <a:pt x="198" y="177"/>
                      <a:pt x="196" y="177"/>
                      <a:pt x="193" y="176"/>
                    </a:cubicBezTo>
                    <a:cubicBezTo>
                      <a:pt x="194" y="170"/>
                      <a:pt x="194" y="170"/>
                      <a:pt x="194" y="170"/>
                    </a:cubicBezTo>
                    <a:cubicBezTo>
                      <a:pt x="196" y="170"/>
                      <a:pt x="199" y="170"/>
                      <a:pt x="201" y="170"/>
                    </a:cubicBezTo>
                    <a:cubicBezTo>
                      <a:pt x="201" y="177"/>
                      <a:pt x="201" y="177"/>
                      <a:pt x="201" y="177"/>
                    </a:cubicBezTo>
                    <a:moveTo>
                      <a:pt x="271" y="142"/>
                    </a:moveTo>
                    <a:cubicBezTo>
                      <a:pt x="266" y="146"/>
                      <a:pt x="261" y="150"/>
                      <a:pt x="255" y="154"/>
                    </a:cubicBezTo>
                    <a:cubicBezTo>
                      <a:pt x="256" y="155"/>
                      <a:pt x="256" y="155"/>
                      <a:pt x="256" y="155"/>
                    </a:cubicBezTo>
                    <a:cubicBezTo>
                      <a:pt x="246" y="161"/>
                      <a:pt x="235" y="165"/>
                      <a:pt x="223" y="168"/>
                    </a:cubicBezTo>
                    <a:cubicBezTo>
                      <a:pt x="223" y="167"/>
                      <a:pt x="223" y="167"/>
                      <a:pt x="223" y="167"/>
                    </a:cubicBezTo>
                    <a:cubicBezTo>
                      <a:pt x="217" y="168"/>
                      <a:pt x="210" y="169"/>
                      <a:pt x="203" y="169"/>
                    </a:cubicBezTo>
                    <a:cubicBezTo>
                      <a:pt x="203" y="169"/>
                      <a:pt x="202" y="169"/>
                      <a:pt x="201" y="169"/>
                    </a:cubicBezTo>
                    <a:cubicBezTo>
                      <a:pt x="201" y="170"/>
                      <a:pt x="201" y="170"/>
                      <a:pt x="201" y="170"/>
                    </a:cubicBezTo>
                    <a:cubicBezTo>
                      <a:pt x="199" y="170"/>
                      <a:pt x="196" y="170"/>
                      <a:pt x="194" y="169"/>
                    </a:cubicBezTo>
                    <a:cubicBezTo>
                      <a:pt x="194" y="168"/>
                      <a:pt x="194" y="168"/>
                      <a:pt x="194" y="168"/>
                    </a:cubicBezTo>
                    <a:cubicBezTo>
                      <a:pt x="171" y="166"/>
                      <a:pt x="151" y="156"/>
                      <a:pt x="135" y="142"/>
                    </a:cubicBezTo>
                    <a:cubicBezTo>
                      <a:pt x="135" y="162"/>
                      <a:pt x="135" y="162"/>
                      <a:pt x="135" y="162"/>
                    </a:cubicBezTo>
                    <a:cubicBezTo>
                      <a:pt x="152" y="174"/>
                      <a:pt x="171" y="181"/>
                      <a:pt x="192" y="183"/>
                    </a:cubicBezTo>
                    <a:cubicBezTo>
                      <a:pt x="193" y="180"/>
                      <a:pt x="193" y="180"/>
                      <a:pt x="193" y="180"/>
                    </a:cubicBezTo>
                    <a:cubicBezTo>
                      <a:pt x="195" y="180"/>
                      <a:pt x="198" y="181"/>
                      <a:pt x="201" y="181"/>
                    </a:cubicBezTo>
                    <a:cubicBezTo>
                      <a:pt x="201" y="184"/>
                      <a:pt x="201" y="184"/>
                      <a:pt x="201" y="184"/>
                    </a:cubicBezTo>
                    <a:cubicBezTo>
                      <a:pt x="202" y="184"/>
                      <a:pt x="203" y="184"/>
                      <a:pt x="203" y="184"/>
                    </a:cubicBezTo>
                    <a:cubicBezTo>
                      <a:pt x="211" y="184"/>
                      <a:pt x="219" y="183"/>
                      <a:pt x="226" y="182"/>
                    </a:cubicBezTo>
                    <a:cubicBezTo>
                      <a:pt x="226" y="178"/>
                      <a:pt x="226" y="178"/>
                      <a:pt x="226" y="178"/>
                    </a:cubicBezTo>
                    <a:cubicBezTo>
                      <a:pt x="234" y="177"/>
                      <a:pt x="242" y="174"/>
                      <a:pt x="250" y="171"/>
                    </a:cubicBezTo>
                    <a:cubicBezTo>
                      <a:pt x="248" y="167"/>
                      <a:pt x="248" y="167"/>
                      <a:pt x="248" y="167"/>
                    </a:cubicBezTo>
                    <a:cubicBezTo>
                      <a:pt x="241" y="171"/>
                      <a:pt x="233" y="173"/>
                      <a:pt x="225" y="175"/>
                    </a:cubicBezTo>
                    <a:cubicBezTo>
                      <a:pt x="223" y="168"/>
                      <a:pt x="223" y="168"/>
                      <a:pt x="223" y="168"/>
                    </a:cubicBezTo>
                    <a:cubicBezTo>
                      <a:pt x="235" y="166"/>
                      <a:pt x="246" y="161"/>
                      <a:pt x="256" y="155"/>
                    </a:cubicBezTo>
                    <a:cubicBezTo>
                      <a:pt x="263" y="167"/>
                      <a:pt x="263" y="167"/>
                      <a:pt x="263" y="167"/>
                    </a:cubicBezTo>
                    <a:cubicBezTo>
                      <a:pt x="266" y="165"/>
                      <a:pt x="269" y="163"/>
                      <a:pt x="271" y="162"/>
                    </a:cubicBezTo>
                    <a:cubicBezTo>
                      <a:pt x="271" y="142"/>
                      <a:pt x="271" y="142"/>
                      <a:pt x="271" y="142"/>
                    </a:cubicBezTo>
                    <a:moveTo>
                      <a:pt x="260" y="141"/>
                    </a:moveTo>
                    <a:cubicBezTo>
                      <a:pt x="259" y="142"/>
                      <a:pt x="258" y="142"/>
                      <a:pt x="257" y="143"/>
                    </a:cubicBezTo>
                    <a:cubicBezTo>
                      <a:pt x="258" y="143"/>
                      <a:pt x="258" y="143"/>
                      <a:pt x="258" y="143"/>
                    </a:cubicBezTo>
                    <a:cubicBezTo>
                      <a:pt x="259" y="143"/>
                      <a:pt x="260" y="142"/>
                      <a:pt x="260" y="142"/>
                    </a:cubicBezTo>
                    <a:cubicBezTo>
                      <a:pt x="260" y="141"/>
                      <a:pt x="260" y="141"/>
                      <a:pt x="260" y="141"/>
                    </a:cubicBezTo>
                    <a:moveTo>
                      <a:pt x="147" y="141"/>
                    </a:moveTo>
                    <a:cubicBezTo>
                      <a:pt x="146" y="142"/>
                      <a:pt x="146" y="142"/>
                      <a:pt x="146" y="142"/>
                    </a:cubicBezTo>
                    <a:cubicBezTo>
                      <a:pt x="147" y="142"/>
                      <a:pt x="148" y="143"/>
                      <a:pt x="149" y="143"/>
                    </a:cubicBezTo>
                    <a:cubicBezTo>
                      <a:pt x="149" y="143"/>
                      <a:pt x="149" y="143"/>
                      <a:pt x="149" y="143"/>
                    </a:cubicBezTo>
                    <a:cubicBezTo>
                      <a:pt x="148" y="142"/>
                      <a:pt x="148" y="142"/>
                      <a:pt x="147" y="141"/>
                    </a:cubicBezTo>
                    <a:moveTo>
                      <a:pt x="240" y="141"/>
                    </a:moveTo>
                    <a:cubicBezTo>
                      <a:pt x="239" y="141"/>
                      <a:pt x="239" y="141"/>
                      <a:pt x="239" y="141"/>
                    </a:cubicBezTo>
                    <a:cubicBezTo>
                      <a:pt x="239" y="142"/>
                      <a:pt x="239" y="142"/>
                      <a:pt x="239" y="142"/>
                    </a:cubicBezTo>
                    <a:cubicBezTo>
                      <a:pt x="239" y="141"/>
                      <a:pt x="239" y="141"/>
                      <a:pt x="239" y="141"/>
                    </a:cubicBezTo>
                    <a:cubicBezTo>
                      <a:pt x="240" y="143"/>
                      <a:pt x="240" y="143"/>
                      <a:pt x="240" y="143"/>
                    </a:cubicBezTo>
                    <a:cubicBezTo>
                      <a:pt x="240" y="143"/>
                      <a:pt x="240" y="143"/>
                      <a:pt x="240" y="143"/>
                    </a:cubicBezTo>
                    <a:cubicBezTo>
                      <a:pt x="240" y="143"/>
                      <a:pt x="240" y="143"/>
                      <a:pt x="240" y="143"/>
                    </a:cubicBezTo>
                    <a:cubicBezTo>
                      <a:pt x="240" y="143"/>
                      <a:pt x="240" y="143"/>
                      <a:pt x="240" y="143"/>
                    </a:cubicBezTo>
                    <a:cubicBezTo>
                      <a:pt x="241" y="143"/>
                      <a:pt x="241" y="143"/>
                      <a:pt x="241" y="143"/>
                    </a:cubicBezTo>
                    <a:cubicBezTo>
                      <a:pt x="241" y="143"/>
                      <a:pt x="241" y="143"/>
                      <a:pt x="241" y="143"/>
                    </a:cubicBezTo>
                    <a:cubicBezTo>
                      <a:pt x="241" y="142"/>
                      <a:pt x="241" y="142"/>
                      <a:pt x="241" y="142"/>
                    </a:cubicBezTo>
                    <a:cubicBezTo>
                      <a:pt x="240" y="143"/>
                      <a:pt x="240" y="143"/>
                      <a:pt x="240" y="143"/>
                    </a:cubicBezTo>
                    <a:cubicBezTo>
                      <a:pt x="240" y="141"/>
                      <a:pt x="240" y="141"/>
                      <a:pt x="240" y="141"/>
                    </a:cubicBezTo>
                    <a:cubicBezTo>
                      <a:pt x="240" y="141"/>
                      <a:pt x="240" y="141"/>
                      <a:pt x="240" y="141"/>
                    </a:cubicBezTo>
                    <a:cubicBezTo>
                      <a:pt x="240" y="141"/>
                      <a:pt x="240" y="141"/>
                      <a:pt x="240" y="141"/>
                    </a:cubicBezTo>
                    <a:moveTo>
                      <a:pt x="166" y="143"/>
                    </a:moveTo>
                    <a:cubicBezTo>
                      <a:pt x="166" y="143"/>
                      <a:pt x="166" y="143"/>
                      <a:pt x="166" y="143"/>
                    </a:cubicBezTo>
                    <a:cubicBezTo>
                      <a:pt x="166" y="143"/>
                      <a:pt x="166" y="143"/>
                      <a:pt x="166" y="143"/>
                    </a:cubicBezTo>
                    <a:cubicBezTo>
                      <a:pt x="166" y="142"/>
                      <a:pt x="166" y="142"/>
                      <a:pt x="166" y="142"/>
                    </a:cubicBezTo>
                    <a:cubicBezTo>
                      <a:pt x="166" y="142"/>
                      <a:pt x="166" y="142"/>
                      <a:pt x="166" y="142"/>
                    </a:cubicBezTo>
                    <a:cubicBezTo>
                      <a:pt x="166" y="142"/>
                      <a:pt x="166" y="142"/>
                      <a:pt x="166" y="142"/>
                    </a:cubicBezTo>
                    <a:cubicBezTo>
                      <a:pt x="166" y="141"/>
                      <a:pt x="166" y="141"/>
                      <a:pt x="166" y="141"/>
                    </a:cubicBezTo>
                    <a:cubicBezTo>
                      <a:pt x="166" y="141"/>
                      <a:pt x="166" y="141"/>
                      <a:pt x="166" y="141"/>
                    </a:cubicBezTo>
                    <a:cubicBezTo>
                      <a:pt x="167" y="141"/>
                      <a:pt x="167" y="141"/>
                      <a:pt x="167" y="141"/>
                    </a:cubicBezTo>
                    <a:cubicBezTo>
                      <a:pt x="167" y="141"/>
                      <a:pt x="167" y="141"/>
                      <a:pt x="167" y="141"/>
                    </a:cubicBezTo>
                    <a:cubicBezTo>
                      <a:pt x="167" y="141"/>
                      <a:pt x="167" y="141"/>
                      <a:pt x="167" y="141"/>
                    </a:cubicBezTo>
                    <a:cubicBezTo>
                      <a:pt x="167" y="141"/>
                      <a:pt x="167" y="141"/>
                      <a:pt x="167" y="141"/>
                    </a:cubicBezTo>
                    <a:cubicBezTo>
                      <a:pt x="167" y="142"/>
                      <a:pt x="167" y="142"/>
                      <a:pt x="167" y="142"/>
                    </a:cubicBezTo>
                    <a:cubicBezTo>
                      <a:pt x="167" y="142"/>
                      <a:pt x="167" y="142"/>
                      <a:pt x="167" y="142"/>
                    </a:cubicBezTo>
                    <a:cubicBezTo>
                      <a:pt x="167" y="142"/>
                      <a:pt x="167" y="142"/>
                      <a:pt x="167" y="142"/>
                    </a:cubicBezTo>
                    <a:cubicBezTo>
                      <a:pt x="166" y="143"/>
                      <a:pt x="166" y="143"/>
                      <a:pt x="166" y="143"/>
                    </a:cubicBezTo>
                    <a:cubicBezTo>
                      <a:pt x="166" y="143"/>
                      <a:pt x="166" y="143"/>
                      <a:pt x="166" y="143"/>
                    </a:cubicBezTo>
                    <a:moveTo>
                      <a:pt x="166" y="141"/>
                    </a:moveTo>
                    <a:cubicBezTo>
                      <a:pt x="166" y="141"/>
                      <a:pt x="166" y="141"/>
                      <a:pt x="166" y="141"/>
                    </a:cubicBezTo>
                    <a:cubicBezTo>
                      <a:pt x="165" y="142"/>
                      <a:pt x="165" y="142"/>
                      <a:pt x="165" y="142"/>
                    </a:cubicBezTo>
                    <a:cubicBezTo>
                      <a:pt x="166" y="143"/>
                      <a:pt x="166" y="143"/>
                      <a:pt x="166" y="143"/>
                    </a:cubicBezTo>
                    <a:cubicBezTo>
                      <a:pt x="166" y="143"/>
                      <a:pt x="166" y="143"/>
                      <a:pt x="166" y="143"/>
                    </a:cubicBezTo>
                    <a:cubicBezTo>
                      <a:pt x="167" y="143"/>
                      <a:pt x="167" y="143"/>
                      <a:pt x="167" y="142"/>
                    </a:cubicBezTo>
                    <a:cubicBezTo>
                      <a:pt x="167" y="141"/>
                      <a:pt x="167" y="141"/>
                      <a:pt x="167" y="141"/>
                    </a:cubicBezTo>
                    <a:cubicBezTo>
                      <a:pt x="167" y="141"/>
                      <a:pt x="167" y="141"/>
                      <a:pt x="167" y="141"/>
                    </a:cubicBezTo>
                    <a:cubicBezTo>
                      <a:pt x="166" y="141"/>
                      <a:pt x="166" y="141"/>
                      <a:pt x="166" y="141"/>
                    </a:cubicBezTo>
                    <a:moveTo>
                      <a:pt x="145" y="140"/>
                    </a:moveTo>
                    <a:cubicBezTo>
                      <a:pt x="144" y="140"/>
                      <a:pt x="144" y="140"/>
                      <a:pt x="144" y="140"/>
                    </a:cubicBezTo>
                    <a:cubicBezTo>
                      <a:pt x="145" y="140"/>
                      <a:pt x="145" y="140"/>
                      <a:pt x="145" y="141"/>
                    </a:cubicBezTo>
                    <a:cubicBezTo>
                      <a:pt x="145" y="140"/>
                      <a:pt x="145" y="140"/>
                      <a:pt x="145" y="140"/>
                    </a:cubicBezTo>
                    <a:moveTo>
                      <a:pt x="155" y="140"/>
                    </a:moveTo>
                    <a:cubicBezTo>
                      <a:pt x="150" y="140"/>
                      <a:pt x="150" y="140"/>
                      <a:pt x="150" y="140"/>
                    </a:cubicBezTo>
                    <a:cubicBezTo>
                      <a:pt x="151" y="141"/>
                      <a:pt x="153" y="142"/>
                      <a:pt x="154" y="143"/>
                    </a:cubicBezTo>
                    <a:cubicBezTo>
                      <a:pt x="156" y="140"/>
                      <a:pt x="156" y="140"/>
                      <a:pt x="156" y="140"/>
                    </a:cubicBezTo>
                    <a:cubicBezTo>
                      <a:pt x="155" y="140"/>
                      <a:pt x="155" y="140"/>
                      <a:pt x="155" y="140"/>
                    </a:cubicBezTo>
                    <a:moveTo>
                      <a:pt x="163" y="140"/>
                    </a:moveTo>
                    <a:cubicBezTo>
                      <a:pt x="162" y="140"/>
                      <a:pt x="162" y="140"/>
                      <a:pt x="162" y="140"/>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3" y="141"/>
                      <a:pt x="163" y="141"/>
                      <a:pt x="163" y="141"/>
                    </a:cubicBezTo>
                    <a:cubicBezTo>
                      <a:pt x="163" y="141"/>
                      <a:pt x="163" y="141"/>
                      <a:pt x="163" y="141"/>
                    </a:cubicBezTo>
                    <a:cubicBezTo>
                      <a:pt x="163" y="141"/>
                      <a:pt x="163" y="141"/>
                      <a:pt x="163" y="141"/>
                    </a:cubicBezTo>
                    <a:cubicBezTo>
                      <a:pt x="162" y="140"/>
                      <a:pt x="162" y="140"/>
                      <a:pt x="162" y="140"/>
                    </a:cubicBezTo>
                    <a:cubicBezTo>
                      <a:pt x="163" y="140"/>
                      <a:pt x="163" y="140"/>
                      <a:pt x="163" y="140"/>
                    </a:cubicBezTo>
                    <a:moveTo>
                      <a:pt x="202" y="146"/>
                    </a:moveTo>
                    <a:cubicBezTo>
                      <a:pt x="200" y="146"/>
                      <a:pt x="198" y="146"/>
                      <a:pt x="196" y="145"/>
                    </a:cubicBezTo>
                    <a:cubicBezTo>
                      <a:pt x="196" y="143"/>
                      <a:pt x="196" y="143"/>
                      <a:pt x="196" y="143"/>
                    </a:cubicBezTo>
                    <a:cubicBezTo>
                      <a:pt x="198" y="144"/>
                      <a:pt x="200" y="144"/>
                      <a:pt x="202" y="144"/>
                    </a:cubicBezTo>
                    <a:cubicBezTo>
                      <a:pt x="202" y="146"/>
                      <a:pt x="202" y="146"/>
                      <a:pt x="202" y="146"/>
                    </a:cubicBezTo>
                    <a:moveTo>
                      <a:pt x="202" y="142"/>
                    </a:moveTo>
                    <a:cubicBezTo>
                      <a:pt x="200" y="142"/>
                      <a:pt x="198" y="142"/>
                      <a:pt x="196" y="142"/>
                    </a:cubicBezTo>
                    <a:cubicBezTo>
                      <a:pt x="196" y="141"/>
                      <a:pt x="196" y="141"/>
                      <a:pt x="196" y="141"/>
                    </a:cubicBezTo>
                    <a:cubicBezTo>
                      <a:pt x="198" y="141"/>
                      <a:pt x="200" y="141"/>
                      <a:pt x="202" y="141"/>
                    </a:cubicBezTo>
                    <a:cubicBezTo>
                      <a:pt x="202" y="142"/>
                      <a:pt x="202" y="142"/>
                      <a:pt x="202" y="142"/>
                    </a:cubicBezTo>
                    <a:moveTo>
                      <a:pt x="234" y="140"/>
                    </a:moveTo>
                    <a:cubicBezTo>
                      <a:pt x="232" y="140"/>
                      <a:pt x="232" y="140"/>
                      <a:pt x="232" y="140"/>
                    </a:cubicBezTo>
                    <a:cubicBezTo>
                      <a:pt x="228" y="142"/>
                      <a:pt x="223" y="143"/>
                      <a:pt x="219" y="144"/>
                    </a:cubicBezTo>
                    <a:cubicBezTo>
                      <a:pt x="218" y="140"/>
                      <a:pt x="218" y="140"/>
                      <a:pt x="218" y="140"/>
                    </a:cubicBezTo>
                    <a:cubicBezTo>
                      <a:pt x="202" y="140"/>
                      <a:pt x="202" y="140"/>
                      <a:pt x="202" y="140"/>
                    </a:cubicBezTo>
                    <a:cubicBezTo>
                      <a:pt x="202" y="140"/>
                      <a:pt x="202" y="140"/>
                      <a:pt x="202" y="140"/>
                    </a:cubicBezTo>
                    <a:cubicBezTo>
                      <a:pt x="200" y="140"/>
                      <a:pt x="198" y="140"/>
                      <a:pt x="196" y="140"/>
                    </a:cubicBezTo>
                    <a:cubicBezTo>
                      <a:pt x="196" y="140"/>
                      <a:pt x="196" y="140"/>
                      <a:pt x="196" y="140"/>
                    </a:cubicBezTo>
                    <a:cubicBezTo>
                      <a:pt x="170" y="140"/>
                      <a:pt x="170" y="140"/>
                      <a:pt x="170" y="140"/>
                    </a:cubicBezTo>
                    <a:cubicBezTo>
                      <a:pt x="178" y="144"/>
                      <a:pt x="187" y="146"/>
                      <a:pt x="196" y="147"/>
                    </a:cubicBezTo>
                    <a:cubicBezTo>
                      <a:pt x="196" y="146"/>
                      <a:pt x="196" y="146"/>
                      <a:pt x="196" y="146"/>
                    </a:cubicBezTo>
                    <a:cubicBezTo>
                      <a:pt x="198" y="146"/>
                      <a:pt x="200" y="146"/>
                      <a:pt x="202" y="146"/>
                    </a:cubicBezTo>
                    <a:cubicBezTo>
                      <a:pt x="202" y="148"/>
                      <a:pt x="202" y="148"/>
                      <a:pt x="202" y="148"/>
                    </a:cubicBezTo>
                    <a:cubicBezTo>
                      <a:pt x="202" y="148"/>
                      <a:pt x="203" y="148"/>
                      <a:pt x="203" y="148"/>
                    </a:cubicBezTo>
                    <a:cubicBezTo>
                      <a:pt x="209" y="148"/>
                      <a:pt x="214" y="147"/>
                      <a:pt x="219" y="146"/>
                    </a:cubicBezTo>
                    <a:cubicBezTo>
                      <a:pt x="219" y="145"/>
                      <a:pt x="219" y="145"/>
                      <a:pt x="219" y="145"/>
                    </a:cubicBezTo>
                    <a:cubicBezTo>
                      <a:pt x="224" y="144"/>
                      <a:pt x="229" y="142"/>
                      <a:pt x="234" y="140"/>
                    </a:cubicBezTo>
                    <a:moveTo>
                      <a:pt x="244" y="140"/>
                    </a:moveTo>
                    <a:cubicBezTo>
                      <a:pt x="244" y="140"/>
                      <a:pt x="244" y="140"/>
                      <a:pt x="244" y="140"/>
                    </a:cubicBezTo>
                    <a:cubicBezTo>
                      <a:pt x="244" y="140"/>
                      <a:pt x="244" y="140"/>
                      <a:pt x="244" y="140"/>
                    </a:cubicBezTo>
                    <a:cubicBezTo>
                      <a:pt x="244" y="140"/>
                      <a:pt x="244" y="140"/>
                      <a:pt x="244" y="140"/>
                    </a:cubicBezTo>
                    <a:cubicBezTo>
                      <a:pt x="244" y="141"/>
                      <a:pt x="244" y="141"/>
                      <a:pt x="244" y="141"/>
                    </a:cubicBezTo>
                    <a:cubicBezTo>
                      <a:pt x="244" y="141"/>
                      <a:pt x="244" y="141"/>
                      <a:pt x="244" y="141"/>
                    </a:cubicBezTo>
                    <a:cubicBezTo>
                      <a:pt x="244" y="141"/>
                      <a:pt x="244" y="141"/>
                      <a:pt x="244" y="141"/>
                    </a:cubicBezTo>
                    <a:cubicBezTo>
                      <a:pt x="244" y="141"/>
                      <a:pt x="244" y="141"/>
                      <a:pt x="244" y="141"/>
                    </a:cubicBezTo>
                    <a:cubicBezTo>
                      <a:pt x="243" y="141"/>
                      <a:pt x="243" y="141"/>
                      <a:pt x="243" y="141"/>
                    </a:cubicBezTo>
                    <a:cubicBezTo>
                      <a:pt x="243" y="140"/>
                      <a:pt x="243" y="140"/>
                      <a:pt x="243" y="140"/>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4" y="141"/>
                      <a:pt x="244" y="141"/>
                      <a:pt x="244" y="141"/>
                    </a:cubicBezTo>
                    <a:cubicBezTo>
                      <a:pt x="245" y="141"/>
                      <a:pt x="245" y="141"/>
                      <a:pt x="245" y="141"/>
                    </a:cubicBezTo>
                    <a:cubicBezTo>
                      <a:pt x="244" y="140"/>
                      <a:pt x="244" y="140"/>
                      <a:pt x="244" y="140"/>
                    </a:cubicBezTo>
                    <a:moveTo>
                      <a:pt x="262" y="140"/>
                    </a:moveTo>
                    <a:cubicBezTo>
                      <a:pt x="261" y="140"/>
                      <a:pt x="261" y="140"/>
                      <a:pt x="261" y="140"/>
                    </a:cubicBezTo>
                    <a:cubicBezTo>
                      <a:pt x="262" y="141"/>
                      <a:pt x="262" y="141"/>
                      <a:pt x="262" y="141"/>
                    </a:cubicBezTo>
                    <a:cubicBezTo>
                      <a:pt x="262" y="140"/>
                      <a:pt x="262" y="140"/>
                      <a:pt x="262" y="140"/>
                    </a:cubicBezTo>
                    <a:moveTo>
                      <a:pt x="267" y="140"/>
                    </a:moveTo>
                    <a:cubicBezTo>
                      <a:pt x="266" y="140"/>
                      <a:pt x="266" y="140"/>
                      <a:pt x="266" y="140"/>
                    </a:cubicBezTo>
                    <a:cubicBezTo>
                      <a:pt x="249" y="155"/>
                      <a:pt x="227" y="164"/>
                      <a:pt x="203" y="164"/>
                    </a:cubicBezTo>
                    <a:cubicBezTo>
                      <a:pt x="179" y="164"/>
                      <a:pt x="158" y="155"/>
                      <a:pt x="141" y="140"/>
                    </a:cubicBezTo>
                    <a:cubicBezTo>
                      <a:pt x="140" y="140"/>
                      <a:pt x="140" y="140"/>
                      <a:pt x="140" y="140"/>
                    </a:cubicBezTo>
                    <a:cubicBezTo>
                      <a:pt x="157" y="155"/>
                      <a:pt x="179" y="165"/>
                      <a:pt x="203" y="165"/>
                    </a:cubicBezTo>
                    <a:cubicBezTo>
                      <a:pt x="228" y="165"/>
                      <a:pt x="250" y="155"/>
                      <a:pt x="267" y="140"/>
                    </a:cubicBezTo>
                    <a:moveTo>
                      <a:pt x="65" y="133"/>
                    </a:moveTo>
                    <a:cubicBezTo>
                      <a:pt x="64" y="134"/>
                      <a:pt x="64" y="134"/>
                      <a:pt x="64" y="134"/>
                    </a:cubicBezTo>
                    <a:cubicBezTo>
                      <a:pt x="65" y="135"/>
                      <a:pt x="65" y="137"/>
                      <a:pt x="66" y="138"/>
                    </a:cubicBezTo>
                    <a:cubicBezTo>
                      <a:pt x="67" y="137"/>
                      <a:pt x="67" y="137"/>
                      <a:pt x="67" y="137"/>
                    </a:cubicBezTo>
                    <a:cubicBezTo>
                      <a:pt x="67" y="136"/>
                      <a:pt x="66" y="134"/>
                      <a:pt x="65" y="133"/>
                    </a:cubicBezTo>
                    <a:moveTo>
                      <a:pt x="273" y="128"/>
                    </a:moveTo>
                    <a:cubicBezTo>
                      <a:pt x="273" y="128"/>
                      <a:pt x="272" y="129"/>
                      <a:pt x="271" y="130"/>
                    </a:cubicBezTo>
                    <a:cubicBezTo>
                      <a:pt x="272" y="131"/>
                      <a:pt x="272" y="131"/>
                      <a:pt x="272" y="131"/>
                    </a:cubicBezTo>
                    <a:cubicBezTo>
                      <a:pt x="273" y="130"/>
                      <a:pt x="273" y="129"/>
                      <a:pt x="274" y="128"/>
                    </a:cubicBezTo>
                    <a:cubicBezTo>
                      <a:pt x="273" y="128"/>
                      <a:pt x="273" y="128"/>
                      <a:pt x="273" y="128"/>
                    </a:cubicBezTo>
                    <a:moveTo>
                      <a:pt x="133" y="128"/>
                    </a:moveTo>
                    <a:cubicBezTo>
                      <a:pt x="133" y="128"/>
                      <a:pt x="133" y="128"/>
                      <a:pt x="133" y="128"/>
                    </a:cubicBezTo>
                    <a:cubicBezTo>
                      <a:pt x="133" y="129"/>
                      <a:pt x="134" y="130"/>
                      <a:pt x="135" y="130"/>
                    </a:cubicBezTo>
                    <a:cubicBezTo>
                      <a:pt x="135" y="130"/>
                      <a:pt x="135" y="130"/>
                      <a:pt x="135" y="130"/>
                    </a:cubicBezTo>
                    <a:cubicBezTo>
                      <a:pt x="135" y="129"/>
                      <a:pt x="134" y="128"/>
                      <a:pt x="133" y="128"/>
                    </a:cubicBezTo>
                    <a:moveTo>
                      <a:pt x="345" y="126"/>
                    </a:moveTo>
                    <a:cubicBezTo>
                      <a:pt x="344" y="127"/>
                      <a:pt x="343" y="129"/>
                      <a:pt x="343" y="130"/>
                    </a:cubicBezTo>
                    <a:cubicBezTo>
                      <a:pt x="344" y="131"/>
                      <a:pt x="344" y="131"/>
                      <a:pt x="344" y="131"/>
                    </a:cubicBezTo>
                    <a:cubicBezTo>
                      <a:pt x="345" y="129"/>
                      <a:pt x="345" y="128"/>
                      <a:pt x="346" y="126"/>
                    </a:cubicBezTo>
                    <a:cubicBezTo>
                      <a:pt x="345" y="126"/>
                      <a:pt x="345" y="126"/>
                      <a:pt x="345" y="126"/>
                    </a:cubicBezTo>
                    <a:moveTo>
                      <a:pt x="62" y="126"/>
                    </a:moveTo>
                    <a:cubicBezTo>
                      <a:pt x="61" y="126"/>
                      <a:pt x="61" y="126"/>
                      <a:pt x="61" y="126"/>
                    </a:cubicBezTo>
                    <a:cubicBezTo>
                      <a:pt x="61" y="128"/>
                      <a:pt x="62" y="129"/>
                      <a:pt x="63" y="131"/>
                    </a:cubicBezTo>
                    <a:cubicBezTo>
                      <a:pt x="64" y="130"/>
                      <a:pt x="64" y="130"/>
                      <a:pt x="64" y="130"/>
                    </a:cubicBezTo>
                    <a:cubicBezTo>
                      <a:pt x="63" y="129"/>
                      <a:pt x="63" y="127"/>
                      <a:pt x="62" y="126"/>
                    </a:cubicBezTo>
                    <a:moveTo>
                      <a:pt x="276" y="124"/>
                    </a:moveTo>
                    <a:cubicBezTo>
                      <a:pt x="276" y="125"/>
                      <a:pt x="275" y="126"/>
                      <a:pt x="274" y="126"/>
                    </a:cubicBezTo>
                    <a:cubicBezTo>
                      <a:pt x="275" y="127"/>
                      <a:pt x="275" y="127"/>
                      <a:pt x="275" y="127"/>
                    </a:cubicBezTo>
                    <a:cubicBezTo>
                      <a:pt x="276" y="126"/>
                      <a:pt x="276" y="125"/>
                      <a:pt x="277" y="124"/>
                    </a:cubicBezTo>
                    <a:cubicBezTo>
                      <a:pt x="276" y="124"/>
                      <a:pt x="276" y="124"/>
                      <a:pt x="276" y="124"/>
                    </a:cubicBezTo>
                    <a:moveTo>
                      <a:pt x="130" y="124"/>
                    </a:moveTo>
                    <a:cubicBezTo>
                      <a:pt x="130" y="124"/>
                      <a:pt x="130" y="124"/>
                      <a:pt x="130" y="124"/>
                    </a:cubicBezTo>
                    <a:cubicBezTo>
                      <a:pt x="130" y="125"/>
                      <a:pt x="131" y="126"/>
                      <a:pt x="132" y="127"/>
                    </a:cubicBezTo>
                    <a:cubicBezTo>
                      <a:pt x="132" y="126"/>
                      <a:pt x="132" y="126"/>
                      <a:pt x="132" y="126"/>
                    </a:cubicBezTo>
                    <a:cubicBezTo>
                      <a:pt x="132" y="126"/>
                      <a:pt x="131" y="125"/>
                      <a:pt x="130" y="124"/>
                    </a:cubicBezTo>
                    <a:moveTo>
                      <a:pt x="279" y="120"/>
                    </a:moveTo>
                    <a:cubicBezTo>
                      <a:pt x="278" y="121"/>
                      <a:pt x="278" y="122"/>
                      <a:pt x="277" y="123"/>
                    </a:cubicBezTo>
                    <a:cubicBezTo>
                      <a:pt x="278" y="123"/>
                      <a:pt x="278" y="123"/>
                      <a:pt x="278" y="123"/>
                    </a:cubicBezTo>
                    <a:cubicBezTo>
                      <a:pt x="279" y="122"/>
                      <a:pt x="279" y="121"/>
                      <a:pt x="280" y="121"/>
                    </a:cubicBezTo>
                    <a:cubicBezTo>
                      <a:pt x="279" y="120"/>
                      <a:pt x="279" y="120"/>
                      <a:pt x="279" y="120"/>
                    </a:cubicBezTo>
                    <a:moveTo>
                      <a:pt x="128" y="120"/>
                    </a:moveTo>
                    <a:cubicBezTo>
                      <a:pt x="127" y="121"/>
                      <a:pt x="127" y="121"/>
                      <a:pt x="127" y="121"/>
                    </a:cubicBezTo>
                    <a:cubicBezTo>
                      <a:pt x="128" y="121"/>
                      <a:pt x="128" y="122"/>
                      <a:pt x="129" y="123"/>
                    </a:cubicBezTo>
                    <a:cubicBezTo>
                      <a:pt x="129" y="122"/>
                      <a:pt x="129" y="122"/>
                      <a:pt x="129" y="122"/>
                    </a:cubicBezTo>
                    <a:cubicBezTo>
                      <a:pt x="129" y="122"/>
                      <a:pt x="128" y="121"/>
                      <a:pt x="128" y="120"/>
                    </a:cubicBezTo>
                    <a:moveTo>
                      <a:pt x="347" y="118"/>
                    </a:moveTo>
                    <a:cubicBezTo>
                      <a:pt x="347" y="120"/>
                      <a:pt x="346" y="121"/>
                      <a:pt x="346" y="123"/>
                    </a:cubicBezTo>
                    <a:cubicBezTo>
                      <a:pt x="347" y="123"/>
                      <a:pt x="347" y="123"/>
                      <a:pt x="347" y="123"/>
                    </a:cubicBezTo>
                    <a:cubicBezTo>
                      <a:pt x="348" y="122"/>
                      <a:pt x="348" y="120"/>
                      <a:pt x="349" y="119"/>
                    </a:cubicBezTo>
                    <a:cubicBezTo>
                      <a:pt x="347" y="118"/>
                      <a:pt x="347" y="118"/>
                      <a:pt x="347" y="118"/>
                    </a:cubicBezTo>
                    <a:moveTo>
                      <a:pt x="59" y="118"/>
                    </a:moveTo>
                    <a:cubicBezTo>
                      <a:pt x="58" y="119"/>
                      <a:pt x="58" y="119"/>
                      <a:pt x="58" y="119"/>
                    </a:cubicBezTo>
                    <a:cubicBezTo>
                      <a:pt x="59" y="120"/>
                      <a:pt x="59" y="122"/>
                      <a:pt x="60" y="123"/>
                    </a:cubicBezTo>
                    <a:cubicBezTo>
                      <a:pt x="61" y="123"/>
                      <a:pt x="61" y="123"/>
                      <a:pt x="61" y="123"/>
                    </a:cubicBezTo>
                    <a:cubicBezTo>
                      <a:pt x="61" y="121"/>
                      <a:pt x="60" y="120"/>
                      <a:pt x="59" y="118"/>
                    </a:cubicBezTo>
                    <a:moveTo>
                      <a:pt x="282" y="116"/>
                    </a:moveTo>
                    <a:cubicBezTo>
                      <a:pt x="281" y="117"/>
                      <a:pt x="280" y="118"/>
                      <a:pt x="280" y="119"/>
                    </a:cubicBezTo>
                    <a:cubicBezTo>
                      <a:pt x="281" y="119"/>
                      <a:pt x="281" y="119"/>
                      <a:pt x="281" y="119"/>
                    </a:cubicBezTo>
                    <a:cubicBezTo>
                      <a:pt x="281" y="118"/>
                      <a:pt x="282" y="117"/>
                      <a:pt x="282" y="116"/>
                    </a:cubicBezTo>
                    <a:cubicBezTo>
                      <a:pt x="282" y="116"/>
                      <a:pt x="282" y="116"/>
                      <a:pt x="282" y="116"/>
                    </a:cubicBezTo>
                    <a:moveTo>
                      <a:pt x="125" y="116"/>
                    </a:moveTo>
                    <a:cubicBezTo>
                      <a:pt x="124" y="116"/>
                      <a:pt x="124" y="116"/>
                      <a:pt x="124" y="116"/>
                    </a:cubicBezTo>
                    <a:cubicBezTo>
                      <a:pt x="125" y="117"/>
                      <a:pt x="125" y="118"/>
                      <a:pt x="126" y="119"/>
                    </a:cubicBezTo>
                    <a:cubicBezTo>
                      <a:pt x="127" y="119"/>
                      <a:pt x="127" y="119"/>
                      <a:pt x="127" y="119"/>
                    </a:cubicBezTo>
                    <a:cubicBezTo>
                      <a:pt x="126" y="118"/>
                      <a:pt x="126" y="117"/>
                      <a:pt x="125" y="116"/>
                    </a:cubicBezTo>
                    <a:moveTo>
                      <a:pt x="271" y="113"/>
                    </a:moveTo>
                    <a:cubicBezTo>
                      <a:pt x="271" y="114"/>
                      <a:pt x="271" y="114"/>
                      <a:pt x="271" y="114"/>
                    </a:cubicBezTo>
                    <a:cubicBezTo>
                      <a:pt x="271" y="114"/>
                      <a:pt x="271" y="114"/>
                      <a:pt x="271" y="114"/>
                    </a:cubicBezTo>
                    <a:cubicBezTo>
                      <a:pt x="272" y="114"/>
                      <a:pt x="272" y="114"/>
                      <a:pt x="272" y="114"/>
                    </a:cubicBezTo>
                    <a:cubicBezTo>
                      <a:pt x="272" y="114"/>
                      <a:pt x="272" y="114"/>
                      <a:pt x="272" y="114"/>
                    </a:cubicBezTo>
                    <a:cubicBezTo>
                      <a:pt x="272" y="114"/>
                      <a:pt x="272" y="114"/>
                      <a:pt x="272" y="114"/>
                    </a:cubicBezTo>
                    <a:cubicBezTo>
                      <a:pt x="272" y="115"/>
                      <a:pt x="272" y="115"/>
                      <a:pt x="272" y="115"/>
                    </a:cubicBezTo>
                    <a:cubicBezTo>
                      <a:pt x="272" y="115"/>
                      <a:pt x="272" y="115"/>
                      <a:pt x="272" y="115"/>
                    </a:cubicBezTo>
                    <a:cubicBezTo>
                      <a:pt x="271" y="115"/>
                      <a:pt x="271" y="115"/>
                      <a:pt x="271" y="115"/>
                    </a:cubicBezTo>
                    <a:cubicBezTo>
                      <a:pt x="271" y="115"/>
                      <a:pt x="271" y="115"/>
                      <a:pt x="271" y="115"/>
                    </a:cubicBezTo>
                    <a:cubicBezTo>
                      <a:pt x="271" y="115"/>
                      <a:pt x="271" y="115"/>
                      <a:pt x="271" y="115"/>
                    </a:cubicBezTo>
                    <a:cubicBezTo>
                      <a:pt x="271" y="115"/>
                      <a:pt x="271" y="115"/>
                      <a:pt x="271" y="115"/>
                    </a:cubicBezTo>
                    <a:cubicBezTo>
                      <a:pt x="272" y="115"/>
                      <a:pt x="272" y="115"/>
                      <a:pt x="272" y="115"/>
                    </a:cubicBezTo>
                    <a:cubicBezTo>
                      <a:pt x="272" y="114"/>
                      <a:pt x="272" y="114"/>
                      <a:pt x="272" y="114"/>
                    </a:cubicBezTo>
                    <a:cubicBezTo>
                      <a:pt x="272" y="114"/>
                      <a:pt x="272" y="114"/>
                      <a:pt x="272" y="114"/>
                    </a:cubicBezTo>
                    <a:cubicBezTo>
                      <a:pt x="271" y="113"/>
                      <a:pt x="271" y="113"/>
                      <a:pt x="271" y="113"/>
                    </a:cubicBezTo>
                    <a:moveTo>
                      <a:pt x="135" y="113"/>
                    </a:moveTo>
                    <a:cubicBezTo>
                      <a:pt x="135" y="113"/>
                      <a:pt x="135" y="113"/>
                      <a:pt x="135" y="113"/>
                    </a:cubicBezTo>
                    <a:cubicBezTo>
                      <a:pt x="134" y="114"/>
                      <a:pt x="134" y="114"/>
                      <a:pt x="134" y="114"/>
                    </a:cubicBezTo>
                    <a:cubicBezTo>
                      <a:pt x="134" y="114"/>
                      <a:pt x="134" y="114"/>
                      <a:pt x="134" y="114"/>
                    </a:cubicBezTo>
                    <a:cubicBezTo>
                      <a:pt x="135" y="115"/>
                      <a:pt x="135" y="115"/>
                      <a:pt x="135" y="115"/>
                    </a:cubicBezTo>
                    <a:cubicBezTo>
                      <a:pt x="135" y="115"/>
                      <a:pt x="135" y="115"/>
                      <a:pt x="135" y="115"/>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4" y="114"/>
                      <a:pt x="134" y="114"/>
                      <a:pt x="134" y="114"/>
                    </a:cubicBezTo>
                    <a:cubicBezTo>
                      <a:pt x="135" y="114"/>
                      <a:pt x="135" y="114"/>
                      <a:pt x="135" y="114"/>
                    </a:cubicBezTo>
                    <a:cubicBezTo>
                      <a:pt x="135" y="114"/>
                      <a:pt x="135" y="114"/>
                      <a:pt x="135" y="114"/>
                    </a:cubicBezTo>
                    <a:cubicBezTo>
                      <a:pt x="135" y="113"/>
                      <a:pt x="135" y="113"/>
                      <a:pt x="135" y="113"/>
                    </a:cubicBezTo>
                    <a:cubicBezTo>
                      <a:pt x="135" y="113"/>
                      <a:pt x="135" y="113"/>
                      <a:pt x="135" y="113"/>
                    </a:cubicBezTo>
                    <a:cubicBezTo>
                      <a:pt x="135" y="113"/>
                      <a:pt x="135" y="113"/>
                      <a:pt x="135" y="113"/>
                    </a:cubicBezTo>
                    <a:moveTo>
                      <a:pt x="284" y="112"/>
                    </a:moveTo>
                    <a:cubicBezTo>
                      <a:pt x="283" y="113"/>
                      <a:pt x="283" y="114"/>
                      <a:pt x="282" y="114"/>
                    </a:cubicBezTo>
                    <a:cubicBezTo>
                      <a:pt x="283" y="115"/>
                      <a:pt x="283" y="115"/>
                      <a:pt x="283" y="115"/>
                    </a:cubicBezTo>
                    <a:cubicBezTo>
                      <a:pt x="284" y="114"/>
                      <a:pt x="284" y="113"/>
                      <a:pt x="285" y="112"/>
                    </a:cubicBezTo>
                    <a:cubicBezTo>
                      <a:pt x="284" y="112"/>
                      <a:pt x="284" y="112"/>
                      <a:pt x="284" y="112"/>
                    </a:cubicBezTo>
                    <a:moveTo>
                      <a:pt x="123" y="112"/>
                    </a:moveTo>
                    <a:cubicBezTo>
                      <a:pt x="122" y="112"/>
                      <a:pt x="122" y="112"/>
                      <a:pt x="122" y="112"/>
                    </a:cubicBezTo>
                    <a:cubicBezTo>
                      <a:pt x="123" y="113"/>
                      <a:pt x="123" y="114"/>
                      <a:pt x="124" y="115"/>
                    </a:cubicBezTo>
                    <a:cubicBezTo>
                      <a:pt x="124" y="114"/>
                      <a:pt x="124" y="114"/>
                      <a:pt x="124" y="114"/>
                    </a:cubicBezTo>
                    <a:cubicBezTo>
                      <a:pt x="124" y="114"/>
                      <a:pt x="123" y="113"/>
                      <a:pt x="123" y="112"/>
                    </a:cubicBezTo>
                    <a:moveTo>
                      <a:pt x="350" y="111"/>
                    </a:moveTo>
                    <a:cubicBezTo>
                      <a:pt x="349" y="112"/>
                      <a:pt x="349" y="114"/>
                      <a:pt x="348" y="115"/>
                    </a:cubicBezTo>
                    <a:cubicBezTo>
                      <a:pt x="350" y="116"/>
                      <a:pt x="350" y="116"/>
                      <a:pt x="350" y="116"/>
                    </a:cubicBezTo>
                    <a:cubicBezTo>
                      <a:pt x="350" y="114"/>
                      <a:pt x="351" y="113"/>
                      <a:pt x="351" y="111"/>
                    </a:cubicBezTo>
                    <a:cubicBezTo>
                      <a:pt x="350" y="111"/>
                      <a:pt x="350" y="111"/>
                      <a:pt x="350" y="111"/>
                    </a:cubicBezTo>
                    <a:moveTo>
                      <a:pt x="57" y="111"/>
                    </a:moveTo>
                    <a:cubicBezTo>
                      <a:pt x="56" y="111"/>
                      <a:pt x="56" y="111"/>
                      <a:pt x="56" y="111"/>
                    </a:cubicBezTo>
                    <a:cubicBezTo>
                      <a:pt x="56" y="113"/>
                      <a:pt x="57" y="114"/>
                      <a:pt x="57" y="116"/>
                    </a:cubicBezTo>
                    <a:cubicBezTo>
                      <a:pt x="59" y="115"/>
                      <a:pt x="59" y="115"/>
                      <a:pt x="59" y="115"/>
                    </a:cubicBezTo>
                    <a:cubicBezTo>
                      <a:pt x="58" y="114"/>
                      <a:pt x="58" y="112"/>
                      <a:pt x="57" y="111"/>
                    </a:cubicBezTo>
                    <a:moveTo>
                      <a:pt x="274" y="111"/>
                    </a:moveTo>
                    <a:cubicBezTo>
                      <a:pt x="273" y="111"/>
                      <a:pt x="273" y="111"/>
                      <a:pt x="273" y="111"/>
                    </a:cubicBezTo>
                    <a:cubicBezTo>
                      <a:pt x="273" y="111"/>
                      <a:pt x="273" y="111"/>
                      <a:pt x="273" y="111"/>
                    </a:cubicBezTo>
                    <a:cubicBezTo>
                      <a:pt x="273" y="111"/>
                      <a:pt x="273" y="111"/>
                      <a:pt x="273" y="111"/>
                    </a:cubicBezTo>
                    <a:cubicBezTo>
                      <a:pt x="273" y="111"/>
                      <a:pt x="273" y="111"/>
                      <a:pt x="273" y="111"/>
                    </a:cubicBezTo>
                    <a:cubicBezTo>
                      <a:pt x="272" y="110"/>
                      <a:pt x="272" y="110"/>
                      <a:pt x="272" y="110"/>
                    </a:cubicBezTo>
                    <a:cubicBezTo>
                      <a:pt x="272" y="110"/>
                      <a:pt x="272" y="110"/>
                      <a:pt x="272" y="110"/>
                    </a:cubicBezTo>
                    <a:cubicBezTo>
                      <a:pt x="273" y="110"/>
                      <a:pt x="273" y="110"/>
                      <a:pt x="273" y="110"/>
                    </a:cubicBezTo>
                    <a:cubicBezTo>
                      <a:pt x="273" y="110"/>
                      <a:pt x="273" y="110"/>
                      <a:pt x="273" y="110"/>
                    </a:cubicBezTo>
                    <a:cubicBezTo>
                      <a:pt x="273" y="110"/>
                      <a:pt x="273" y="110"/>
                      <a:pt x="273" y="110"/>
                    </a:cubicBezTo>
                    <a:cubicBezTo>
                      <a:pt x="274" y="110"/>
                      <a:pt x="274" y="110"/>
                      <a:pt x="274" y="110"/>
                    </a:cubicBezTo>
                    <a:cubicBezTo>
                      <a:pt x="274" y="110"/>
                      <a:pt x="274" y="110"/>
                      <a:pt x="274" y="110"/>
                    </a:cubicBezTo>
                    <a:cubicBezTo>
                      <a:pt x="274" y="111"/>
                      <a:pt x="274" y="111"/>
                      <a:pt x="274" y="111"/>
                    </a:cubicBezTo>
                    <a:cubicBezTo>
                      <a:pt x="274" y="111"/>
                      <a:pt x="274" y="111"/>
                      <a:pt x="274" y="111"/>
                    </a:cubicBezTo>
                    <a:cubicBezTo>
                      <a:pt x="274" y="111"/>
                      <a:pt x="274" y="111"/>
                      <a:pt x="274" y="111"/>
                    </a:cubicBezTo>
                    <a:cubicBezTo>
                      <a:pt x="274" y="111"/>
                      <a:pt x="274" y="111"/>
                      <a:pt x="274" y="111"/>
                    </a:cubicBezTo>
                    <a:cubicBezTo>
                      <a:pt x="274" y="111"/>
                      <a:pt x="274" y="111"/>
                      <a:pt x="274" y="111"/>
                    </a:cubicBezTo>
                    <a:moveTo>
                      <a:pt x="273" y="110"/>
                    </a:moveTo>
                    <a:cubicBezTo>
                      <a:pt x="272" y="110"/>
                      <a:pt x="272" y="110"/>
                      <a:pt x="272" y="110"/>
                    </a:cubicBezTo>
                    <a:cubicBezTo>
                      <a:pt x="272" y="111"/>
                      <a:pt x="272" y="111"/>
                      <a:pt x="272" y="111"/>
                    </a:cubicBezTo>
                    <a:cubicBezTo>
                      <a:pt x="273" y="111"/>
                      <a:pt x="273" y="111"/>
                      <a:pt x="273" y="111"/>
                    </a:cubicBezTo>
                    <a:cubicBezTo>
                      <a:pt x="274" y="112"/>
                      <a:pt x="274" y="112"/>
                      <a:pt x="274" y="112"/>
                    </a:cubicBezTo>
                    <a:cubicBezTo>
                      <a:pt x="274" y="111"/>
                      <a:pt x="274" y="111"/>
                      <a:pt x="274" y="111"/>
                    </a:cubicBezTo>
                    <a:cubicBezTo>
                      <a:pt x="274" y="111"/>
                      <a:pt x="274" y="111"/>
                      <a:pt x="274" y="111"/>
                    </a:cubicBezTo>
                    <a:cubicBezTo>
                      <a:pt x="274" y="110"/>
                      <a:pt x="274" y="110"/>
                      <a:pt x="274" y="110"/>
                    </a:cubicBezTo>
                    <a:cubicBezTo>
                      <a:pt x="273" y="110"/>
                      <a:pt x="273" y="110"/>
                      <a:pt x="273" y="110"/>
                    </a:cubicBezTo>
                    <a:moveTo>
                      <a:pt x="134" y="109"/>
                    </a:moveTo>
                    <a:cubicBezTo>
                      <a:pt x="134" y="109"/>
                      <a:pt x="134" y="109"/>
                      <a:pt x="134" y="109"/>
                    </a:cubicBezTo>
                    <a:cubicBezTo>
                      <a:pt x="134" y="109"/>
                      <a:pt x="134" y="109"/>
                      <a:pt x="134" y="109"/>
                    </a:cubicBezTo>
                    <a:cubicBezTo>
                      <a:pt x="132" y="110"/>
                      <a:pt x="132" y="110"/>
                      <a:pt x="132" y="110"/>
                    </a:cubicBezTo>
                    <a:cubicBezTo>
                      <a:pt x="132" y="111"/>
                      <a:pt x="132" y="111"/>
                      <a:pt x="132" y="111"/>
                    </a:cubicBezTo>
                    <a:cubicBezTo>
                      <a:pt x="132" y="111"/>
                      <a:pt x="132" y="111"/>
                      <a:pt x="132" y="111"/>
                    </a:cubicBezTo>
                    <a:cubicBezTo>
                      <a:pt x="132" y="111"/>
                      <a:pt x="132" y="111"/>
                      <a:pt x="132" y="111"/>
                    </a:cubicBezTo>
                    <a:cubicBezTo>
                      <a:pt x="133" y="111"/>
                      <a:pt x="133" y="111"/>
                      <a:pt x="133" y="111"/>
                    </a:cubicBezTo>
                    <a:cubicBezTo>
                      <a:pt x="133" y="111"/>
                      <a:pt x="133" y="111"/>
                      <a:pt x="133" y="111"/>
                    </a:cubicBezTo>
                    <a:cubicBezTo>
                      <a:pt x="133" y="111"/>
                      <a:pt x="133" y="111"/>
                      <a:pt x="133" y="111"/>
                    </a:cubicBezTo>
                    <a:cubicBezTo>
                      <a:pt x="133" y="110"/>
                      <a:pt x="133" y="110"/>
                      <a:pt x="133" y="110"/>
                    </a:cubicBezTo>
                    <a:cubicBezTo>
                      <a:pt x="134" y="110"/>
                      <a:pt x="134" y="110"/>
                      <a:pt x="134" y="110"/>
                    </a:cubicBezTo>
                    <a:cubicBezTo>
                      <a:pt x="134" y="110"/>
                      <a:pt x="134" y="110"/>
                      <a:pt x="134" y="110"/>
                    </a:cubicBezTo>
                    <a:cubicBezTo>
                      <a:pt x="134" y="110"/>
                      <a:pt x="134" y="110"/>
                      <a:pt x="134" y="110"/>
                    </a:cubicBezTo>
                    <a:cubicBezTo>
                      <a:pt x="134" y="109"/>
                      <a:pt x="134" y="109"/>
                      <a:pt x="134" y="109"/>
                    </a:cubicBezTo>
                    <a:moveTo>
                      <a:pt x="286" y="108"/>
                    </a:moveTo>
                    <a:cubicBezTo>
                      <a:pt x="286" y="109"/>
                      <a:pt x="285" y="109"/>
                      <a:pt x="285" y="110"/>
                    </a:cubicBezTo>
                    <a:cubicBezTo>
                      <a:pt x="285" y="111"/>
                      <a:pt x="285" y="111"/>
                      <a:pt x="285" y="111"/>
                    </a:cubicBezTo>
                    <a:cubicBezTo>
                      <a:pt x="286" y="110"/>
                      <a:pt x="286" y="109"/>
                      <a:pt x="287" y="108"/>
                    </a:cubicBezTo>
                    <a:cubicBezTo>
                      <a:pt x="286" y="108"/>
                      <a:pt x="286" y="108"/>
                      <a:pt x="286" y="108"/>
                    </a:cubicBezTo>
                    <a:moveTo>
                      <a:pt x="121" y="108"/>
                    </a:moveTo>
                    <a:cubicBezTo>
                      <a:pt x="120" y="108"/>
                      <a:pt x="120" y="108"/>
                      <a:pt x="120" y="108"/>
                    </a:cubicBezTo>
                    <a:cubicBezTo>
                      <a:pt x="120" y="109"/>
                      <a:pt x="121" y="110"/>
                      <a:pt x="121" y="111"/>
                    </a:cubicBezTo>
                    <a:cubicBezTo>
                      <a:pt x="122" y="110"/>
                      <a:pt x="122" y="110"/>
                      <a:pt x="122" y="110"/>
                    </a:cubicBezTo>
                    <a:cubicBezTo>
                      <a:pt x="122" y="109"/>
                      <a:pt x="121" y="108"/>
                      <a:pt x="121" y="108"/>
                    </a:cubicBezTo>
                    <a:moveTo>
                      <a:pt x="275" y="106"/>
                    </a:moveTo>
                    <a:cubicBezTo>
                      <a:pt x="274" y="107"/>
                      <a:pt x="274" y="107"/>
                      <a:pt x="274" y="107"/>
                    </a:cubicBezTo>
                    <a:cubicBezTo>
                      <a:pt x="274" y="107"/>
                      <a:pt x="274" y="107"/>
                      <a:pt x="274" y="107"/>
                    </a:cubicBezTo>
                    <a:cubicBezTo>
                      <a:pt x="274" y="107"/>
                      <a:pt x="274" y="107"/>
                      <a:pt x="274" y="107"/>
                    </a:cubicBezTo>
                    <a:cubicBezTo>
                      <a:pt x="276" y="108"/>
                      <a:pt x="276" y="108"/>
                      <a:pt x="276" y="108"/>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5" y="106"/>
                      <a:pt x="275" y="106"/>
                      <a:pt x="275" y="106"/>
                    </a:cubicBezTo>
                    <a:cubicBezTo>
                      <a:pt x="275" y="106"/>
                      <a:pt x="275" y="106"/>
                      <a:pt x="275" y="106"/>
                    </a:cubicBezTo>
                    <a:cubicBezTo>
                      <a:pt x="275" y="106"/>
                      <a:pt x="275" y="106"/>
                      <a:pt x="275" y="106"/>
                    </a:cubicBezTo>
                    <a:moveTo>
                      <a:pt x="132" y="105"/>
                    </a:moveTo>
                    <a:cubicBezTo>
                      <a:pt x="132" y="105"/>
                      <a:pt x="132" y="105"/>
                      <a:pt x="132" y="105"/>
                    </a:cubicBezTo>
                    <a:cubicBezTo>
                      <a:pt x="132" y="106"/>
                      <a:pt x="132" y="106"/>
                      <a:pt x="132" y="106"/>
                    </a:cubicBezTo>
                    <a:cubicBezTo>
                      <a:pt x="130" y="107"/>
                      <a:pt x="130" y="107"/>
                      <a:pt x="130" y="107"/>
                    </a:cubicBezTo>
                    <a:cubicBezTo>
                      <a:pt x="130" y="107"/>
                      <a:pt x="130" y="107"/>
                      <a:pt x="130" y="107"/>
                    </a:cubicBezTo>
                    <a:cubicBezTo>
                      <a:pt x="130" y="107"/>
                      <a:pt x="130" y="107"/>
                      <a:pt x="130" y="107"/>
                    </a:cubicBezTo>
                    <a:cubicBezTo>
                      <a:pt x="130" y="107"/>
                      <a:pt x="130" y="107"/>
                      <a:pt x="130" y="107"/>
                    </a:cubicBezTo>
                    <a:cubicBezTo>
                      <a:pt x="131" y="107"/>
                      <a:pt x="131" y="107"/>
                      <a:pt x="131" y="107"/>
                    </a:cubicBezTo>
                    <a:cubicBezTo>
                      <a:pt x="131" y="107"/>
                      <a:pt x="131" y="107"/>
                      <a:pt x="131" y="107"/>
                    </a:cubicBezTo>
                    <a:cubicBezTo>
                      <a:pt x="131" y="107"/>
                      <a:pt x="131" y="107"/>
                      <a:pt x="131" y="107"/>
                    </a:cubicBezTo>
                    <a:cubicBezTo>
                      <a:pt x="131" y="107"/>
                      <a:pt x="131" y="107"/>
                      <a:pt x="131" y="107"/>
                    </a:cubicBezTo>
                    <a:cubicBezTo>
                      <a:pt x="132" y="106"/>
                      <a:pt x="132" y="106"/>
                      <a:pt x="132" y="106"/>
                    </a:cubicBezTo>
                    <a:cubicBezTo>
                      <a:pt x="132" y="106"/>
                      <a:pt x="132" y="106"/>
                      <a:pt x="132" y="106"/>
                    </a:cubicBezTo>
                    <a:cubicBezTo>
                      <a:pt x="132" y="106"/>
                      <a:pt x="132" y="106"/>
                      <a:pt x="132" y="106"/>
                    </a:cubicBezTo>
                    <a:cubicBezTo>
                      <a:pt x="132" y="105"/>
                      <a:pt x="132" y="105"/>
                      <a:pt x="132" y="105"/>
                    </a:cubicBezTo>
                    <a:moveTo>
                      <a:pt x="288" y="103"/>
                    </a:moveTo>
                    <a:cubicBezTo>
                      <a:pt x="287" y="104"/>
                      <a:pt x="287" y="105"/>
                      <a:pt x="287" y="106"/>
                    </a:cubicBezTo>
                    <a:cubicBezTo>
                      <a:pt x="287" y="106"/>
                      <a:pt x="287" y="106"/>
                      <a:pt x="287" y="106"/>
                    </a:cubicBezTo>
                    <a:cubicBezTo>
                      <a:pt x="288" y="105"/>
                      <a:pt x="288" y="105"/>
                      <a:pt x="289" y="104"/>
                    </a:cubicBezTo>
                    <a:cubicBezTo>
                      <a:pt x="288" y="103"/>
                      <a:pt x="288" y="103"/>
                      <a:pt x="288" y="103"/>
                    </a:cubicBezTo>
                    <a:moveTo>
                      <a:pt x="119" y="103"/>
                    </a:moveTo>
                    <a:cubicBezTo>
                      <a:pt x="118" y="104"/>
                      <a:pt x="118" y="104"/>
                      <a:pt x="118" y="104"/>
                    </a:cubicBezTo>
                    <a:cubicBezTo>
                      <a:pt x="118" y="104"/>
                      <a:pt x="119" y="105"/>
                      <a:pt x="119" y="106"/>
                    </a:cubicBezTo>
                    <a:cubicBezTo>
                      <a:pt x="120" y="106"/>
                      <a:pt x="120" y="106"/>
                      <a:pt x="120" y="106"/>
                    </a:cubicBezTo>
                    <a:cubicBezTo>
                      <a:pt x="120" y="105"/>
                      <a:pt x="119" y="104"/>
                      <a:pt x="119" y="103"/>
                    </a:cubicBezTo>
                    <a:moveTo>
                      <a:pt x="276" y="102"/>
                    </a:moveTo>
                    <a:cubicBezTo>
                      <a:pt x="276" y="103"/>
                      <a:pt x="276" y="103"/>
                      <a:pt x="276" y="103"/>
                    </a:cubicBezTo>
                    <a:cubicBezTo>
                      <a:pt x="276" y="103"/>
                      <a:pt x="276" y="103"/>
                      <a:pt x="276" y="103"/>
                    </a:cubicBezTo>
                    <a:cubicBezTo>
                      <a:pt x="276" y="103"/>
                      <a:pt x="276" y="103"/>
                      <a:pt x="276" y="103"/>
                    </a:cubicBezTo>
                    <a:cubicBezTo>
                      <a:pt x="278" y="104"/>
                      <a:pt x="278" y="104"/>
                      <a:pt x="278" y="104"/>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6" y="103"/>
                      <a:pt x="276" y="103"/>
                      <a:pt x="276" y="103"/>
                    </a:cubicBezTo>
                    <a:cubicBezTo>
                      <a:pt x="277" y="102"/>
                      <a:pt x="277" y="102"/>
                      <a:pt x="277" y="102"/>
                    </a:cubicBezTo>
                    <a:cubicBezTo>
                      <a:pt x="276" y="102"/>
                      <a:pt x="276" y="102"/>
                      <a:pt x="276" y="102"/>
                    </a:cubicBezTo>
                    <a:moveTo>
                      <a:pt x="129" y="103"/>
                    </a:moveTo>
                    <a:cubicBezTo>
                      <a:pt x="129" y="103"/>
                      <a:pt x="129" y="103"/>
                      <a:pt x="129" y="103"/>
                    </a:cubicBezTo>
                    <a:cubicBezTo>
                      <a:pt x="128" y="103"/>
                      <a:pt x="128" y="103"/>
                      <a:pt x="128" y="103"/>
                    </a:cubicBezTo>
                    <a:cubicBezTo>
                      <a:pt x="128" y="103"/>
                      <a:pt x="128" y="103"/>
                      <a:pt x="128" y="103"/>
                    </a:cubicBezTo>
                    <a:cubicBezTo>
                      <a:pt x="129" y="102"/>
                      <a:pt x="129" y="102"/>
                      <a:pt x="129" y="102"/>
                    </a:cubicBezTo>
                    <a:cubicBezTo>
                      <a:pt x="129" y="102"/>
                      <a:pt x="129" y="102"/>
                      <a:pt x="129" y="102"/>
                    </a:cubicBezTo>
                    <a:cubicBezTo>
                      <a:pt x="129" y="102"/>
                      <a:pt x="129" y="102"/>
                      <a:pt x="129" y="102"/>
                    </a:cubicBezTo>
                    <a:cubicBezTo>
                      <a:pt x="129" y="102"/>
                      <a:pt x="129" y="102"/>
                      <a:pt x="129" y="102"/>
                    </a:cubicBezTo>
                    <a:cubicBezTo>
                      <a:pt x="130" y="102"/>
                      <a:pt x="130" y="102"/>
                      <a:pt x="130" y="102"/>
                    </a:cubicBezTo>
                    <a:cubicBezTo>
                      <a:pt x="130" y="102"/>
                      <a:pt x="130" y="102"/>
                      <a:pt x="130" y="102"/>
                    </a:cubicBezTo>
                    <a:cubicBezTo>
                      <a:pt x="130" y="102"/>
                      <a:pt x="130" y="102"/>
                      <a:pt x="130" y="102"/>
                    </a:cubicBezTo>
                    <a:cubicBezTo>
                      <a:pt x="130" y="102"/>
                      <a:pt x="130" y="102"/>
                      <a:pt x="130" y="102"/>
                    </a:cubicBezTo>
                    <a:cubicBezTo>
                      <a:pt x="130" y="103"/>
                      <a:pt x="130" y="103"/>
                      <a:pt x="130" y="103"/>
                    </a:cubicBezTo>
                    <a:cubicBezTo>
                      <a:pt x="130" y="103"/>
                      <a:pt x="130" y="103"/>
                      <a:pt x="130" y="103"/>
                    </a:cubicBezTo>
                    <a:cubicBezTo>
                      <a:pt x="130" y="103"/>
                      <a:pt x="130" y="103"/>
                      <a:pt x="130" y="103"/>
                    </a:cubicBezTo>
                    <a:cubicBezTo>
                      <a:pt x="129" y="103"/>
                      <a:pt x="129" y="103"/>
                      <a:pt x="129" y="103"/>
                    </a:cubicBezTo>
                    <a:cubicBezTo>
                      <a:pt x="129" y="103"/>
                      <a:pt x="129" y="103"/>
                      <a:pt x="129" y="103"/>
                    </a:cubicBezTo>
                    <a:moveTo>
                      <a:pt x="130" y="102"/>
                    </a:moveTo>
                    <a:cubicBezTo>
                      <a:pt x="130" y="102"/>
                      <a:pt x="129" y="102"/>
                      <a:pt x="129" y="102"/>
                    </a:cubicBezTo>
                    <a:cubicBezTo>
                      <a:pt x="129" y="102"/>
                      <a:pt x="128" y="102"/>
                      <a:pt x="128" y="102"/>
                    </a:cubicBezTo>
                    <a:cubicBezTo>
                      <a:pt x="128" y="103"/>
                      <a:pt x="128" y="103"/>
                      <a:pt x="128" y="103"/>
                    </a:cubicBezTo>
                    <a:cubicBezTo>
                      <a:pt x="129" y="103"/>
                      <a:pt x="129" y="103"/>
                      <a:pt x="129" y="103"/>
                    </a:cubicBezTo>
                    <a:cubicBezTo>
                      <a:pt x="129" y="103"/>
                      <a:pt x="129" y="103"/>
                      <a:pt x="129" y="103"/>
                    </a:cubicBezTo>
                    <a:cubicBezTo>
                      <a:pt x="129" y="103"/>
                      <a:pt x="129" y="103"/>
                      <a:pt x="130" y="103"/>
                    </a:cubicBezTo>
                    <a:cubicBezTo>
                      <a:pt x="130" y="103"/>
                      <a:pt x="130" y="103"/>
                      <a:pt x="130" y="103"/>
                    </a:cubicBezTo>
                    <a:cubicBezTo>
                      <a:pt x="130" y="102"/>
                      <a:pt x="130" y="102"/>
                      <a:pt x="130" y="102"/>
                    </a:cubicBezTo>
                    <a:cubicBezTo>
                      <a:pt x="130" y="102"/>
                      <a:pt x="130" y="102"/>
                      <a:pt x="130" y="102"/>
                    </a:cubicBezTo>
                    <a:cubicBezTo>
                      <a:pt x="130" y="102"/>
                      <a:pt x="130" y="102"/>
                      <a:pt x="130" y="102"/>
                    </a:cubicBezTo>
                    <a:moveTo>
                      <a:pt x="289" y="99"/>
                    </a:moveTo>
                    <a:cubicBezTo>
                      <a:pt x="289" y="100"/>
                      <a:pt x="289" y="101"/>
                      <a:pt x="288" y="102"/>
                    </a:cubicBezTo>
                    <a:cubicBezTo>
                      <a:pt x="289" y="102"/>
                      <a:pt x="289" y="102"/>
                      <a:pt x="289" y="102"/>
                    </a:cubicBezTo>
                    <a:cubicBezTo>
                      <a:pt x="290" y="101"/>
                      <a:pt x="290" y="100"/>
                      <a:pt x="290" y="99"/>
                    </a:cubicBezTo>
                    <a:cubicBezTo>
                      <a:pt x="289" y="99"/>
                      <a:pt x="289" y="99"/>
                      <a:pt x="289" y="99"/>
                    </a:cubicBezTo>
                    <a:moveTo>
                      <a:pt x="117" y="99"/>
                    </a:moveTo>
                    <a:cubicBezTo>
                      <a:pt x="116" y="99"/>
                      <a:pt x="116" y="99"/>
                      <a:pt x="116" y="99"/>
                    </a:cubicBezTo>
                    <a:cubicBezTo>
                      <a:pt x="117" y="100"/>
                      <a:pt x="117" y="101"/>
                      <a:pt x="117" y="102"/>
                    </a:cubicBezTo>
                    <a:cubicBezTo>
                      <a:pt x="118" y="102"/>
                      <a:pt x="118" y="102"/>
                      <a:pt x="118" y="102"/>
                    </a:cubicBezTo>
                    <a:cubicBezTo>
                      <a:pt x="118" y="101"/>
                      <a:pt x="118" y="100"/>
                      <a:pt x="117" y="99"/>
                    </a:cubicBezTo>
                    <a:moveTo>
                      <a:pt x="279" y="100"/>
                    </a:moveTo>
                    <a:cubicBezTo>
                      <a:pt x="279" y="100"/>
                      <a:pt x="279" y="100"/>
                      <a:pt x="279" y="100"/>
                    </a:cubicBezTo>
                    <a:cubicBezTo>
                      <a:pt x="279" y="100"/>
                      <a:pt x="279" y="100"/>
                      <a:pt x="279" y="100"/>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9" y="99"/>
                      <a:pt x="279" y="99"/>
                      <a:pt x="279" y="99"/>
                    </a:cubicBezTo>
                    <a:cubicBezTo>
                      <a:pt x="279" y="99"/>
                      <a:pt x="279" y="99"/>
                      <a:pt x="279" y="99"/>
                    </a:cubicBezTo>
                    <a:cubicBezTo>
                      <a:pt x="279" y="99"/>
                      <a:pt x="279" y="99"/>
                      <a:pt x="279" y="99"/>
                    </a:cubicBezTo>
                    <a:cubicBezTo>
                      <a:pt x="280" y="99"/>
                      <a:pt x="280" y="99"/>
                      <a:pt x="280" y="99"/>
                    </a:cubicBezTo>
                    <a:cubicBezTo>
                      <a:pt x="280" y="99"/>
                      <a:pt x="280" y="99"/>
                      <a:pt x="280" y="99"/>
                    </a:cubicBezTo>
                    <a:cubicBezTo>
                      <a:pt x="280" y="99"/>
                      <a:pt x="280" y="99"/>
                      <a:pt x="280" y="99"/>
                    </a:cubicBezTo>
                    <a:cubicBezTo>
                      <a:pt x="280" y="100"/>
                      <a:pt x="280" y="100"/>
                      <a:pt x="280" y="100"/>
                    </a:cubicBezTo>
                    <a:cubicBezTo>
                      <a:pt x="279" y="100"/>
                      <a:pt x="279" y="100"/>
                      <a:pt x="279" y="100"/>
                    </a:cubicBezTo>
                    <a:moveTo>
                      <a:pt x="278" y="98"/>
                    </a:moveTo>
                    <a:cubicBezTo>
                      <a:pt x="278" y="98"/>
                      <a:pt x="278" y="98"/>
                      <a:pt x="278" y="98"/>
                    </a:cubicBezTo>
                    <a:cubicBezTo>
                      <a:pt x="278" y="99"/>
                      <a:pt x="278" y="99"/>
                      <a:pt x="278" y="99"/>
                    </a:cubicBezTo>
                    <a:cubicBezTo>
                      <a:pt x="278" y="99"/>
                      <a:pt x="278" y="99"/>
                      <a:pt x="278" y="99"/>
                    </a:cubicBezTo>
                    <a:cubicBezTo>
                      <a:pt x="278" y="100"/>
                      <a:pt x="278" y="100"/>
                      <a:pt x="279" y="100"/>
                    </a:cubicBezTo>
                    <a:cubicBezTo>
                      <a:pt x="279" y="100"/>
                      <a:pt x="279" y="100"/>
                      <a:pt x="279" y="100"/>
                    </a:cubicBezTo>
                    <a:cubicBezTo>
                      <a:pt x="279" y="100"/>
                      <a:pt x="279" y="100"/>
                      <a:pt x="279" y="100"/>
                    </a:cubicBezTo>
                    <a:cubicBezTo>
                      <a:pt x="280" y="100"/>
                      <a:pt x="280" y="100"/>
                      <a:pt x="280" y="100"/>
                    </a:cubicBezTo>
                    <a:cubicBezTo>
                      <a:pt x="280" y="99"/>
                      <a:pt x="280" y="99"/>
                      <a:pt x="280" y="99"/>
                    </a:cubicBezTo>
                    <a:cubicBezTo>
                      <a:pt x="280" y="99"/>
                      <a:pt x="279" y="99"/>
                      <a:pt x="279" y="98"/>
                    </a:cubicBezTo>
                    <a:cubicBezTo>
                      <a:pt x="279" y="98"/>
                      <a:pt x="279" y="98"/>
                      <a:pt x="278" y="98"/>
                    </a:cubicBezTo>
                    <a:moveTo>
                      <a:pt x="127" y="99"/>
                    </a:moveTo>
                    <a:cubicBezTo>
                      <a:pt x="127" y="99"/>
                      <a:pt x="127" y="99"/>
                      <a:pt x="127" y="99"/>
                    </a:cubicBezTo>
                    <a:cubicBezTo>
                      <a:pt x="127" y="99"/>
                      <a:pt x="127" y="99"/>
                      <a:pt x="127" y="99"/>
                    </a:cubicBezTo>
                    <a:cubicBezTo>
                      <a:pt x="127" y="99"/>
                      <a:pt x="127" y="99"/>
                      <a:pt x="127" y="99"/>
                    </a:cubicBezTo>
                    <a:cubicBezTo>
                      <a:pt x="127" y="98"/>
                      <a:pt x="127" y="98"/>
                      <a:pt x="127" y="98"/>
                    </a:cubicBezTo>
                    <a:cubicBezTo>
                      <a:pt x="127" y="98"/>
                      <a:pt x="127" y="98"/>
                      <a:pt x="127" y="98"/>
                    </a:cubicBezTo>
                    <a:cubicBezTo>
                      <a:pt x="128" y="98"/>
                      <a:pt x="128" y="98"/>
                      <a:pt x="128" y="98"/>
                    </a:cubicBezTo>
                    <a:cubicBezTo>
                      <a:pt x="128" y="98"/>
                      <a:pt x="128" y="98"/>
                      <a:pt x="128" y="98"/>
                    </a:cubicBezTo>
                    <a:cubicBezTo>
                      <a:pt x="128" y="98"/>
                      <a:pt x="128" y="98"/>
                      <a:pt x="128" y="98"/>
                    </a:cubicBezTo>
                    <a:cubicBezTo>
                      <a:pt x="128" y="98"/>
                      <a:pt x="128" y="98"/>
                      <a:pt x="128" y="98"/>
                    </a:cubicBezTo>
                    <a:cubicBezTo>
                      <a:pt x="129" y="98"/>
                      <a:pt x="129" y="98"/>
                      <a:pt x="129" y="98"/>
                    </a:cubicBezTo>
                    <a:cubicBezTo>
                      <a:pt x="129" y="99"/>
                      <a:pt x="129" y="99"/>
                      <a:pt x="129" y="99"/>
                    </a:cubicBezTo>
                    <a:cubicBezTo>
                      <a:pt x="128" y="99"/>
                      <a:pt x="128" y="99"/>
                      <a:pt x="128" y="99"/>
                    </a:cubicBezTo>
                    <a:cubicBezTo>
                      <a:pt x="128" y="99"/>
                      <a:pt x="128" y="99"/>
                      <a:pt x="128" y="99"/>
                    </a:cubicBezTo>
                    <a:cubicBezTo>
                      <a:pt x="128" y="99"/>
                      <a:pt x="128" y="99"/>
                      <a:pt x="128" y="99"/>
                    </a:cubicBezTo>
                    <a:cubicBezTo>
                      <a:pt x="127" y="99"/>
                      <a:pt x="127" y="99"/>
                      <a:pt x="127" y="99"/>
                    </a:cubicBezTo>
                    <a:cubicBezTo>
                      <a:pt x="127" y="99"/>
                      <a:pt x="127" y="99"/>
                      <a:pt x="127" y="99"/>
                    </a:cubicBezTo>
                    <a:moveTo>
                      <a:pt x="128" y="98"/>
                    </a:moveTo>
                    <a:cubicBezTo>
                      <a:pt x="128" y="98"/>
                      <a:pt x="128" y="98"/>
                      <a:pt x="127" y="98"/>
                    </a:cubicBezTo>
                    <a:cubicBezTo>
                      <a:pt x="127" y="98"/>
                      <a:pt x="127" y="98"/>
                      <a:pt x="127" y="98"/>
                    </a:cubicBezTo>
                    <a:cubicBezTo>
                      <a:pt x="127" y="99"/>
                      <a:pt x="127" y="99"/>
                      <a:pt x="127" y="99"/>
                    </a:cubicBezTo>
                    <a:cubicBezTo>
                      <a:pt x="127" y="99"/>
                      <a:pt x="127" y="99"/>
                      <a:pt x="127" y="99"/>
                    </a:cubicBezTo>
                    <a:cubicBezTo>
                      <a:pt x="127" y="99"/>
                      <a:pt x="127" y="99"/>
                      <a:pt x="127" y="99"/>
                    </a:cubicBezTo>
                    <a:cubicBezTo>
                      <a:pt x="127" y="99"/>
                      <a:pt x="128" y="99"/>
                      <a:pt x="128" y="99"/>
                    </a:cubicBezTo>
                    <a:cubicBezTo>
                      <a:pt x="128" y="99"/>
                      <a:pt x="129" y="99"/>
                      <a:pt x="129" y="99"/>
                    </a:cubicBezTo>
                    <a:cubicBezTo>
                      <a:pt x="129" y="98"/>
                      <a:pt x="129" y="98"/>
                      <a:pt x="129" y="98"/>
                    </a:cubicBezTo>
                    <a:cubicBezTo>
                      <a:pt x="128" y="98"/>
                      <a:pt x="128" y="98"/>
                      <a:pt x="128" y="98"/>
                    </a:cubicBezTo>
                    <a:cubicBezTo>
                      <a:pt x="128" y="98"/>
                      <a:pt x="128" y="98"/>
                      <a:pt x="128" y="98"/>
                    </a:cubicBezTo>
                    <a:moveTo>
                      <a:pt x="317" y="96"/>
                    </a:moveTo>
                    <a:cubicBezTo>
                      <a:pt x="313" y="113"/>
                      <a:pt x="306" y="127"/>
                      <a:pt x="296" y="140"/>
                    </a:cubicBezTo>
                    <a:cubicBezTo>
                      <a:pt x="301" y="140"/>
                      <a:pt x="301" y="140"/>
                      <a:pt x="301" y="140"/>
                    </a:cubicBezTo>
                    <a:cubicBezTo>
                      <a:pt x="305" y="135"/>
                      <a:pt x="308" y="130"/>
                      <a:pt x="310" y="125"/>
                    </a:cubicBezTo>
                    <a:cubicBezTo>
                      <a:pt x="315" y="116"/>
                      <a:pt x="319" y="107"/>
                      <a:pt x="321" y="97"/>
                    </a:cubicBezTo>
                    <a:cubicBezTo>
                      <a:pt x="317" y="96"/>
                      <a:pt x="317" y="96"/>
                      <a:pt x="317" y="96"/>
                    </a:cubicBezTo>
                    <a:moveTo>
                      <a:pt x="279" y="94"/>
                    </a:moveTo>
                    <a:cubicBezTo>
                      <a:pt x="279" y="95"/>
                      <a:pt x="279" y="95"/>
                      <a:pt x="279" y="95"/>
                    </a:cubicBezTo>
                    <a:cubicBezTo>
                      <a:pt x="279" y="95"/>
                      <a:pt x="279" y="95"/>
                      <a:pt x="279" y="95"/>
                    </a:cubicBezTo>
                    <a:cubicBezTo>
                      <a:pt x="279" y="95"/>
                      <a:pt x="279" y="95"/>
                      <a:pt x="279" y="95"/>
                    </a:cubicBezTo>
                    <a:cubicBezTo>
                      <a:pt x="281" y="96"/>
                      <a:pt x="281" y="96"/>
                      <a:pt x="281" y="96"/>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79" y="95"/>
                      <a:pt x="279" y="95"/>
                      <a:pt x="279" y="95"/>
                    </a:cubicBezTo>
                    <a:cubicBezTo>
                      <a:pt x="280" y="94"/>
                      <a:pt x="280" y="94"/>
                      <a:pt x="280" y="94"/>
                    </a:cubicBezTo>
                    <a:cubicBezTo>
                      <a:pt x="279" y="94"/>
                      <a:pt x="279" y="94"/>
                      <a:pt x="279" y="94"/>
                    </a:cubicBezTo>
                    <a:moveTo>
                      <a:pt x="291" y="94"/>
                    </a:moveTo>
                    <a:cubicBezTo>
                      <a:pt x="291" y="95"/>
                      <a:pt x="290" y="96"/>
                      <a:pt x="290" y="97"/>
                    </a:cubicBezTo>
                    <a:cubicBezTo>
                      <a:pt x="291" y="97"/>
                      <a:pt x="291" y="97"/>
                      <a:pt x="291" y="97"/>
                    </a:cubicBezTo>
                    <a:cubicBezTo>
                      <a:pt x="291" y="96"/>
                      <a:pt x="291" y="95"/>
                      <a:pt x="292" y="94"/>
                    </a:cubicBezTo>
                    <a:cubicBezTo>
                      <a:pt x="291" y="94"/>
                      <a:pt x="291" y="94"/>
                      <a:pt x="291" y="94"/>
                    </a:cubicBezTo>
                    <a:moveTo>
                      <a:pt x="116" y="94"/>
                    </a:moveTo>
                    <a:cubicBezTo>
                      <a:pt x="115" y="94"/>
                      <a:pt x="115" y="94"/>
                      <a:pt x="115" y="94"/>
                    </a:cubicBezTo>
                    <a:cubicBezTo>
                      <a:pt x="115" y="95"/>
                      <a:pt x="116" y="96"/>
                      <a:pt x="116" y="97"/>
                    </a:cubicBezTo>
                    <a:cubicBezTo>
                      <a:pt x="117" y="97"/>
                      <a:pt x="117" y="97"/>
                      <a:pt x="117" y="97"/>
                    </a:cubicBezTo>
                    <a:cubicBezTo>
                      <a:pt x="116" y="96"/>
                      <a:pt x="116" y="95"/>
                      <a:pt x="116" y="94"/>
                    </a:cubicBezTo>
                    <a:moveTo>
                      <a:pt x="127" y="94"/>
                    </a:moveTo>
                    <a:cubicBezTo>
                      <a:pt x="127" y="94"/>
                      <a:pt x="127" y="94"/>
                      <a:pt x="127" y="94"/>
                    </a:cubicBezTo>
                    <a:cubicBezTo>
                      <a:pt x="127" y="94"/>
                      <a:pt x="127" y="94"/>
                      <a:pt x="127" y="94"/>
                    </a:cubicBezTo>
                    <a:cubicBezTo>
                      <a:pt x="125" y="95"/>
                      <a:pt x="125" y="95"/>
                      <a:pt x="125" y="95"/>
                    </a:cubicBezTo>
                    <a:cubicBezTo>
                      <a:pt x="125" y="95"/>
                      <a:pt x="125" y="95"/>
                      <a:pt x="125" y="95"/>
                    </a:cubicBezTo>
                    <a:cubicBezTo>
                      <a:pt x="125" y="95"/>
                      <a:pt x="125" y="95"/>
                      <a:pt x="125"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7" y="94"/>
                      <a:pt x="127" y="94"/>
                      <a:pt x="127" y="94"/>
                    </a:cubicBezTo>
                    <a:cubicBezTo>
                      <a:pt x="127" y="95"/>
                      <a:pt x="127" y="95"/>
                      <a:pt x="127" y="95"/>
                    </a:cubicBezTo>
                    <a:cubicBezTo>
                      <a:pt x="128" y="95"/>
                      <a:pt x="128" y="95"/>
                      <a:pt x="128" y="95"/>
                    </a:cubicBezTo>
                    <a:cubicBezTo>
                      <a:pt x="127" y="94"/>
                      <a:pt x="127" y="94"/>
                      <a:pt x="127" y="94"/>
                    </a:cubicBezTo>
                    <a:moveTo>
                      <a:pt x="282" y="92"/>
                    </a:moveTo>
                    <a:cubicBezTo>
                      <a:pt x="282" y="92"/>
                      <a:pt x="282" y="92"/>
                      <a:pt x="282" y="92"/>
                    </a:cubicBezTo>
                    <a:cubicBezTo>
                      <a:pt x="281" y="92"/>
                      <a:pt x="281" y="92"/>
                      <a:pt x="281" y="92"/>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2"/>
                      <a:pt x="282" y="92"/>
                      <a:pt x="282" y="92"/>
                    </a:cubicBezTo>
                    <a:cubicBezTo>
                      <a:pt x="282" y="92"/>
                      <a:pt x="282" y="92"/>
                      <a:pt x="282" y="92"/>
                    </a:cubicBezTo>
                    <a:moveTo>
                      <a:pt x="281" y="90"/>
                    </a:moveTo>
                    <a:cubicBezTo>
                      <a:pt x="281" y="90"/>
                      <a:pt x="281" y="90"/>
                      <a:pt x="281" y="90"/>
                    </a:cubicBezTo>
                    <a:cubicBezTo>
                      <a:pt x="280" y="91"/>
                      <a:pt x="280" y="91"/>
                      <a:pt x="280" y="91"/>
                    </a:cubicBezTo>
                    <a:cubicBezTo>
                      <a:pt x="280" y="91"/>
                      <a:pt x="280" y="91"/>
                      <a:pt x="280" y="91"/>
                    </a:cubicBezTo>
                    <a:cubicBezTo>
                      <a:pt x="281" y="92"/>
                      <a:pt x="281" y="92"/>
                      <a:pt x="281" y="92"/>
                    </a:cubicBezTo>
                    <a:cubicBezTo>
                      <a:pt x="281" y="92"/>
                      <a:pt x="282" y="92"/>
                      <a:pt x="282" y="92"/>
                    </a:cubicBezTo>
                    <a:cubicBezTo>
                      <a:pt x="282" y="92"/>
                      <a:pt x="282" y="92"/>
                      <a:pt x="282" y="92"/>
                    </a:cubicBezTo>
                    <a:cubicBezTo>
                      <a:pt x="283" y="91"/>
                      <a:pt x="283" y="91"/>
                      <a:pt x="283" y="91"/>
                    </a:cubicBezTo>
                    <a:cubicBezTo>
                      <a:pt x="282" y="91"/>
                      <a:pt x="282" y="91"/>
                      <a:pt x="282" y="91"/>
                    </a:cubicBezTo>
                    <a:cubicBezTo>
                      <a:pt x="282" y="91"/>
                      <a:pt x="282" y="90"/>
                      <a:pt x="282" y="90"/>
                    </a:cubicBezTo>
                    <a:cubicBezTo>
                      <a:pt x="281" y="90"/>
                      <a:pt x="281" y="90"/>
                      <a:pt x="281" y="90"/>
                    </a:cubicBezTo>
                    <a:moveTo>
                      <a:pt x="125" y="91"/>
                    </a:moveTo>
                    <a:cubicBezTo>
                      <a:pt x="124" y="91"/>
                      <a:pt x="124" y="91"/>
                      <a:pt x="124" y="91"/>
                    </a:cubicBezTo>
                    <a:cubicBezTo>
                      <a:pt x="124" y="91"/>
                      <a:pt x="124" y="91"/>
                      <a:pt x="124" y="91"/>
                    </a:cubicBezTo>
                    <a:cubicBezTo>
                      <a:pt x="124" y="91"/>
                      <a:pt x="124" y="91"/>
                      <a:pt x="124" y="91"/>
                    </a:cubicBezTo>
                    <a:cubicBezTo>
                      <a:pt x="124" y="90"/>
                      <a:pt x="124" y="90"/>
                      <a:pt x="124" y="90"/>
                    </a:cubicBezTo>
                    <a:cubicBezTo>
                      <a:pt x="125" y="90"/>
                      <a:pt x="125" y="90"/>
                      <a:pt x="125" y="90"/>
                    </a:cubicBezTo>
                    <a:cubicBezTo>
                      <a:pt x="125" y="90"/>
                      <a:pt x="125" y="90"/>
                      <a:pt x="125" y="90"/>
                    </a:cubicBezTo>
                    <a:cubicBezTo>
                      <a:pt x="125" y="90"/>
                      <a:pt x="125" y="90"/>
                      <a:pt x="125" y="90"/>
                    </a:cubicBezTo>
                    <a:cubicBezTo>
                      <a:pt x="126" y="90"/>
                      <a:pt x="126" y="90"/>
                      <a:pt x="126" y="90"/>
                    </a:cubicBezTo>
                    <a:cubicBezTo>
                      <a:pt x="126" y="90"/>
                      <a:pt x="126" y="90"/>
                      <a:pt x="126" y="90"/>
                    </a:cubicBezTo>
                    <a:cubicBezTo>
                      <a:pt x="126" y="90"/>
                      <a:pt x="126" y="90"/>
                      <a:pt x="126" y="90"/>
                    </a:cubicBezTo>
                    <a:cubicBezTo>
                      <a:pt x="126" y="91"/>
                      <a:pt x="126" y="91"/>
                      <a:pt x="126" y="91"/>
                    </a:cubicBezTo>
                    <a:cubicBezTo>
                      <a:pt x="126" y="91"/>
                      <a:pt x="126" y="91"/>
                      <a:pt x="126" y="91"/>
                    </a:cubicBezTo>
                    <a:cubicBezTo>
                      <a:pt x="126" y="91"/>
                      <a:pt x="126" y="91"/>
                      <a:pt x="126" y="91"/>
                    </a:cubicBezTo>
                    <a:cubicBezTo>
                      <a:pt x="125" y="91"/>
                      <a:pt x="125" y="91"/>
                      <a:pt x="125" y="91"/>
                    </a:cubicBezTo>
                    <a:cubicBezTo>
                      <a:pt x="125" y="91"/>
                      <a:pt x="125" y="91"/>
                      <a:pt x="125" y="91"/>
                    </a:cubicBezTo>
                    <a:cubicBezTo>
                      <a:pt x="125" y="91"/>
                      <a:pt x="125" y="91"/>
                      <a:pt x="125" y="91"/>
                    </a:cubicBezTo>
                    <a:moveTo>
                      <a:pt x="126" y="90"/>
                    </a:moveTo>
                    <a:cubicBezTo>
                      <a:pt x="125" y="90"/>
                      <a:pt x="125" y="90"/>
                      <a:pt x="125" y="90"/>
                    </a:cubicBezTo>
                    <a:cubicBezTo>
                      <a:pt x="125" y="90"/>
                      <a:pt x="124" y="90"/>
                      <a:pt x="124" y="90"/>
                    </a:cubicBezTo>
                    <a:cubicBezTo>
                      <a:pt x="124" y="91"/>
                      <a:pt x="124" y="91"/>
                      <a:pt x="124" y="91"/>
                    </a:cubicBezTo>
                    <a:cubicBezTo>
                      <a:pt x="124" y="91"/>
                      <a:pt x="124" y="91"/>
                      <a:pt x="124" y="91"/>
                    </a:cubicBezTo>
                    <a:cubicBezTo>
                      <a:pt x="124" y="91"/>
                      <a:pt x="125" y="91"/>
                      <a:pt x="125" y="91"/>
                    </a:cubicBezTo>
                    <a:cubicBezTo>
                      <a:pt x="125" y="91"/>
                      <a:pt x="125" y="91"/>
                      <a:pt x="125" y="91"/>
                    </a:cubicBezTo>
                    <a:cubicBezTo>
                      <a:pt x="126" y="91"/>
                      <a:pt x="126" y="91"/>
                      <a:pt x="126" y="91"/>
                    </a:cubicBezTo>
                    <a:cubicBezTo>
                      <a:pt x="126" y="90"/>
                      <a:pt x="126" y="90"/>
                      <a:pt x="126" y="90"/>
                    </a:cubicBezTo>
                    <a:cubicBezTo>
                      <a:pt x="126" y="90"/>
                      <a:pt x="126" y="90"/>
                      <a:pt x="126" y="90"/>
                    </a:cubicBezTo>
                    <a:cubicBezTo>
                      <a:pt x="126" y="90"/>
                      <a:pt x="126" y="90"/>
                      <a:pt x="126" y="90"/>
                    </a:cubicBezTo>
                    <a:moveTo>
                      <a:pt x="292" y="90"/>
                    </a:moveTo>
                    <a:cubicBezTo>
                      <a:pt x="292" y="91"/>
                      <a:pt x="292" y="92"/>
                      <a:pt x="291" y="93"/>
                    </a:cubicBezTo>
                    <a:cubicBezTo>
                      <a:pt x="292" y="93"/>
                      <a:pt x="292" y="93"/>
                      <a:pt x="292" y="93"/>
                    </a:cubicBezTo>
                    <a:cubicBezTo>
                      <a:pt x="292" y="92"/>
                      <a:pt x="293" y="91"/>
                      <a:pt x="293" y="90"/>
                    </a:cubicBezTo>
                    <a:cubicBezTo>
                      <a:pt x="292" y="90"/>
                      <a:pt x="292" y="90"/>
                      <a:pt x="292" y="90"/>
                    </a:cubicBezTo>
                    <a:moveTo>
                      <a:pt x="115" y="90"/>
                    </a:moveTo>
                    <a:cubicBezTo>
                      <a:pt x="114" y="90"/>
                      <a:pt x="114" y="90"/>
                      <a:pt x="114" y="90"/>
                    </a:cubicBezTo>
                    <a:cubicBezTo>
                      <a:pt x="114" y="91"/>
                      <a:pt x="114" y="92"/>
                      <a:pt x="115" y="93"/>
                    </a:cubicBezTo>
                    <a:cubicBezTo>
                      <a:pt x="115" y="92"/>
                      <a:pt x="115" y="92"/>
                      <a:pt x="115" y="92"/>
                    </a:cubicBezTo>
                    <a:cubicBezTo>
                      <a:pt x="115" y="92"/>
                      <a:pt x="115" y="91"/>
                      <a:pt x="115" y="90"/>
                    </a:cubicBezTo>
                    <a:moveTo>
                      <a:pt x="281" y="86"/>
                    </a:moveTo>
                    <a:cubicBezTo>
                      <a:pt x="281" y="87"/>
                      <a:pt x="281" y="87"/>
                      <a:pt x="281" y="87"/>
                    </a:cubicBezTo>
                    <a:cubicBezTo>
                      <a:pt x="281" y="87"/>
                      <a:pt x="281" y="87"/>
                      <a:pt x="281" y="87"/>
                    </a:cubicBezTo>
                    <a:cubicBezTo>
                      <a:pt x="282" y="87"/>
                      <a:pt x="282" y="87"/>
                      <a:pt x="282" y="87"/>
                    </a:cubicBezTo>
                    <a:cubicBezTo>
                      <a:pt x="284" y="87"/>
                      <a:pt x="284" y="87"/>
                      <a:pt x="284" y="87"/>
                    </a:cubicBezTo>
                    <a:cubicBezTo>
                      <a:pt x="284" y="87"/>
                      <a:pt x="284" y="87"/>
                      <a:pt x="284"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2" y="87"/>
                      <a:pt x="282" y="87"/>
                      <a:pt x="282" y="87"/>
                    </a:cubicBezTo>
                    <a:cubicBezTo>
                      <a:pt x="282" y="86"/>
                      <a:pt x="282" y="86"/>
                      <a:pt x="282" y="86"/>
                    </a:cubicBezTo>
                    <a:cubicBezTo>
                      <a:pt x="281" y="86"/>
                      <a:pt x="281" y="86"/>
                      <a:pt x="281" y="86"/>
                    </a:cubicBezTo>
                    <a:moveTo>
                      <a:pt x="125" y="86"/>
                    </a:moveTo>
                    <a:cubicBezTo>
                      <a:pt x="125" y="86"/>
                      <a:pt x="125" y="86"/>
                      <a:pt x="125" y="86"/>
                    </a:cubicBezTo>
                    <a:cubicBezTo>
                      <a:pt x="125" y="86"/>
                      <a:pt x="125" y="86"/>
                      <a:pt x="125" y="86"/>
                    </a:cubicBezTo>
                    <a:cubicBezTo>
                      <a:pt x="123" y="86"/>
                      <a:pt x="123" y="86"/>
                      <a:pt x="123" y="86"/>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4" y="87"/>
                      <a:pt x="124" y="87"/>
                      <a:pt x="124" y="87"/>
                    </a:cubicBezTo>
                    <a:cubicBezTo>
                      <a:pt x="124" y="87"/>
                      <a:pt x="124" y="87"/>
                      <a:pt x="124" y="87"/>
                    </a:cubicBezTo>
                    <a:cubicBezTo>
                      <a:pt x="125" y="86"/>
                      <a:pt x="125" y="86"/>
                      <a:pt x="125" y="86"/>
                    </a:cubicBezTo>
                    <a:cubicBezTo>
                      <a:pt x="125" y="87"/>
                      <a:pt x="125" y="87"/>
                      <a:pt x="125" y="87"/>
                    </a:cubicBezTo>
                    <a:cubicBezTo>
                      <a:pt x="125" y="87"/>
                      <a:pt x="125" y="87"/>
                      <a:pt x="125" y="87"/>
                    </a:cubicBezTo>
                    <a:cubicBezTo>
                      <a:pt x="125" y="86"/>
                      <a:pt x="125" y="86"/>
                      <a:pt x="125" y="86"/>
                    </a:cubicBezTo>
                    <a:moveTo>
                      <a:pt x="293" y="85"/>
                    </a:moveTo>
                    <a:cubicBezTo>
                      <a:pt x="293" y="86"/>
                      <a:pt x="293" y="87"/>
                      <a:pt x="292" y="88"/>
                    </a:cubicBezTo>
                    <a:cubicBezTo>
                      <a:pt x="293" y="88"/>
                      <a:pt x="293" y="88"/>
                      <a:pt x="293" y="88"/>
                    </a:cubicBezTo>
                    <a:cubicBezTo>
                      <a:pt x="293" y="87"/>
                      <a:pt x="294" y="86"/>
                      <a:pt x="294" y="85"/>
                    </a:cubicBezTo>
                    <a:cubicBezTo>
                      <a:pt x="293" y="85"/>
                      <a:pt x="293" y="85"/>
                      <a:pt x="293" y="85"/>
                    </a:cubicBezTo>
                    <a:moveTo>
                      <a:pt x="114" y="85"/>
                    </a:moveTo>
                    <a:cubicBezTo>
                      <a:pt x="113" y="85"/>
                      <a:pt x="113" y="85"/>
                      <a:pt x="113" y="85"/>
                    </a:cubicBezTo>
                    <a:cubicBezTo>
                      <a:pt x="113" y="86"/>
                      <a:pt x="113" y="87"/>
                      <a:pt x="113" y="88"/>
                    </a:cubicBezTo>
                    <a:cubicBezTo>
                      <a:pt x="114" y="88"/>
                      <a:pt x="114" y="88"/>
                      <a:pt x="114" y="88"/>
                    </a:cubicBezTo>
                    <a:cubicBezTo>
                      <a:pt x="114" y="87"/>
                      <a:pt x="114" y="86"/>
                      <a:pt x="114" y="85"/>
                    </a:cubicBezTo>
                    <a:moveTo>
                      <a:pt x="119" y="85"/>
                    </a:moveTo>
                    <a:cubicBezTo>
                      <a:pt x="117" y="85"/>
                      <a:pt x="117" y="85"/>
                      <a:pt x="117" y="85"/>
                    </a:cubicBezTo>
                    <a:cubicBezTo>
                      <a:pt x="119" y="100"/>
                      <a:pt x="126" y="114"/>
                      <a:pt x="135" y="126"/>
                    </a:cubicBezTo>
                    <a:cubicBezTo>
                      <a:pt x="135" y="121"/>
                      <a:pt x="135" y="121"/>
                      <a:pt x="135" y="121"/>
                    </a:cubicBezTo>
                    <a:cubicBezTo>
                      <a:pt x="127" y="110"/>
                      <a:pt x="122" y="98"/>
                      <a:pt x="119" y="85"/>
                    </a:cubicBezTo>
                    <a:moveTo>
                      <a:pt x="282" y="82"/>
                    </a:moveTo>
                    <a:cubicBezTo>
                      <a:pt x="282" y="83"/>
                      <a:pt x="282" y="83"/>
                      <a:pt x="282" y="83"/>
                    </a:cubicBezTo>
                    <a:cubicBezTo>
                      <a:pt x="282" y="83"/>
                      <a:pt x="282" y="83"/>
                      <a:pt x="282" y="83"/>
                    </a:cubicBezTo>
                    <a:cubicBezTo>
                      <a:pt x="282" y="83"/>
                      <a:pt x="282" y="83"/>
                      <a:pt x="282"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2"/>
                      <a:pt x="284" y="82"/>
                      <a:pt x="284" y="82"/>
                    </a:cubicBezTo>
                    <a:cubicBezTo>
                      <a:pt x="284" y="82"/>
                      <a:pt x="284" y="82"/>
                      <a:pt x="284" y="82"/>
                    </a:cubicBezTo>
                    <a:cubicBezTo>
                      <a:pt x="284" y="83"/>
                      <a:pt x="284" y="83"/>
                      <a:pt x="284" y="83"/>
                    </a:cubicBezTo>
                    <a:cubicBezTo>
                      <a:pt x="282" y="83"/>
                      <a:pt x="282" y="83"/>
                      <a:pt x="282" y="83"/>
                    </a:cubicBezTo>
                    <a:cubicBezTo>
                      <a:pt x="282" y="82"/>
                      <a:pt x="282" y="82"/>
                      <a:pt x="282" y="82"/>
                    </a:cubicBezTo>
                    <a:cubicBezTo>
                      <a:pt x="282" y="82"/>
                      <a:pt x="282" y="82"/>
                      <a:pt x="282" y="82"/>
                    </a:cubicBezTo>
                    <a:moveTo>
                      <a:pt x="124" y="81"/>
                    </a:moveTo>
                    <a:cubicBezTo>
                      <a:pt x="124" y="81"/>
                      <a:pt x="124" y="81"/>
                      <a:pt x="124" y="81"/>
                    </a:cubicBezTo>
                    <a:cubicBezTo>
                      <a:pt x="124" y="82"/>
                      <a:pt x="124" y="82"/>
                      <a:pt x="124" y="82"/>
                    </a:cubicBezTo>
                    <a:cubicBezTo>
                      <a:pt x="122" y="82"/>
                      <a:pt x="122" y="82"/>
                      <a:pt x="122" y="82"/>
                    </a:cubicBezTo>
                    <a:cubicBezTo>
                      <a:pt x="122" y="82"/>
                      <a:pt x="122" y="82"/>
                      <a:pt x="122" y="82"/>
                    </a:cubicBezTo>
                    <a:cubicBezTo>
                      <a:pt x="122" y="82"/>
                      <a:pt x="122" y="82"/>
                      <a:pt x="122" y="82"/>
                    </a:cubicBezTo>
                    <a:cubicBezTo>
                      <a:pt x="123" y="83"/>
                      <a:pt x="123" y="83"/>
                      <a:pt x="123" y="83"/>
                    </a:cubicBezTo>
                    <a:cubicBezTo>
                      <a:pt x="123" y="83"/>
                      <a:pt x="123" y="83"/>
                      <a:pt x="123" y="83"/>
                    </a:cubicBezTo>
                    <a:cubicBezTo>
                      <a:pt x="123" y="83"/>
                      <a:pt x="123" y="83"/>
                      <a:pt x="123" y="83"/>
                    </a:cubicBezTo>
                    <a:cubicBezTo>
                      <a:pt x="123" y="83"/>
                      <a:pt x="123" y="83"/>
                      <a:pt x="123" y="83"/>
                    </a:cubicBezTo>
                    <a:cubicBezTo>
                      <a:pt x="123" y="82"/>
                      <a:pt x="123" y="82"/>
                      <a:pt x="123" y="82"/>
                    </a:cubicBezTo>
                    <a:cubicBezTo>
                      <a:pt x="124" y="82"/>
                      <a:pt x="124" y="82"/>
                      <a:pt x="124" y="82"/>
                    </a:cubicBezTo>
                    <a:cubicBezTo>
                      <a:pt x="124" y="83"/>
                      <a:pt x="124" y="83"/>
                      <a:pt x="124" y="83"/>
                    </a:cubicBezTo>
                    <a:cubicBezTo>
                      <a:pt x="125" y="83"/>
                      <a:pt x="125" y="83"/>
                      <a:pt x="125" y="83"/>
                    </a:cubicBezTo>
                    <a:cubicBezTo>
                      <a:pt x="124" y="81"/>
                      <a:pt x="124" y="81"/>
                      <a:pt x="124" y="81"/>
                    </a:cubicBezTo>
                    <a:moveTo>
                      <a:pt x="294" y="80"/>
                    </a:moveTo>
                    <a:cubicBezTo>
                      <a:pt x="293" y="81"/>
                      <a:pt x="293" y="82"/>
                      <a:pt x="293" y="83"/>
                    </a:cubicBezTo>
                    <a:cubicBezTo>
                      <a:pt x="294" y="83"/>
                      <a:pt x="294" y="83"/>
                      <a:pt x="294" y="83"/>
                    </a:cubicBezTo>
                    <a:cubicBezTo>
                      <a:pt x="294" y="82"/>
                      <a:pt x="294" y="81"/>
                      <a:pt x="294" y="80"/>
                    </a:cubicBezTo>
                    <a:cubicBezTo>
                      <a:pt x="294" y="80"/>
                      <a:pt x="294" y="80"/>
                      <a:pt x="294" y="80"/>
                    </a:cubicBezTo>
                    <a:moveTo>
                      <a:pt x="113" y="80"/>
                    </a:moveTo>
                    <a:cubicBezTo>
                      <a:pt x="112" y="80"/>
                      <a:pt x="112" y="80"/>
                      <a:pt x="112" y="80"/>
                    </a:cubicBezTo>
                    <a:cubicBezTo>
                      <a:pt x="112" y="81"/>
                      <a:pt x="113" y="82"/>
                      <a:pt x="113" y="83"/>
                    </a:cubicBezTo>
                    <a:cubicBezTo>
                      <a:pt x="114" y="83"/>
                      <a:pt x="114" y="83"/>
                      <a:pt x="114" y="83"/>
                    </a:cubicBezTo>
                    <a:cubicBezTo>
                      <a:pt x="113" y="82"/>
                      <a:pt x="113" y="81"/>
                      <a:pt x="113" y="80"/>
                    </a:cubicBezTo>
                    <a:moveTo>
                      <a:pt x="87" y="79"/>
                    </a:moveTo>
                    <a:cubicBezTo>
                      <a:pt x="83" y="79"/>
                      <a:pt x="83" y="79"/>
                      <a:pt x="83" y="79"/>
                    </a:cubicBezTo>
                    <a:cubicBezTo>
                      <a:pt x="85" y="96"/>
                      <a:pt x="89" y="112"/>
                      <a:pt x="97" y="127"/>
                    </a:cubicBezTo>
                    <a:cubicBezTo>
                      <a:pt x="101" y="125"/>
                      <a:pt x="101" y="125"/>
                      <a:pt x="101" y="125"/>
                    </a:cubicBezTo>
                    <a:cubicBezTo>
                      <a:pt x="93" y="111"/>
                      <a:pt x="88" y="95"/>
                      <a:pt x="87" y="79"/>
                    </a:cubicBezTo>
                    <a:moveTo>
                      <a:pt x="284" y="79"/>
                    </a:moveTo>
                    <a:cubicBezTo>
                      <a:pt x="284" y="79"/>
                      <a:pt x="284" y="79"/>
                      <a:pt x="284" y="79"/>
                    </a:cubicBezTo>
                    <a:cubicBezTo>
                      <a:pt x="283" y="79"/>
                      <a:pt x="283" y="79"/>
                      <a:pt x="283" y="79"/>
                    </a:cubicBezTo>
                    <a:cubicBezTo>
                      <a:pt x="283" y="79"/>
                      <a:pt x="283" y="79"/>
                      <a:pt x="283" y="79"/>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5" y="78"/>
                      <a:pt x="285" y="78"/>
                      <a:pt x="285" y="78"/>
                    </a:cubicBezTo>
                    <a:cubicBezTo>
                      <a:pt x="285" y="78"/>
                      <a:pt x="285" y="78"/>
                      <a:pt x="285" y="78"/>
                    </a:cubicBezTo>
                    <a:cubicBezTo>
                      <a:pt x="285" y="79"/>
                      <a:pt x="285" y="79"/>
                      <a:pt x="285" y="79"/>
                    </a:cubicBezTo>
                    <a:cubicBezTo>
                      <a:pt x="285" y="79"/>
                      <a:pt x="285" y="79"/>
                      <a:pt x="285" y="79"/>
                    </a:cubicBezTo>
                    <a:cubicBezTo>
                      <a:pt x="284" y="79"/>
                      <a:pt x="284" y="79"/>
                      <a:pt x="284" y="79"/>
                    </a:cubicBezTo>
                    <a:cubicBezTo>
                      <a:pt x="284" y="79"/>
                      <a:pt x="284" y="79"/>
                      <a:pt x="284" y="79"/>
                    </a:cubicBezTo>
                    <a:moveTo>
                      <a:pt x="284" y="78"/>
                    </a:moveTo>
                    <a:cubicBezTo>
                      <a:pt x="283" y="78"/>
                      <a:pt x="283" y="78"/>
                      <a:pt x="283" y="78"/>
                    </a:cubicBezTo>
                    <a:cubicBezTo>
                      <a:pt x="283" y="78"/>
                      <a:pt x="283" y="78"/>
                      <a:pt x="283" y="78"/>
                    </a:cubicBezTo>
                    <a:cubicBezTo>
                      <a:pt x="283" y="79"/>
                      <a:pt x="283" y="79"/>
                      <a:pt x="283" y="79"/>
                    </a:cubicBezTo>
                    <a:cubicBezTo>
                      <a:pt x="283" y="79"/>
                      <a:pt x="283" y="79"/>
                      <a:pt x="284" y="79"/>
                    </a:cubicBezTo>
                    <a:cubicBezTo>
                      <a:pt x="284" y="79"/>
                      <a:pt x="284" y="79"/>
                      <a:pt x="284" y="79"/>
                    </a:cubicBezTo>
                    <a:cubicBezTo>
                      <a:pt x="284" y="79"/>
                      <a:pt x="284" y="79"/>
                      <a:pt x="285" y="79"/>
                    </a:cubicBezTo>
                    <a:cubicBezTo>
                      <a:pt x="285" y="79"/>
                      <a:pt x="285" y="79"/>
                      <a:pt x="285" y="79"/>
                    </a:cubicBezTo>
                    <a:cubicBezTo>
                      <a:pt x="285" y="78"/>
                      <a:pt x="285" y="78"/>
                      <a:pt x="285" y="78"/>
                    </a:cubicBezTo>
                    <a:cubicBezTo>
                      <a:pt x="285" y="78"/>
                      <a:pt x="284" y="78"/>
                      <a:pt x="284" y="78"/>
                    </a:cubicBezTo>
                    <a:cubicBezTo>
                      <a:pt x="284" y="78"/>
                      <a:pt x="284" y="78"/>
                      <a:pt x="284" y="78"/>
                    </a:cubicBezTo>
                    <a:moveTo>
                      <a:pt x="124" y="77"/>
                    </a:moveTo>
                    <a:cubicBezTo>
                      <a:pt x="124" y="77"/>
                      <a:pt x="124" y="77"/>
                      <a:pt x="124" y="77"/>
                    </a:cubicBezTo>
                    <a:cubicBezTo>
                      <a:pt x="124" y="78"/>
                      <a:pt x="124" y="78"/>
                      <a:pt x="124"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9"/>
                      <a:pt x="122" y="79"/>
                      <a:pt x="122" y="79"/>
                    </a:cubicBezTo>
                    <a:cubicBezTo>
                      <a:pt x="122" y="79"/>
                      <a:pt x="122" y="79"/>
                      <a:pt x="122" y="79"/>
                    </a:cubicBezTo>
                    <a:cubicBezTo>
                      <a:pt x="122" y="78"/>
                      <a:pt x="122" y="78"/>
                      <a:pt x="122" y="78"/>
                    </a:cubicBezTo>
                    <a:cubicBezTo>
                      <a:pt x="124" y="78"/>
                      <a:pt x="124" y="78"/>
                      <a:pt x="124" y="78"/>
                    </a:cubicBezTo>
                    <a:cubicBezTo>
                      <a:pt x="124" y="79"/>
                      <a:pt x="124" y="79"/>
                      <a:pt x="124" y="79"/>
                    </a:cubicBezTo>
                    <a:cubicBezTo>
                      <a:pt x="124" y="78"/>
                      <a:pt x="124" y="78"/>
                      <a:pt x="124" y="78"/>
                    </a:cubicBezTo>
                    <a:cubicBezTo>
                      <a:pt x="124" y="77"/>
                      <a:pt x="124" y="77"/>
                      <a:pt x="124" y="77"/>
                    </a:cubicBezTo>
                    <a:moveTo>
                      <a:pt x="294" y="76"/>
                    </a:moveTo>
                    <a:cubicBezTo>
                      <a:pt x="294" y="77"/>
                      <a:pt x="294" y="77"/>
                      <a:pt x="294" y="78"/>
                    </a:cubicBezTo>
                    <a:cubicBezTo>
                      <a:pt x="295" y="79"/>
                      <a:pt x="295" y="79"/>
                      <a:pt x="295" y="79"/>
                    </a:cubicBezTo>
                    <a:cubicBezTo>
                      <a:pt x="295" y="78"/>
                      <a:pt x="295" y="77"/>
                      <a:pt x="295" y="76"/>
                    </a:cubicBezTo>
                    <a:cubicBezTo>
                      <a:pt x="294" y="76"/>
                      <a:pt x="294" y="76"/>
                      <a:pt x="294" y="76"/>
                    </a:cubicBezTo>
                    <a:moveTo>
                      <a:pt x="113" y="76"/>
                    </a:moveTo>
                    <a:cubicBezTo>
                      <a:pt x="112" y="76"/>
                      <a:pt x="112" y="76"/>
                      <a:pt x="112" y="76"/>
                    </a:cubicBezTo>
                    <a:cubicBezTo>
                      <a:pt x="112" y="77"/>
                      <a:pt x="112" y="78"/>
                      <a:pt x="112" y="79"/>
                    </a:cubicBezTo>
                    <a:cubicBezTo>
                      <a:pt x="113" y="78"/>
                      <a:pt x="113" y="78"/>
                      <a:pt x="113" y="78"/>
                    </a:cubicBezTo>
                    <a:cubicBezTo>
                      <a:pt x="113" y="77"/>
                      <a:pt x="113" y="77"/>
                      <a:pt x="113" y="76"/>
                    </a:cubicBezTo>
                    <a:moveTo>
                      <a:pt x="283" y="74"/>
                    </a:moveTo>
                    <a:cubicBezTo>
                      <a:pt x="283" y="75"/>
                      <a:pt x="283" y="75"/>
                      <a:pt x="283" y="75"/>
                    </a:cubicBezTo>
                    <a:cubicBezTo>
                      <a:pt x="283" y="75"/>
                      <a:pt x="283" y="75"/>
                      <a:pt x="283" y="75"/>
                    </a:cubicBezTo>
                    <a:cubicBezTo>
                      <a:pt x="283" y="75"/>
                      <a:pt x="283" y="75"/>
                      <a:pt x="283" y="75"/>
                    </a:cubicBezTo>
                    <a:cubicBezTo>
                      <a:pt x="285" y="75"/>
                      <a:pt x="285" y="75"/>
                      <a:pt x="285" y="75"/>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3" y="74"/>
                      <a:pt x="283" y="74"/>
                      <a:pt x="283" y="74"/>
                    </a:cubicBezTo>
                    <a:cubicBezTo>
                      <a:pt x="283" y="74"/>
                      <a:pt x="283" y="74"/>
                      <a:pt x="283" y="74"/>
                    </a:cubicBezTo>
                    <a:cubicBezTo>
                      <a:pt x="283" y="74"/>
                      <a:pt x="283" y="74"/>
                      <a:pt x="283" y="74"/>
                    </a:cubicBezTo>
                    <a:moveTo>
                      <a:pt x="124" y="73"/>
                    </a:moveTo>
                    <a:cubicBezTo>
                      <a:pt x="123" y="73"/>
                      <a:pt x="123" y="73"/>
                      <a:pt x="123" y="73"/>
                    </a:cubicBezTo>
                    <a:cubicBezTo>
                      <a:pt x="123" y="74"/>
                      <a:pt x="123" y="74"/>
                      <a:pt x="123" y="74"/>
                    </a:cubicBezTo>
                    <a:cubicBezTo>
                      <a:pt x="121" y="74"/>
                      <a:pt x="121" y="74"/>
                      <a:pt x="121" y="74"/>
                    </a:cubicBezTo>
                    <a:cubicBezTo>
                      <a:pt x="121" y="74"/>
                      <a:pt x="121" y="74"/>
                      <a:pt x="121"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3" y="74"/>
                      <a:pt x="123" y="74"/>
                      <a:pt x="123" y="74"/>
                    </a:cubicBezTo>
                    <a:cubicBezTo>
                      <a:pt x="123" y="74"/>
                      <a:pt x="123" y="74"/>
                      <a:pt x="123" y="74"/>
                    </a:cubicBezTo>
                    <a:cubicBezTo>
                      <a:pt x="124" y="74"/>
                      <a:pt x="124" y="74"/>
                      <a:pt x="124" y="74"/>
                    </a:cubicBezTo>
                    <a:cubicBezTo>
                      <a:pt x="124" y="73"/>
                      <a:pt x="124" y="73"/>
                      <a:pt x="124" y="73"/>
                    </a:cubicBezTo>
                    <a:moveTo>
                      <a:pt x="9" y="73"/>
                    </a:moveTo>
                    <a:cubicBezTo>
                      <a:pt x="8" y="73"/>
                      <a:pt x="8" y="73"/>
                      <a:pt x="8" y="73"/>
                    </a:cubicBezTo>
                    <a:cubicBezTo>
                      <a:pt x="8" y="96"/>
                      <a:pt x="13" y="119"/>
                      <a:pt x="21" y="140"/>
                    </a:cubicBezTo>
                    <a:cubicBezTo>
                      <a:pt x="22" y="140"/>
                      <a:pt x="22" y="140"/>
                      <a:pt x="22" y="140"/>
                    </a:cubicBezTo>
                    <a:cubicBezTo>
                      <a:pt x="14" y="119"/>
                      <a:pt x="9" y="96"/>
                      <a:pt x="9" y="73"/>
                    </a:cubicBezTo>
                    <a:moveTo>
                      <a:pt x="113" y="71"/>
                    </a:moveTo>
                    <a:cubicBezTo>
                      <a:pt x="112" y="71"/>
                      <a:pt x="112" y="71"/>
                      <a:pt x="112" y="71"/>
                    </a:cubicBezTo>
                    <a:cubicBezTo>
                      <a:pt x="112" y="72"/>
                      <a:pt x="112" y="73"/>
                      <a:pt x="112" y="74"/>
                    </a:cubicBezTo>
                    <a:cubicBezTo>
                      <a:pt x="113" y="74"/>
                      <a:pt x="113" y="74"/>
                      <a:pt x="113" y="74"/>
                    </a:cubicBezTo>
                    <a:cubicBezTo>
                      <a:pt x="113" y="73"/>
                      <a:pt x="113" y="72"/>
                      <a:pt x="113" y="71"/>
                    </a:cubicBezTo>
                    <a:moveTo>
                      <a:pt x="294" y="71"/>
                    </a:moveTo>
                    <a:cubicBezTo>
                      <a:pt x="294" y="72"/>
                      <a:pt x="294" y="73"/>
                      <a:pt x="294" y="74"/>
                    </a:cubicBezTo>
                    <a:cubicBezTo>
                      <a:pt x="295" y="74"/>
                      <a:pt x="295" y="74"/>
                      <a:pt x="295" y="74"/>
                    </a:cubicBezTo>
                    <a:cubicBezTo>
                      <a:pt x="295" y="73"/>
                      <a:pt x="295" y="72"/>
                      <a:pt x="295" y="71"/>
                    </a:cubicBezTo>
                    <a:cubicBezTo>
                      <a:pt x="294" y="71"/>
                      <a:pt x="294" y="71"/>
                      <a:pt x="294" y="71"/>
                    </a:cubicBezTo>
                    <a:moveTo>
                      <a:pt x="377" y="70"/>
                    </a:moveTo>
                    <a:cubicBezTo>
                      <a:pt x="376" y="70"/>
                      <a:pt x="376" y="70"/>
                      <a:pt x="376" y="70"/>
                    </a:cubicBezTo>
                    <a:cubicBezTo>
                      <a:pt x="376" y="70"/>
                      <a:pt x="376" y="70"/>
                      <a:pt x="376" y="70"/>
                    </a:cubicBezTo>
                    <a:cubicBezTo>
                      <a:pt x="376" y="95"/>
                      <a:pt x="371" y="119"/>
                      <a:pt x="361" y="140"/>
                    </a:cubicBezTo>
                    <a:cubicBezTo>
                      <a:pt x="362" y="140"/>
                      <a:pt x="362" y="140"/>
                      <a:pt x="362" y="140"/>
                    </a:cubicBezTo>
                    <a:cubicBezTo>
                      <a:pt x="372" y="119"/>
                      <a:pt x="377" y="95"/>
                      <a:pt x="377" y="70"/>
                    </a:cubicBezTo>
                    <a:moveTo>
                      <a:pt x="285" y="70"/>
                    </a:moveTo>
                    <a:cubicBezTo>
                      <a:pt x="285" y="70"/>
                      <a:pt x="285" y="70"/>
                      <a:pt x="285" y="70"/>
                    </a:cubicBezTo>
                    <a:cubicBezTo>
                      <a:pt x="285" y="70"/>
                      <a:pt x="285" y="70"/>
                      <a:pt x="285" y="70"/>
                    </a:cubicBezTo>
                    <a:cubicBezTo>
                      <a:pt x="283" y="70"/>
                      <a:pt x="283" y="70"/>
                      <a:pt x="283" y="70"/>
                    </a:cubicBezTo>
                    <a:cubicBezTo>
                      <a:pt x="283" y="70"/>
                      <a:pt x="283" y="70"/>
                      <a:pt x="283" y="70"/>
                    </a:cubicBezTo>
                    <a:cubicBezTo>
                      <a:pt x="283" y="70"/>
                      <a:pt x="283" y="70"/>
                      <a:pt x="283" y="70"/>
                    </a:cubicBezTo>
                    <a:cubicBezTo>
                      <a:pt x="283" y="71"/>
                      <a:pt x="283" y="71"/>
                      <a:pt x="283" y="71"/>
                    </a:cubicBezTo>
                    <a:cubicBezTo>
                      <a:pt x="283" y="71"/>
                      <a:pt x="283" y="71"/>
                      <a:pt x="283" y="71"/>
                    </a:cubicBezTo>
                    <a:cubicBezTo>
                      <a:pt x="283" y="70"/>
                      <a:pt x="283" y="70"/>
                      <a:pt x="283"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moveTo>
                      <a:pt x="122" y="70"/>
                    </a:moveTo>
                    <a:cubicBezTo>
                      <a:pt x="122" y="70"/>
                      <a:pt x="122" y="70"/>
                      <a:pt x="122" y="70"/>
                    </a:cubicBezTo>
                    <a:cubicBezTo>
                      <a:pt x="122" y="70"/>
                      <a:pt x="122" y="70"/>
                      <a:pt x="122" y="70"/>
                    </a:cubicBezTo>
                    <a:cubicBezTo>
                      <a:pt x="122" y="70"/>
                      <a:pt x="122" y="70"/>
                      <a:pt x="122" y="70"/>
                    </a:cubicBezTo>
                    <a:cubicBezTo>
                      <a:pt x="121" y="70"/>
                      <a:pt x="121" y="70"/>
                      <a:pt x="121" y="70"/>
                    </a:cubicBezTo>
                    <a:cubicBezTo>
                      <a:pt x="122" y="69"/>
                      <a:pt x="122" y="69"/>
                      <a:pt x="122" y="69"/>
                    </a:cubicBezTo>
                    <a:cubicBezTo>
                      <a:pt x="122" y="69"/>
                      <a:pt x="122" y="69"/>
                      <a:pt x="122" y="69"/>
                    </a:cubicBezTo>
                    <a:cubicBezTo>
                      <a:pt x="122" y="69"/>
                      <a:pt x="122" y="69"/>
                      <a:pt x="122" y="69"/>
                    </a:cubicBezTo>
                    <a:cubicBezTo>
                      <a:pt x="122" y="69"/>
                      <a:pt x="122" y="69"/>
                      <a:pt x="122" y="69"/>
                    </a:cubicBezTo>
                    <a:cubicBezTo>
                      <a:pt x="123" y="69"/>
                      <a:pt x="123" y="69"/>
                      <a:pt x="123" y="69"/>
                    </a:cubicBezTo>
                    <a:cubicBezTo>
                      <a:pt x="123" y="69"/>
                      <a:pt x="123" y="69"/>
                      <a:pt x="123" y="69"/>
                    </a:cubicBezTo>
                    <a:cubicBezTo>
                      <a:pt x="123" y="69"/>
                      <a:pt x="123" y="69"/>
                      <a:pt x="123" y="69"/>
                    </a:cubicBezTo>
                    <a:cubicBezTo>
                      <a:pt x="123" y="70"/>
                      <a:pt x="123" y="70"/>
                      <a:pt x="123" y="70"/>
                    </a:cubicBezTo>
                    <a:cubicBezTo>
                      <a:pt x="123" y="70"/>
                      <a:pt x="123" y="70"/>
                      <a:pt x="123" y="70"/>
                    </a:cubicBezTo>
                    <a:cubicBezTo>
                      <a:pt x="123" y="70"/>
                      <a:pt x="123" y="70"/>
                      <a:pt x="123" y="70"/>
                    </a:cubicBezTo>
                    <a:cubicBezTo>
                      <a:pt x="123" y="70"/>
                      <a:pt x="123" y="70"/>
                      <a:pt x="123" y="70"/>
                    </a:cubicBezTo>
                    <a:cubicBezTo>
                      <a:pt x="122" y="70"/>
                      <a:pt x="122" y="70"/>
                      <a:pt x="122" y="70"/>
                    </a:cubicBezTo>
                    <a:moveTo>
                      <a:pt x="122" y="69"/>
                    </a:moveTo>
                    <a:cubicBezTo>
                      <a:pt x="122" y="69"/>
                      <a:pt x="122" y="69"/>
                      <a:pt x="122" y="69"/>
                    </a:cubicBezTo>
                    <a:cubicBezTo>
                      <a:pt x="121" y="70"/>
                      <a:pt x="121" y="70"/>
                      <a:pt x="121" y="70"/>
                    </a:cubicBezTo>
                    <a:cubicBezTo>
                      <a:pt x="122" y="70"/>
                      <a:pt x="122" y="70"/>
                      <a:pt x="122" y="70"/>
                    </a:cubicBezTo>
                    <a:cubicBezTo>
                      <a:pt x="122" y="70"/>
                      <a:pt x="122" y="70"/>
                      <a:pt x="122" y="70"/>
                    </a:cubicBezTo>
                    <a:cubicBezTo>
                      <a:pt x="123" y="70"/>
                      <a:pt x="123" y="70"/>
                      <a:pt x="123" y="70"/>
                    </a:cubicBezTo>
                    <a:cubicBezTo>
                      <a:pt x="124" y="70"/>
                      <a:pt x="124" y="70"/>
                      <a:pt x="124" y="70"/>
                    </a:cubicBezTo>
                    <a:cubicBezTo>
                      <a:pt x="123" y="69"/>
                      <a:pt x="123" y="69"/>
                      <a:pt x="123" y="69"/>
                    </a:cubicBezTo>
                    <a:cubicBezTo>
                      <a:pt x="123" y="69"/>
                      <a:pt x="123" y="69"/>
                      <a:pt x="122" y="69"/>
                    </a:cubicBezTo>
                    <a:moveTo>
                      <a:pt x="112" y="66"/>
                    </a:moveTo>
                    <a:cubicBezTo>
                      <a:pt x="112" y="67"/>
                      <a:pt x="112" y="68"/>
                      <a:pt x="112" y="69"/>
                    </a:cubicBezTo>
                    <a:cubicBezTo>
                      <a:pt x="113" y="69"/>
                      <a:pt x="113" y="69"/>
                      <a:pt x="113" y="69"/>
                    </a:cubicBezTo>
                    <a:cubicBezTo>
                      <a:pt x="113" y="68"/>
                      <a:pt x="113" y="67"/>
                      <a:pt x="113" y="66"/>
                    </a:cubicBezTo>
                    <a:cubicBezTo>
                      <a:pt x="112" y="66"/>
                      <a:pt x="112" y="66"/>
                      <a:pt x="112" y="66"/>
                    </a:cubicBezTo>
                    <a:moveTo>
                      <a:pt x="295" y="66"/>
                    </a:moveTo>
                    <a:cubicBezTo>
                      <a:pt x="294" y="66"/>
                      <a:pt x="294" y="66"/>
                      <a:pt x="294" y="66"/>
                    </a:cubicBezTo>
                    <a:cubicBezTo>
                      <a:pt x="294" y="67"/>
                      <a:pt x="294" y="68"/>
                      <a:pt x="294" y="69"/>
                    </a:cubicBezTo>
                    <a:cubicBezTo>
                      <a:pt x="295" y="69"/>
                      <a:pt x="295" y="69"/>
                      <a:pt x="295" y="69"/>
                    </a:cubicBezTo>
                    <a:cubicBezTo>
                      <a:pt x="295" y="68"/>
                      <a:pt x="295" y="67"/>
                      <a:pt x="295" y="66"/>
                    </a:cubicBezTo>
                    <a:moveTo>
                      <a:pt x="285" y="65"/>
                    </a:moveTo>
                    <a:cubicBezTo>
                      <a:pt x="285" y="65"/>
                      <a:pt x="285" y="65"/>
                      <a:pt x="285" y="65"/>
                    </a:cubicBezTo>
                    <a:cubicBezTo>
                      <a:pt x="285" y="66"/>
                      <a:pt x="285" y="66"/>
                      <a:pt x="285" y="66"/>
                    </a:cubicBezTo>
                    <a:cubicBezTo>
                      <a:pt x="283" y="66"/>
                      <a:pt x="283" y="66"/>
                      <a:pt x="283" y="66"/>
                    </a:cubicBezTo>
                    <a:cubicBezTo>
                      <a:pt x="283" y="65"/>
                      <a:pt x="283" y="65"/>
                      <a:pt x="283" y="65"/>
                    </a:cubicBezTo>
                    <a:cubicBezTo>
                      <a:pt x="283" y="65"/>
                      <a:pt x="283" y="65"/>
                      <a:pt x="283" y="65"/>
                    </a:cubicBezTo>
                    <a:cubicBezTo>
                      <a:pt x="283" y="67"/>
                      <a:pt x="283" y="67"/>
                      <a:pt x="283" y="67"/>
                    </a:cubicBezTo>
                    <a:cubicBezTo>
                      <a:pt x="283" y="67"/>
                      <a:pt x="283" y="67"/>
                      <a:pt x="283" y="67"/>
                    </a:cubicBezTo>
                    <a:cubicBezTo>
                      <a:pt x="283" y="66"/>
                      <a:pt x="283" y="66"/>
                      <a:pt x="283"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5"/>
                      <a:pt x="285" y="65"/>
                      <a:pt x="285" y="65"/>
                    </a:cubicBezTo>
                    <a:moveTo>
                      <a:pt x="123" y="65"/>
                    </a:moveTo>
                    <a:cubicBezTo>
                      <a:pt x="123" y="65"/>
                      <a:pt x="123" y="65"/>
                      <a:pt x="123" y="65"/>
                    </a:cubicBezTo>
                    <a:cubicBezTo>
                      <a:pt x="121" y="65"/>
                      <a:pt x="121" y="65"/>
                      <a:pt x="121" y="65"/>
                    </a:cubicBezTo>
                    <a:cubicBezTo>
                      <a:pt x="121" y="65"/>
                      <a:pt x="121" y="65"/>
                      <a:pt x="121" y="65"/>
                    </a:cubicBezTo>
                    <a:cubicBezTo>
                      <a:pt x="122" y="65"/>
                      <a:pt x="122" y="65"/>
                      <a:pt x="122" y="65"/>
                    </a:cubicBezTo>
                    <a:cubicBezTo>
                      <a:pt x="122" y="66"/>
                      <a:pt x="122" y="66"/>
                      <a:pt x="122" y="66"/>
                    </a:cubicBezTo>
                    <a:cubicBezTo>
                      <a:pt x="122" y="66"/>
                      <a:pt x="122" y="66"/>
                      <a:pt x="122" y="66"/>
                    </a:cubicBezTo>
                    <a:cubicBezTo>
                      <a:pt x="122" y="66"/>
                      <a:pt x="122" y="66"/>
                      <a:pt x="122" y="66"/>
                    </a:cubicBezTo>
                    <a:cubicBezTo>
                      <a:pt x="122" y="66"/>
                      <a:pt x="122" y="66"/>
                      <a:pt x="122" y="66"/>
                    </a:cubicBezTo>
                    <a:cubicBezTo>
                      <a:pt x="122" y="65"/>
                      <a:pt x="122" y="65"/>
                      <a:pt x="122" y="65"/>
                    </a:cubicBezTo>
                    <a:cubicBezTo>
                      <a:pt x="123" y="65"/>
                      <a:pt x="123" y="65"/>
                      <a:pt x="123" y="65"/>
                    </a:cubicBezTo>
                    <a:cubicBezTo>
                      <a:pt x="123" y="66"/>
                      <a:pt x="123" y="66"/>
                      <a:pt x="123" y="66"/>
                    </a:cubicBezTo>
                    <a:cubicBezTo>
                      <a:pt x="124" y="66"/>
                      <a:pt x="124" y="66"/>
                      <a:pt x="124" y="66"/>
                    </a:cubicBezTo>
                    <a:cubicBezTo>
                      <a:pt x="124" y="65"/>
                      <a:pt x="124" y="65"/>
                      <a:pt x="124" y="65"/>
                    </a:cubicBezTo>
                    <a:cubicBezTo>
                      <a:pt x="123" y="65"/>
                      <a:pt x="123" y="65"/>
                      <a:pt x="123" y="65"/>
                    </a:cubicBezTo>
                    <a:moveTo>
                      <a:pt x="291" y="63"/>
                    </a:moveTo>
                    <a:cubicBezTo>
                      <a:pt x="288" y="63"/>
                      <a:pt x="288" y="63"/>
                      <a:pt x="288" y="63"/>
                    </a:cubicBezTo>
                    <a:cubicBezTo>
                      <a:pt x="289" y="72"/>
                      <a:pt x="288" y="81"/>
                      <a:pt x="286" y="89"/>
                    </a:cubicBezTo>
                    <a:cubicBezTo>
                      <a:pt x="283" y="101"/>
                      <a:pt x="278" y="112"/>
                      <a:pt x="271" y="121"/>
                    </a:cubicBezTo>
                    <a:cubicBezTo>
                      <a:pt x="271" y="126"/>
                      <a:pt x="271" y="126"/>
                      <a:pt x="271" y="126"/>
                    </a:cubicBezTo>
                    <a:cubicBezTo>
                      <a:pt x="275" y="122"/>
                      <a:pt x="278" y="117"/>
                      <a:pt x="281" y="112"/>
                    </a:cubicBezTo>
                    <a:cubicBezTo>
                      <a:pt x="289" y="96"/>
                      <a:pt x="293" y="79"/>
                      <a:pt x="291" y="63"/>
                    </a:cubicBezTo>
                    <a:moveTo>
                      <a:pt x="112" y="61"/>
                    </a:moveTo>
                    <a:cubicBezTo>
                      <a:pt x="112" y="62"/>
                      <a:pt x="112" y="63"/>
                      <a:pt x="112" y="64"/>
                    </a:cubicBezTo>
                    <a:cubicBezTo>
                      <a:pt x="113" y="64"/>
                      <a:pt x="113" y="64"/>
                      <a:pt x="113" y="64"/>
                    </a:cubicBezTo>
                    <a:cubicBezTo>
                      <a:pt x="113" y="63"/>
                      <a:pt x="113" y="62"/>
                      <a:pt x="113" y="61"/>
                    </a:cubicBezTo>
                    <a:cubicBezTo>
                      <a:pt x="112" y="61"/>
                      <a:pt x="112" y="61"/>
                      <a:pt x="112" y="61"/>
                    </a:cubicBezTo>
                    <a:moveTo>
                      <a:pt x="295" y="61"/>
                    </a:moveTo>
                    <a:cubicBezTo>
                      <a:pt x="294" y="61"/>
                      <a:pt x="294" y="61"/>
                      <a:pt x="294" y="61"/>
                    </a:cubicBezTo>
                    <a:cubicBezTo>
                      <a:pt x="294" y="62"/>
                      <a:pt x="294" y="63"/>
                      <a:pt x="294" y="64"/>
                    </a:cubicBezTo>
                    <a:cubicBezTo>
                      <a:pt x="295" y="64"/>
                      <a:pt x="295" y="64"/>
                      <a:pt x="295" y="64"/>
                    </a:cubicBezTo>
                    <a:cubicBezTo>
                      <a:pt x="295" y="63"/>
                      <a:pt x="295" y="62"/>
                      <a:pt x="295" y="61"/>
                    </a:cubicBezTo>
                    <a:moveTo>
                      <a:pt x="284" y="62"/>
                    </a:moveTo>
                    <a:cubicBezTo>
                      <a:pt x="283" y="62"/>
                      <a:pt x="283" y="62"/>
                      <a:pt x="283" y="62"/>
                    </a:cubicBezTo>
                    <a:cubicBezTo>
                      <a:pt x="283" y="62"/>
                      <a:pt x="283" y="62"/>
                      <a:pt x="283" y="62"/>
                    </a:cubicBezTo>
                    <a:cubicBezTo>
                      <a:pt x="283" y="62"/>
                      <a:pt x="283" y="62"/>
                      <a:pt x="283" y="62"/>
                    </a:cubicBezTo>
                    <a:cubicBezTo>
                      <a:pt x="283" y="62"/>
                      <a:pt x="283" y="62"/>
                      <a:pt x="283" y="62"/>
                    </a:cubicBezTo>
                    <a:cubicBezTo>
                      <a:pt x="283" y="61"/>
                      <a:pt x="283" y="61"/>
                      <a:pt x="283" y="61"/>
                    </a:cubicBezTo>
                    <a:cubicBezTo>
                      <a:pt x="283" y="61"/>
                      <a:pt x="283" y="61"/>
                      <a:pt x="283" y="61"/>
                    </a:cubicBezTo>
                    <a:cubicBezTo>
                      <a:pt x="284" y="61"/>
                      <a:pt x="284" y="61"/>
                      <a:pt x="284" y="61"/>
                    </a:cubicBezTo>
                    <a:cubicBezTo>
                      <a:pt x="284" y="61"/>
                      <a:pt x="284" y="61"/>
                      <a:pt x="284" y="61"/>
                    </a:cubicBezTo>
                    <a:cubicBezTo>
                      <a:pt x="285" y="61"/>
                      <a:pt x="285" y="61"/>
                      <a:pt x="285" y="61"/>
                    </a:cubicBezTo>
                    <a:cubicBezTo>
                      <a:pt x="285" y="61"/>
                      <a:pt x="285" y="61"/>
                      <a:pt x="285" y="61"/>
                    </a:cubicBezTo>
                    <a:cubicBezTo>
                      <a:pt x="285" y="62"/>
                      <a:pt x="285" y="62"/>
                      <a:pt x="285" y="62"/>
                    </a:cubicBezTo>
                    <a:cubicBezTo>
                      <a:pt x="285" y="62"/>
                      <a:pt x="285" y="62"/>
                      <a:pt x="285" y="62"/>
                    </a:cubicBezTo>
                    <a:cubicBezTo>
                      <a:pt x="285" y="62"/>
                      <a:pt x="285" y="62"/>
                      <a:pt x="285" y="62"/>
                    </a:cubicBezTo>
                    <a:cubicBezTo>
                      <a:pt x="284" y="62"/>
                      <a:pt x="284" y="62"/>
                      <a:pt x="284" y="62"/>
                    </a:cubicBezTo>
                    <a:cubicBezTo>
                      <a:pt x="284" y="62"/>
                      <a:pt x="284" y="62"/>
                      <a:pt x="284" y="62"/>
                    </a:cubicBezTo>
                    <a:cubicBezTo>
                      <a:pt x="284" y="62"/>
                      <a:pt x="284" y="62"/>
                      <a:pt x="284" y="62"/>
                    </a:cubicBezTo>
                    <a:moveTo>
                      <a:pt x="284" y="61"/>
                    </a:moveTo>
                    <a:cubicBezTo>
                      <a:pt x="284" y="61"/>
                      <a:pt x="284" y="61"/>
                      <a:pt x="284" y="61"/>
                    </a:cubicBezTo>
                    <a:cubicBezTo>
                      <a:pt x="283" y="61"/>
                      <a:pt x="283" y="61"/>
                      <a:pt x="283" y="61"/>
                    </a:cubicBezTo>
                    <a:cubicBezTo>
                      <a:pt x="283" y="62"/>
                      <a:pt x="283" y="62"/>
                      <a:pt x="283" y="62"/>
                    </a:cubicBezTo>
                    <a:cubicBezTo>
                      <a:pt x="283" y="62"/>
                      <a:pt x="283" y="62"/>
                      <a:pt x="283" y="62"/>
                    </a:cubicBezTo>
                    <a:cubicBezTo>
                      <a:pt x="283" y="62"/>
                      <a:pt x="283" y="62"/>
                      <a:pt x="284" y="62"/>
                    </a:cubicBezTo>
                    <a:cubicBezTo>
                      <a:pt x="284" y="62"/>
                      <a:pt x="284" y="62"/>
                      <a:pt x="284" y="62"/>
                    </a:cubicBezTo>
                    <a:cubicBezTo>
                      <a:pt x="284" y="62"/>
                      <a:pt x="285" y="62"/>
                      <a:pt x="285" y="62"/>
                    </a:cubicBezTo>
                    <a:cubicBezTo>
                      <a:pt x="285" y="62"/>
                      <a:pt x="285" y="62"/>
                      <a:pt x="285" y="62"/>
                    </a:cubicBezTo>
                    <a:cubicBezTo>
                      <a:pt x="285" y="61"/>
                      <a:pt x="285" y="61"/>
                      <a:pt x="285" y="61"/>
                    </a:cubicBezTo>
                    <a:cubicBezTo>
                      <a:pt x="285" y="61"/>
                      <a:pt x="284" y="61"/>
                      <a:pt x="284" y="61"/>
                    </a:cubicBezTo>
                    <a:moveTo>
                      <a:pt x="124" y="61"/>
                    </a:moveTo>
                    <a:cubicBezTo>
                      <a:pt x="124" y="61"/>
                      <a:pt x="124" y="61"/>
                      <a:pt x="124"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2"/>
                      <a:pt x="122" y="62"/>
                      <a:pt x="122" y="62"/>
                    </a:cubicBezTo>
                    <a:cubicBezTo>
                      <a:pt x="122" y="62"/>
                      <a:pt x="122" y="62"/>
                      <a:pt x="122" y="62"/>
                    </a:cubicBezTo>
                    <a:cubicBezTo>
                      <a:pt x="122" y="61"/>
                      <a:pt x="122" y="61"/>
                      <a:pt x="122" y="61"/>
                    </a:cubicBezTo>
                    <a:cubicBezTo>
                      <a:pt x="124" y="61"/>
                      <a:pt x="124" y="61"/>
                      <a:pt x="124" y="61"/>
                    </a:cubicBezTo>
                    <a:cubicBezTo>
                      <a:pt x="124" y="62"/>
                      <a:pt x="124" y="62"/>
                      <a:pt x="124" y="62"/>
                    </a:cubicBezTo>
                    <a:cubicBezTo>
                      <a:pt x="124" y="62"/>
                      <a:pt x="124" y="62"/>
                      <a:pt x="124" y="62"/>
                    </a:cubicBezTo>
                    <a:cubicBezTo>
                      <a:pt x="124" y="61"/>
                      <a:pt x="124" y="61"/>
                      <a:pt x="124" y="61"/>
                    </a:cubicBezTo>
                    <a:cubicBezTo>
                      <a:pt x="124" y="61"/>
                      <a:pt x="124" y="61"/>
                      <a:pt x="124" y="61"/>
                    </a:cubicBezTo>
                    <a:moveTo>
                      <a:pt x="284" y="57"/>
                    </a:moveTo>
                    <a:cubicBezTo>
                      <a:pt x="284" y="57"/>
                      <a:pt x="284" y="57"/>
                      <a:pt x="284" y="57"/>
                    </a:cubicBezTo>
                    <a:cubicBezTo>
                      <a:pt x="284" y="57"/>
                      <a:pt x="284" y="57"/>
                      <a:pt x="284" y="57"/>
                    </a:cubicBezTo>
                    <a:cubicBezTo>
                      <a:pt x="282" y="58"/>
                      <a:pt x="282" y="58"/>
                      <a:pt x="282" y="58"/>
                    </a:cubicBezTo>
                    <a:cubicBezTo>
                      <a:pt x="282" y="57"/>
                      <a:pt x="282" y="57"/>
                      <a:pt x="282" y="57"/>
                    </a:cubicBezTo>
                    <a:cubicBezTo>
                      <a:pt x="282" y="57"/>
                      <a:pt x="282" y="57"/>
                      <a:pt x="282" y="57"/>
                    </a:cubicBezTo>
                    <a:cubicBezTo>
                      <a:pt x="282" y="58"/>
                      <a:pt x="282" y="58"/>
                      <a:pt x="282" y="58"/>
                    </a:cubicBezTo>
                    <a:cubicBezTo>
                      <a:pt x="283" y="58"/>
                      <a:pt x="283" y="58"/>
                      <a:pt x="283" y="58"/>
                    </a:cubicBezTo>
                    <a:cubicBezTo>
                      <a:pt x="282" y="58"/>
                      <a:pt x="282" y="58"/>
                      <a:pt x="282" y="58"/>
                    </a:cubicBezTo>
                    <a:cubicBezTo>
                      <a:pt x="284" y="58"/>
                      <a:pt x="284" y="58"/>
                      <a:pt x="284" y="58"/>
                    </a:cubicBezTo>
                    <a:cubicBezTo>
                      <a:pt x="284" y="57"/>
                      <a:pt x="284" y="57"/>
                      <a:pt x="284" y="57"/>
                    </a:cubicBezTo>
                    <a:cubicBezTo>
                      <a:pt x="284" y="57"/>
                      <a:pt x="284" y="57"/>
                      <a:pt x="284" y="57"/>
                    </a:cubicBezTo>
                    <a:cubicBezTo>
                      <a:pt x="284" y="57"/>
                      <a:pt x="284" y="57"/>
                      <a:pt x="284" y="57"/>
                    </a:cubicBezTo>
                    <a:cubicBezTo>
                      <a:pt x="284" y="57"/>
                      <a:pt x="284" y="57"/>
                      <a:pt x="284" y="57"/>
                    </a:cubicBezTo>
                    <a:cubicBezTo>
                      <a:pt x="284" y="57"/>
                      <a:pt x="284" y="57"/>
                      <a:pt x="284" y="57"/>
                    </a:cubicBezTo>
                    <a:moveTo>
                      <a:pt x="113" y="56"/>
                    </a:moveTo>
                    <a:cubicBezTo>
                      <a:pt x="113" y="57"/>
                      <a:pt x="112" y="58"/>
                      <a:pt x="112" y="59"/>
                    </a:cubicBezTo>
                    <a:cubicBezTo>
                      <a:pt x="113" y="59"/>
                      <a:pt x="113" y="59"/>
                      <a:pt x="113" y="59"/>
                    </a:cubicBezTo>
                    <a:cubicBezTo>
                      <a:pt x="113" y="59"/>
                      <a:pt x="113" y="58"/>
                      <a:pt x="114" y="57"/>
                    </a:cubicBezTo>
                    <a:cubicBezTo>
                      <a:pt x="113" y="56"/>
                      <a:pt x="113" y="56"/>
                      <a:pt x="113" y="56"/>
                    </a:cubicBezTo>
                    <a:moveTo>
                      <a:pt x="294" y="56"/>
                    </a:moveTo>
                    <a:cubicBezTo>
                      <a:pt x="293" y="57"/>
                      <a:pt x="293" y="57"/>
                      <a:pt x="293" y="57"/>
                    </a:cubicBezTo>
                    <a:cubicBezTo>
                      <a:pt x="293" y="58"/>
                      <a:pt x="293" y="59"/>
                      <a:pt x="294" y="59"/>
                    </a:cubicBezTo>
                    <a:cubicBezTo>
                      <a:pt x="294" y="59"/>
                      <a:pt x="294" y="59"/>
                      <a:pt x="294" y="59"/>
                    </a:cubicBezTo>
                    <a:cubicBezTo>
                      <a:pt x="294" y="58"/>
                      <a:pt x="294" y="57"/>
                      <a:pt x="294" y="56"/>
                    </a:cubicBezTo>
                    <a:moveTo>
                      <a:pt x="124" y="56"/>
                    </a:moveTo>
                    <a:cubicBezTo>
                      <a:pt x="124" y="57"/>
                      <a:pt x="124" y="57"/>
                      <a:pt x="124" y="57"/>
                    </a:cubicBezTo>
                    <a:cubicBezTo>
                      <a:pt x="122" y="57"/>
                      <a:pt x="122" y="57"/>
                      <a:pt x="122" y="57"/>
                    </a:cubicBezTo>
                    <a:cubicBezTo>
                      <a:pt x="122" y="57"/>
                      <a:pt x="122" y="57"/>
                      <a:pt x="122" y="57"/>
                    </a:cubicBezTo>
                    <a:cubicBezTo>
                      <a:pt x="122" y="57"/>
                      <a:pt x="122" y="57"/>
                      <a:pt x="122"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4" y="57"/>
                      <a:pt x="124" y="57"/>
                      <a:pt x="124" y="57"/>
                    </a:cubicBezTo>
                    <a:cubicBezTo>
                      <a:pt x="124" y="58"/>
                      <a:pt x="124" y="58"/>
                      <a:pt x="124" y="58"/>
                    </a:cubicBezTo>
                    <a:cubicBezTo>
                      <a:pt x="125" y="58"/>
                      <a:pt x="125" y="58"/>
                      <a:pt x="125" y="58"/>
                    </a:cubicBezTo>
                    <a:cubicBezTo>
                      <a:pt x="125" y="56"/>
                      <a:pt x="125" y="56"/>
                      <a:pt x="125" y="56"/>
                    </a:cubicBezTo>
                    <a:cubicBezTo>
                      <a:pt x="124" y="56"/>
                      <a:pt x="124" y="56"/>
                      <a:pt x="124" y="56"/>
                    </a:cubicBezTo>
                    <a:moveTo>
                      <a:pt x="283" y="53"/>
                    </a:moveTo>
                    <a:cubicBezTo>
                      <a:pt x="283" y="53"/>
                      <a:pt x="283" y="53"/>
                      <a:pt x="283" y="53"/>
                    </a:cubicBezTo>
                    <a:cubicBezTo>
                      <a:pt x="283" y="53"/>
                      <a:pt x="283" y="53"/>
                      <a:pt x="283" y="53"/>
                    </a:cubicBezTo>
                    <a:cubicBezTo>
                      <a:pt x="282" y="53"/>
                      <a:pt x="282" y="53"/>
                      <a:pt x="282" y="53"/>
                    </a:cubicBezTo>
                    <a:cubicBezTo>
                      <a:pt x="282" y="53"/>
                      <a:pt x="282" y="53"/>
                      <a:pt x="282" y="53"/>
                    </a:cubicBezTo>
                    <a:cubicBezTo>
                      <a:pt x="281" y="53"/>
                      <a:pt x="281" y="53"/>
                      <a:pt x="281" y="53"/>
                    </a:cubicBezTo>
                    <a:cubicBezTo>
                      <a:pt x="282" y="54"/>
                      <a:pt x="282" y="54"/>
                      <a:pt x="282" y="54"/>
                    </a:cubicBezTo>
                    <a:cubicBezTo>
                      <a:pt x="282" y="54"/>
                      <a:pt x="282" y="54"/>
                      <a:pt x="282" y="54"/>
                    </a:cubicBezTo>
                    <a:cubicBezTo>
                      <a:pt x="282" y="54"/>
                      <a:pt x="282" y="54"/>
                      <a:pt x="282" y="54"/>
                    </a:cubicBezTo>
                    <a:cubicBezTo>
                      <a:pt x="284" y="53"/>
                      <a:pt x="284" y="53"/>
                      <a:pt x="284" y="53"/>
                    </a:cubicBezTo>
                    <a:cubicBezTo>
                      <a:pt x="284" y="53"/>
                      <a:pt x="284" y="53"/>
                      <a:pt x="284" y="53"/>
                    </a:cubicBezTo>
                    <a:cubicBezTo>
                      <a:pt x="284" y="53"/>
                      <a:pt x="284" y="53"/>
                      <a:pt x="284" y="53"/>
                    </a:cubicBezTo>
                    <a:cubicBezTo>
                      <a:pt x="283" y="53"/>
                      <a:pt x="283" y="53"/>
                      <a:pt x="283" y="53"/>
                    </a:cubicBezTo>
                    <a:cubicBezTo>
                      <a:pt x="283" y="53"/>
                      <a:pt x="283" y="53"/>
                      <a:pt x="283" y="53"/>
                    </a:cubicBezTo>
                    <a:cubicBezTo>
                      <a:pt x="283" y="53"/>
                      <a:pt x="283" y="53"/>
                      <a:pt x="283" y="53"/>
                    </a:cubicBezTo>
                    <a:moveTo>
                      <a:pt x="125" y="52"/>
                    </a:moveTo>
                    <a:cubicBezTo>
                      <a:pt x="125" y="53"/>
                      <a:pt x="125" y="53"/>
                      <a:pt x="125" y="53"/>
                    </a:cubicBezTo>
                    <a:cubicBezTo>
                      <a:pt x="123" y="52"/>
                      <a:pt x="123" y="52"/>
                      <a:pt x="123" y="52"/>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4" y="53"/>
                      <a:pt x="124" y="53"/>
                      <a:pt x="124" y="53"/>
                    </a:cubicBezTo>
                    <a:cubicBezTo>
                      <a:pt x="124" y="53"/>
                      <a:pt x="124" y="53"/>
                      <a:pt x="124" y="53"/>
                    </a:cubicBezTo>
                    <a:cubicBezTo>
                      <a:pt x="125" y="53"/>
                      <a:pt x="125" y="53"/>
                      <a:pt x="125" y="53"/>
                    </a:cubicBezTo>
                    <a:cubicBezTo>
                      <a:pt x="125" y="54"/>
                      <a:pt x="125" y="54"/>
                      <a:pt x="125" y="54"/>
                    </a:cubicBezTo>
                    <a:cubicBezTo>
                      <a:pt x="125" y="54"/>
                      <a:pt x="125" y="54"/>
                      <a:pt x="125" y="54"/>
                    </a:cubicBezTo>
                    <a:cubicBezTo>
                      <a:pt x="126" y="52"/>
                      <a:pt x="126" y="52"/>
                      <a:pt x="126" y="52"/>
                    </a:cubicBezTo>
                    <a:cubicBezTo>
                      <a:pt x="125" y="52"/>
                      <a:pt x="125" y="52"/>
                      <a:pt x="125" y="52"/>
                    </a:cubicBezTo>
                    <a:moveTo>
                      <a:pt x="113" y="52"/>
                    </a:moveTo>
                    <a:cubicBezTo>
                      <a:pt x="113" y="53"/>
                      <a:pt x="113" y="54"/>
                      <a:pt x="113" y="55"/>
                    </a:cubicBezTo>
                    <a:cubicBezTo>
                      <a:pt x="114" y="55"/>
                      <a:pt x="114" y="55"/>
                      <a:pt x="114" y="55"/>
                    </a:cubicBezTo>
                    <a:cubicBezTo>
                      <a:pt x="114" y="54"/>
                      <a:pt x="114" y="53"/>
                      <a:pt x="114" y="52"/>
                    </a:cubicBezTo>
                    <a:cubicBezTo>
                      <a:pt x="113" y="52"/>
                      <a:pt x="113" y="52"/>
                      <a:pt x="113" y="52"/>
                    </a:cubicBezTo>
                    <a:moveTo>
                      <a:pt x="293" y="52"/>
                    </a:moveTo>
                    <a:cubicBezTo>
                      <a:pt x="292" y="52"/>
                      <a:pt x="292" y="52"/>
                      <a:pt x="292" y="52"/>
                    </a:cubicBezTo>
                    <a:cubicBezTo>
                      <a:pt x="293" y="53"/>
                      <a:pt x="293" y="54"/>
                      <a:pt x="293" y="55"/>
                    </a:cubicBezTo>
                    <a:cubicBezTo>
                      <a:pt x="294" y="55"/>
                      <a:pt x="294" y="55"/>
                      <a:pt x="294" y="55"/>
                    </a:cubicBezTo>
                    <a:cubicBezTo>
                      <a:pt x="294" y="54"/>
                      <a:pt x="293" y="53"/>
                      <a:pt x="293" y="52"/>
                    </a:cubicBezTo>
                    <a:moveTo>
                      <a:pt x="322" y="49"/>
                    </a:moveTo>
                    <a:cubicBezTo>
                      <a:pt x="318" y="50"/>
                      <a:pt x="318" y="50"/>
                      <a:pt x="318" y="50"/>
                    </a:cubicBezTo>
                    <a:cubicBezTo>
                      <a:pt x="319" y="57"/>
                      <a:pt x="320" y="64"/>
                      <a:pt x="320" y="71"/>
                    </a:cubicBezTo>
                    <a:cubicBezTo>
                      <a:pt x="324" y="72"/>
                      <a:pt x="324" y="72"/>
                      <a:pt x="324" y="72"/>
                    </a:cubicBezTo>
                    <a:cubicBezTo>
                      <a:pt x="324" y="64"/>
                      <a:pt x="323" y="57"/>
                      <a:pt x="322" y="49"/>
                    </a:cubicBezTo>
                    <a:moveTo>
                      <a:pt x="281" y="50"/>
                    </a:moveTo>
                    <a:cubicBezTo>
                      <a:pt x="281" y="50"/>
                      <a:pt x="281" y="50"/>
                      <a:pt x="281" y="50"/>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2" y="49"/>
                      <a:pt x="282" y="49"/>
                      <a:pt x="282" y="49"/>
                    </a:cubicBezTo>
                    <a:cubicBezTo>
                      <a:pt x="282" y="49"/>
                      <a:pt x="282" y="49"/>
                      <a:pt x="282" y="49"/>
                    </a:cubicBezTo>
                    <a:cubicBezTo>
                      <a:pt x="282" y="49"/>
                      <a:pt x="282" y="49"/>
                      <a:pt x="282" y="49"/>
                    </a:cubicBezTo>
                    <a:cubicBezTo>
                      <a:pt x="283" y="49"/>
                      <a:pt x="283" y="49"/>
                      <a:pt x="283" y="49"/>
                    </a:cubicBezTo>
                    <a:cubicBezTo>
                      <a:pt x="283" y="49"/>
                      <a:pt x="283" y="49"/>
                      <a:pt x="283" y="49"/>
                    </a:cubicBezTo>
                    <a:cubicBezTo>
                      <a:pt x="282" y="49"/>
                      <a:pt x="282" y="49"/>
                      <a:pt x="282" y="49"/>
                    </a:cubicBezTo>
                    <a:cubicBezTo>
                      <a:pt x="282" y="50"/>
                      <a:pt x="282" y="50"/>
                      <a:pt x="282" y="50"/>
                    </a:cubicBezTo>
                    <a:cubicBezTo>
                      <a:pt x="282" y="50"/>
                      <a:pt x="282" y="50"/>
                      <a:pt x="282" y="50"/>
                    </a:cubicBezTo>
                    <a:cubicBezTo>
                      <a:pt x="281" y="50"/>
                      <a:pt x="281" y="50"/>
                      <a:pt x="281" y="50"/>
                    </a:cubicBezTo>
                    <a:cubicBezTo>
                      <a:pt x="281" y="50"/>
                      <a:pt x="281" y="50"/>
                      <a:pt x="281" y="50"/>
                    </a:cubicBezTo>
                    <a:moveTo>
                      <a:pt x="282" y="48"/>
                    </a:moveTo>
                    <a:cubicBezTo>
                      <a:pt x="282" y="48"/>
                      <a:pt x="282" y="48"/>
                      <a:pt x="281" y="48"/>
                    </a:cubicBezTo>
                    <a:cubicBezTo>
                      <a:pt x="281" y="49"/>
                      <a:pt x="281" y="49"/>
                      <a:pt x="281" y="49"/>
                    </a:cubicBezTo>
                    <a:cubicBezTo>
                      <a:pt x="280" y="50"/>
                      <a:pt x="280" y="50"/>
                      <a:pt x="280" y="50"/>
                    </a:cubicBezTo>
                    <a:cubicBezTo>
                      <a:pt x="281" y="50"/>
                      <a:pt x="281" y="50"/>
                      <a:pt x="281" y="50"/>
                    </a:cubicBezTo>
                    <a:cubicBezTo>
                      <a:pt x="281" y="50"/>
                      <a:pt x="281" y="50"/>
                      <a:pt x="281" y="50"/>
                    </a:cubicBezTo>
                    <a:cubicBezTo>
                      <a:pt x="281" y="50"/>
                      <a:pt x="282" y="50"/>
                      <a:pt x="282" y="50"/>
                    </a:cubicBezTo>
                    <a:cubicBezTo>
                      <a:pt x="282" y="50"/>
                      <a:pt x="282" y="50"/>
                      <a:pt x="283" y="50"/>
                    </a:cubicBezTo>
                    <a:cubicBezTo>
                      <a:pt x="283" y="49"/>
                      <a:pt x="283" y="49"/>
                      <a:pt x="283" y="49"/>
                    </a:cubicBezTo>
                    <a:cubicBezTo>
                      <a:pt x="282" y="48"/>
                      <a:pt x="282" y="48"/>
                      <a:pt x="282" y="48"/>
                    </a:cubicBezTo>
                    <a:cubicBezTo>
                      <a:pt x="282" y="48"/>
                      <a:pt x="282" y="48"/>
                      <a:pt x="282" y="48"/>
                    </a:cubicBezTo>
                    <a:moveTo>
                      <a:pt x="126" y="49"/>
                    </a:moveTo>
                    <a:cubicBezTo>
                      <a:pt x="126" y="49"/>
                      <a:pt x="126" y="49"/>
                      <a:pt x="126" y="49"/>
                    </a:cubicBezTo>
                    <a:cubicBezTo>
                      <a:pt x="125" y="49"/>
                      <a:pt x="125" y="49"/>
                      <a:pt x="125" y="49"/>
                    </a:cubicBezTo>
                    <a:cubicBezTo>
                      <a:pt x="125" y="49"/>
                      <a:pt x="125" y="49"/>
                      <a:pt x="125" y="49"/>
                    </a:cubicBezTo>
                    <a:cubicBezTo>
                      <a:pt x="124" y="49"/>
                      <a:pt x="124" y="49"/>
                      <a:pt x="124" y="49"/>
                    </a:cubicBezTo>
                    <a:cubicBezTo>
                      <a:pt x="124" y="49"/>
                      <a:pt x="124" y="49"/>
                      <a:pt x="124" y="49"/>
                    </a:cubicBezTo>
                    <a:cubicBezTo>
                      <a:pt x="124" y="48"/>
                      <a:pt x="124" y="48"/>
                      <a:pt x="124" y="48"/>
                    </a:cubicBezTo>
                    <a:cubicBezTo>
                      <a:pt x="124" y="48"/>
                      <a:pt x="124" y="48"/>
                      <a:pt x="124" y="48"/>
                    </a:cubicBezTo>
                    <a:cubicBezTo>
                      <a:pt x="125" y="48"/>
                      <a:pt x="125" y="48"/>
                      <a:pt x="125" y="48"/>
                    </a:cubicBezTo>
                    <a:cubicBezTo>
                      <a:pt x="125" y="48"/>
                      <a:pt x="125" y="48"/>
                      <a:pt x="125" y="48"/>
                    </a:cubicBezTo>
                    <a:cubicBezTo>
                      <a:pt x="125" y="48"/>
                      <a:pt x="125" y="48"/>
                      <a:pt x="125" y="48"/>
                    </a:cubicBezTo>
                    <a:cubicBezTo>
                      <a:pt x="126" y="48"/>
                      <a:pt x="126" y="48"/>
                      <a:pt x="126" y="48"/>
                    </a:cubicBezTo>
                    <a:cubicBezTo>
                      <a:pt x="126" y="48"/>
                      <a:pt x="126" y="48"/>
                      <a:pt x="126" y="48"/>
                    </a:cubicBezTo>
                    <a:cubicBezTo>
                      <a:pt x="126" y="49"/>
                      <a:pt x="126" y="49"/>
                      <a:pt x="126" y="49"/>
                    </a:cubicBezTo>
                    <a:cubicBezTo>
                      <a:pt x="126" y="49"/>
                      <a:pt x="126" y="49"/>
                      <a:pt x="126" y="49"/>
                    </a:cubicBezTo>
                    <a:cubicBezTo>
                      <a:pt x="126" y="49"/>
                      <a:pt x="126" y="49"/>
                      <a:pt x="126" y="49"/>
                    </a:cubicBezTo>
                    <a:cubicBezTo>
                      <a:pt x="126" y="49"/>
                      <a:pt x="126" y="49"/>
                      <a:pt x="126" y="49"/>
                    </a:cubicBezTo>
                    <a:moveTo>
                      <a:pt x="125" y="48"/>
                    </a:moveTo>
                    <a:cubicBezTo>
                      <a:pt x="125" y="48"/>
                      <a:pt x="125" y="48"/>
                      <a:pt x="125" y="48"/>
                    </a:cubicBezTo>
                    <a:cubicBezTo>
                      <a:pt x="124" y="48"/>
                      <a:pt x="124" y="48"/>
                      <a:pt x="124" y="48"/>
                    </a:cubicBezTo>
                    <a:cubicBezTo>
                      <a:pt x="124" y="49"/>
                      <a:pt x="124" y="49"/>
                      <a:pt x="124" y="49"/>
                    </a:cubicBezTo>
                    <a:cubicBezTo>
                      <a:pt x="124" y="49"/>
                      <a:pt x="125" y="49"/>
                      <a:pt x="125" y="49"/>
                    </a:cubicBezTo>
                    <a:cubicBezTo>
                      <a:pt x="125" y="49"/>
                      <a:pt x="125" y="49"/>
                      <a:pt x="126" y="49"/>
                    </a:cubicBezTo>
                    <a:cubicBezTo>
                      <a:pt x="126" y="49"/>
                      <a:pt x="126" y="49"/>
                      <a:pt x="126" y="49"/>
                    </a:cubicBezTo>
                    <a:cubicBezTo>
                      <a:pt x="126" y="49"/>
                      <a:pt x="126" y="49"/>
                      <a:pt x="126" y="49"/>
                    </a:cubicBezTo>
                    <a:cubicBezTo>
                      <a:pt x="126" y="48"/>
                      <a:pt x="126" y="48"/>
                      <a:pt x="126" y="48"/>
                    </a:cubicBezTo>
                    <a:cubicBezTo>
                      <a:pt x="126" y="48"/>
                      <a:pt x="126" y="48"/>
                      <a:pt x="125" y="48"/>
                    </a:cubicBezTo>
                    <a:cubicBezTo>
                      <a:pt x="125" y="48"/>
                      <a:pt x="125" y="48"/>
                      <a:pt x="125" y="48"/>
                    </a:cubicBezTo>
                    <a:moveTo>
                      <a:pt x="115" y="47"/>
                    </a:moveTo>
                    <a:cubicBezTo>
                      <a:pt x="114" y="48"/>
                      <a:pt x="114" y="49"/>
                      <a:pt x="114" y="50"/>
                    </a:cubicBezTo>
                    <a:cubicBezTo>
                      <a:pt x="115" y="50"/>
                      <a:pt x="115" y="50"/>
                      <a:pt x="115" y="50"/>
                    </a:cubicBezTo>
                    <a:cubicBezTo>
                      <a:pt x="115" y="49"/>
                      <a:pt x="115" y="48"/>
                      <a:pt x="115" y="47"/>
                    </a:cubicBezTo>
                    <a:cubicBezTo>
                      <a:pt x="115" y="47"/>
                      <a:pt x="115" y="47"/>
                      <a:pt x="115" y="47"/>
                    </a:cubicBezTo>
                    <a:moveTo>
                      <a:pt x="292" y="47"/>
                    </a:moveTo>
                    <a:cubicBezTo>
                      <a:pt x="291" y="47"/>
                      <a:pt x="291" y="47"/>
                      <a:pt x="291" y="47"/>
                    </a:cubicBezTo>
                    <a:cubicBezTo>
                      <a:pt x="292" y="48"/>
                      <a:pt x="292" y="49"/>
                      <a:pt x="292" y="50"/>
                    </a:cubicBezTo>
                    <a:cubicBezTo>
                      <a:pt x="293" y="50"/>
                      <a:pt x="293" y="50"/>
                      <a:pt x="293" y="50"/>
                    </a:cubicBezTo>
                    <a:cubicBezTo>
                      <a:pt x="293" y="49"/>
                      <a:pt x="292" y="48"/>
                      <a:pt x="292" y="47"/>
                    </a:cubicBezTo>
                    <a:moveTo>
                      <a:pt x="281" y="44"/>
                    </a:moveTo>
                    <a:cubicBezTo>
                      <a:pt x="281" y="44"/>
                      <a:pt x="281" y="44"/>
                      <a:pt x="281" y="44"/>
                    </a:cubicBezTo>
                    <a:cubicBezTo>
                      <a:pt x="281" y="45"/>
                      <a:pt x="281" y="45"/>
                      <a:pt x="281" y="45"/>
                    </a:cubicBezTo>
                    <a:cubicBezTo>
                      <a:pt x="280" y="45"/>
                      <a:pt x="280" y="45"/>
                      <a:pt x="280" y="45"/>
                    </a:cubicBezTo>
                    <a:cubicBezTo>
                      <a:pt x="279" y="45"/>
                      <a:pt x="279" y="45"/>
                      <a:pt x="279" y="45"/>
                    </a:cubicBezTo>
                    <a:cubicBezTo>
                      <a:pt x="279" y="45"/>
                      <a:pt x="279" y="45"/>
                      <a:pt x="279" y="45"/>
                    </a:cubicBezTo>
                    <a:cubicBezTo>
                      <a:pt x="280" y="46"/>
                      <a:pt x="280" y="46"/>
                      <a:pt x="280" y="46"/>
                    </a:cubicBezTo>
                    <a:cubicBezTo>
                      <a:pt x="280" y="46"/>
                      <a:pt x="280" y="46"/>
                      <a:pt x="280" y="46"/>
                    </a:cubicBezTo>
                    <a:cubicBezTo>
                      <a:pt x="280" y="46"/>
                      <a:pt x="280" y="46"/>
                      <a:pt x="280" y="46"/>
                    </a:cubicBezTo>
                    <a:cubicBezTo>
                      <a:pt x="282" y="45"/>
                      <a:pt x="282" y="45"/>
                      <a:pt x="282" y="45"/>
                    </a:cubicBezTo>
                    <a:cubicBezTo>
                      <a:pt x="281" y="45"/>
                      <a:pt x="281" y="45"/>
                      <a:pt x="281" y="45"/>
                    </a:cubicBezTo>
                    <a:cubicBezTo>
                      <a:pt x="281" y="45"/>
                      <a:pt x="281" y="45"/>
                      <a:pt x="281" y="45"/>
                    </a:cubicBezTo>
                    <a:cubicBezTo>
                      <a:pt x="281" y="45"/>
                      <a:pt x="281" y="45"/>
                      <a:pt x="281" y="45"/>
                    </a:cubicBezTo>
                    <a:cubicBezTo>
                      <a:pt x="281" y="45"/>
                      <a:pt x="281" y="45"/>
                      <a:pt x="281" y="45"/>
                    </a:cubicBezTo>
                    <a:cubicBezTo>
                      <a:pt x="281" y="44"/>
                      <a:pt x="281" y="44"/>
                      <a:pt x="281" y="44"/>
                    </a:cubicBezTo>
                    <a:moveTo>
                      <a:pt x="125" y="44"/>
                    </a:moveTo>
                    <a:cubicBezTo>
                      <a:pt x="125" y="44"/>
                      <a:pt x="125" y="44"/>
                      <a:pt x="125" y="44"/>
                    </a:cubicBezTo>
                    <a:cubicBezTo>
                      <a:pt x="126" y="44"/>
                      <a:pt x="126" y="44"/>
                      <a:pt x="126" y="44"/>
                    </a:cubicBezTo>
                    <a:cubicBezTo>
                      <a:pt x="126" y="44"/>
                      <a:pt x="126" y="44"/>
                      <a:pt x="126" y="44"/>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7" y="45"/>
                      <a:pt x="127" y="45"/>
                      <a:pt x="127" y="45"/>
                    </a:cubicBezTo>
                    <a:cubicBezTo>
                      <a:pt x="127" y="45"/>
                      <a:pt x="127" y="45"/>
                      <a:pt x="127" y="45"/>
                    </a:cubicBezTo>
                    <a:cubicBezTo>
                      <a:pt x="127" y="45"/>
                      <a:pt x="127" y="45"/>
                      <a:pt x="127" y="45"/>
                    </a:cubicBezTo>
                    <a:cubicBezTo>
                      <a:pt x="128" y="44"/>
                      <a:pt x="128" y="44"/>
                      <a:pt x="128" y="44"/>
                    </a:cubicBezTo>
                    <a:cubicBezTo>
                      <a:pt x="128" y="44"/>
                      <a:pt x="128" y="44"/>
                      <a:pt x="128" y="44"/>
                    </a:cubicBezTo>
                    <a:cubicBezTo>
                      <a:pt x="127" y="45"/>
                      <a:pt x="127" y="45"/>
                      <a:pt x="127" y="45"/>
                    </a:cubicBezTo>
                    <a:cubicBezTo>
                      <a:pt x="125" y="44"/>
                      <a:pt x="125" y="44"/>
                      <a:pt x="125" y="44"/>
                    </a:cubicBezTo>
                    <a:moveTo>
                      <a:pt x="116" y="42"/>
                    </a:moveTo>
                    <a:cubicBezTo>
                      <a:pt x="116" y="43"/>
                      <a:pt x="115" y="44"/>
                      <a:pt x="115" y="45"/>
                    </a:cubicBezTo>
                    <a:cubicBezTo>
                      <a:pt x="116" y="46"/>
                      <a:pt x="116" y="46"/>
                      <a:pt x="116" y="46"/>
                    </a:cubicBezTo>
                    <a:cubicBezTo>
                      <a:pt x="116" y="45"/>
                      <a:pt x="116" y="44"/>
                      <a:pt x="117" y="43"/>
                    </a:cubicBezTo>
                    <a:cubicBezTo>
                      <a:pt x="116" y="42"/>
                      <a:pt x="116" y="42"/>
                      <a:pt x="116" y="42"/>
                    </a:cubicBezTo>
                    <a:moveTo>
                      <a:pt x="291" y="42"/>
                    </a:moveTo>
                    <a:cubicBezTo>
                      <a:pt x="290" y="43"/>
                      <a:pt x="290" y="43"/>
                      <a:pt x="290" y="43"/>
                    </a:cubicBezTo>
                    <a:cubicBezTo>
                      <a:pt x="290" y="44"/>
                      <a:pt x="291" y="45"/>
                      <a:pt x="291" y="46"/>
                    </a:cubicBezTo>
                    <a:cubicBezTo>
                      <a:pt x="292" y="45"/>
                      <a:pt x="292" y="45"/>
                      <a:pt x="292" y="45"/>
                    </a:cubicBezTo>
                    <a:cubicBezTo>
                      <a:pt x="291" y="44"/>
                      <a:pt x="291" y="43"/>
                      <a:pt x="291" y="42"/>
                    </a:cubicBezTo>
                    <a:moveTo>
                      <a:pt x="280" y="40"/>
                    </a:moveTo>
                    <a:cubicBezTo>
                      <a:pt x="279" y="40"/>
                      <a:pt x="279" y="40"/>
                      <a:pt x="279" y="40"/>
                    </a:cubicBezTo>
                    <a:cubicBezTo>
                      <a:pt x="280" y="41"/>
                      <a:pt x="280" y="41"/>
                      <a:pt x="280" y="41"/>
                    </a:cubicBezTo>
                    <a:cubicBezTo>
                      <a:pt x="278" y="41"/>
                      <a:pt x="278" y="41"/>
                      <a:pt x="278" y="41"/>
                    </a:cubicBezTo>
                    <a:cubicBezTo>
                      <a:pt x="278" y="41"/>
                      <a:pt x="278" y="41"/>
                      <a:pt x="278" y="41"/>
                    </a:cubicBezTo>
                    <a:cubicBezTo>
                      <a:pt x="278" y="41"/>
                      <a:pt x="278" y="41"/>
                      <a:pt x="278" y="41"/>
                    </a:cubicBezTo>
                    <a:cubicBezTo>
                      <a:pt x="278" y="42"/>
                      <a:pt x="278" y="42"/>
                      <a:pt x="278" y="42"/>
                    </a:cubicBezTo>
                    <a:cubicBezTo>
                      <a:pt x="278" y="42"/>
                      <a:pt x="278" y="42"/>
                      <a:pt x="278" y="42"/>
                    </a:cubicBezTo>
                    <a:cubicBezTo>
                      <a:pt x="278" y="42"/>
                      <a:pt x="278" y="42"/>
                      <a:pt x="278" y="42"/>
                    </a:cubicBezTo>
                    <a:cubicBezTo>
                      <a:pt x="280" y="41"/>
                      <a:pt x="280" y="41"/>
                      <a:pt x="280" y="41"/>
                    </a:cubicBezTo>
                    <a:cubicBezTo>
                      <a:pt x="280" y="41"/>
                      <a:pt x="280" y="41"/>
                      <a:pt x="280" y="41"/>
                    </a:cubicBezTo>
                    <a:cubicBezTo>
                      <a:pt x="280" y="41"/>
                      <a:pt x="280" y="41"/>
                      <a:pt x="280" y="41"/>
                    </a:cubicBezTo>
                    <a:cubicBezTo>
                      <a:pt x="280" y="41"/>
                      <a:pt x="280" y="41"/>
                      <a:pt x="280" y="41"/>
                    </a:cubicBezTo>
                    <a:cubicBezTo>
                      <a:pt x="280" y="40"/>
                      <a:pt x="280" y="40"/>
                      <a:pt x="280" y="40"/>
                    </a:cubicBezTo>
                    <a:cubicBezTo>
                      <a:pt x="280" y="40"/>
                      <a:pt x="280" y="40"/>
                      <a:pt x="280" y="40"/>
                    </a:cubicBezTo>
                    <a:moveTo>
                      <a:pt x="128" y="41"/>
                    </a:moveTo>
                    <a:cubicBezTo>
                      <a:pt x="128" y="41"/>
                      <a:pt x="128" y="41"/>
                      <a:pt x="128" y="41"/>
                    </a:cubicBezTo>
                    <a:cubicBezTo>
                      <a:pt x="128" y="41"/>
                      <a:pt x="128" y="41"/>
                      <a:pt x="128" y="41"/>
                    </a:cubicBezTo>
                    <a:cubicBezTo>
                      <a:pt x="127" y="41"/>
                      <a:pt x="127" y="41"/>
                      <a:pt x="127" y="41"/>
                    </a:cubicBezTo>
                    <a:cubicBezTo>
                      <a:pt x="127" y="41"/>
                      <a:pt x="127" y="41"/>
                      <a:pt x="127" y="41"/>
                    </a:cubicBezTo>
                    <a:cubicBezTo>
                      <a:pt x="127" y="41"/>
                      <a:pt x="127" y="41"/>
                      <a:pt x="127" y="41"/>
                    </a:cubicBezTo>
                    <a:cubicBezTo>
                      <a:pt x="127" y="40"/>
                      <a:pt x="127" y="40"/>
                      <a:pt x="127" y="40"/>
                    </a:cubicBezTo>
                    <a:cubicBezTo>
                      <a:pt x="127" y="40"/>
                      <a:pt x="127" y="40"/>
                      <a:pt x="127" y="40"/>
                    </a:cubicBezTo>
                    <a:cubicBezTo>
                      <a:pt x="127" y="40"/>
                      <a:pt x="127" y="40"/>
                      <a:pt x="127" y="40"/>
                    </a:cubicBezTo>
                    <a:cubicBezTo>
                      <a:pt x="128" y="40"/>
                      <a:pt x="128" y="40"/>
                      <a:pt x="128" y="40"/>
                    </a:cubicBezTo>
                    <a:cubicBezTo>
                      <a:pt x="128" y="40"/>
                      <a:pt x="128" y="40"/>
                      <a:pt x="128" y="40"/>
                    </a:cubicBezTo>
                    <a:cubicBezTo>
                      <a:pt x="128" y="40"/>
                      <a:pt x="128" y="40"/>
                      <a:pt x="128" y="40"/>
                    </a:cubicBezTo>
                    <a:cubicBezTo>
                      <a:pt x="129" y="40"/>
                      <a:pt x="129" y="40"/>
                      <a:pt x="129" y="40"/>
                    </a:cubicBezTo>
                    <a:cubicBezTo>
                      <a:pt x="129" y="41"/>
                      <a:pt x="129" y="41"/>
                      <a:pt x="129" y="41"/>
                    </a:cubicBezTo>
                    <a:cubicBezTo>
                      <a:pt x="129" y="41"/>
                      <a:pt x="129" y="41"/>
                      <a:pt x="129" y="41"/>
                    </a:cubicBezTo>
                    <a:cubicBezTo>
                      <a:pt x="129" y="41"/>
                      <a:pt x="129" y="41"/>
                      <a:pt x="129" y="41"/>
                    </a:cubicBezTo>
                    <a:cubicBezTo>
                      <a:pt x="128" y="41"/>
                      <a:pt x="128" y="41"/>
                      <a:pt x="128" y="41"/>
                    </a:cubicBezTo>
                    <a:moveTo>
                      <a:pt x="127" y="40"/>
                    </a:moveTo>
                    <a:cubicBezTo>
                      <a:pt x="127" y="40"/>
                      <a:pt x="127" y="40"/>
                      <a:pt x="127" y="40"/>
                    </a:cubicBezTo>
                    <a:cubicBezTo>
                      <a:pt x="127" y="40"/>
                      <a:pt x="127" y="40"/>
                      <a:pt x="127" y="40"/>
                    </a:cubicBezTo>
                    <a:cubicBezTo>
                      <a:pt x="127" y="41"/>
                      <a:pt x="127" y="41"/>
                      <a:pt x="127" y="41"/>
                    </a:cubicBezTo>
                    <a:cubicBezTo>
                      <a:pt x="127" y="41"/>
                      <a:pt x="127" y="41"/>
                      <a:pt x="128" y="41"/>
                    </a:cubicBezTo>
                    <a:cubicBezTo>
                      <a:pt x="128" y="41"/>
                      <a:pt x="128" y="41"/>
                      <a:pt x="128" y="41"/>
                    </a:cubicBezTo>
                    <a:cubicBezTo>
                      <a:pt x="128" y="41"/>
                      <a:pt x="128" y="41"/>
                      <a:pt x="129" y="41"/>
                    </a:cubicBezTo>
                    <a:cubicBezTo>
                      <a:pt x="129" y="41"/>
                      <a:pt x="129" y="41"/>
                      <a:pt x="129" y="41"/>
                    </a:cubicBezTo>
                    <a:cubicBezTo>
                      <a:pt x="129" y="40"/>
                      <a:pt x="129" y="40"/>
                      <a:pt x="129" y="40"/>
                    </a:cubicBezTo>
                    <a:cubicBezTo>
                      <a:pt x="129" y="40"/>
                      <a:pt x="129" y="40"/>
                      <a:pt x="128" y="40"/>
                    </a:cubicBezTo>
                    <a:cubicBezTo>
                      <a:pt x="128" y="40"/>
                      <a:pt x="128" y="40"/>
                      <a:pt x="127" y="40"/>
                    </a:cubicBezTo>
                    <a:moveTo>
                      <a:pt x="53" y="39"/>
                    </a:moveTo>
                    <a:cubicBezTo>
                      <a:pt x="53" y="41"/>
                      <a:pt x="52" y="43"/>
                      <a:pt x="52" y="44"/>
                    </a:cubicBezTo>
                    <a:cubicBezTo>
                      <a:pt x="54" y="45"/>
                      <a:pt x="54" y="45"/>
                      <a:pt x="54" y="45"/>
                    </a:cubicBezTo>
                    <a:cubicBezTo>
                      <a:pt x="54" y="43"/>
                      <a:pt x="54" y="41"/>
                      <a:pt x="55" y="40"/>
                    </a:cubicBezTo>
                    <a:cubicBezTo>
                      <a:pt x="53" y="39"/>
                      <a:pt x="53" y="39"/>
                      <a:pt x="53" y="39"/>
                    </a:cubicBezTo>
                    <a:moveTo>
                      <a:pt x="117" y="38"/>
                    </a:moveTo>
                    <a:cubicBezTo>
                      <a:pt x="117" y="39"/>
                      <a:pt x="117" y="40"/>
                      <a:pt x="116" y="41"/>
                    </a:cubicBezTo>
                    <a:cubicBezTo>
                      <a:pt x="117" y="41"/>
                      <a:pt x="117" y="41"/>
                      <a:pt x="117" y="41"/>
                    </a:cubicBezTo>
                    <a:cubicBezTo>
                      <a:pt x="118" y="40"/>
                      <a:pt x="118" y="39"/>
                      <a:pt x="118" y="38"/>
                    </a:cubicBezTo>
                    <a:cubicBezTo>
                      <a:pt x="117" y="38"/>
                      <a:pt x="117" y="38"/>
                      <a:pt x="117" y="38"/>
                    </a:cubicBezTo>
                    <a:moveTo>
                      <a:pt x="289" y="38"/>
                    </a:moveTo>
                    <a:cubicBezTo>
                      <a:pt x="288" y="38"/>
                      <a:pt x="288" y="38"/>
                      <a:pt x="288" y="38"/>
                    </a:cubicBezTo>
                    <a:cubicBezTo>
                      <a:pt x="289" y="39"/>
                      <a:pt x="289" y="40"/>
                      <a:pt x="289" y="41"/>
                    </a:cubicBezTo>
                    <a:cubicBezTo>
                      <a:pt x="290" y="41"/>
                      <a:pt x="290" y="41"/>
                      <a:pt x="290" y="41"/>
                    </a:cubicBezTo>
                    <a:cubicBezTo>
                      <a:pt x="290" y="40"/>
                      <a:pt x="290" y="39"/>
                      <a:pt x="289" y="38"/>
                    </a:cubicBezTo>
                    <a:moveTo>
                      <a:pt x="278" y="36"/>
                    </a:moveTo>
                    <a:cubicBezTo>
                      <a:pt x="278" y="36"/>
                      <a:pt x="278" y="36"/>
                      <a:pt x="278" y="36"/>
                    </a:cubicBezTo>
                    <a:cubicBezTo>
                      <a:pt x="278" y="37"/>
                      <a:pt x="278" y="37"/>
                      <a:pt x="278" y="37"/>
                    </a:cubicBezTo>
                    <a:cubicBezTo>
                      <a:pt x="277" y="37"/>
                      <a:pt x="277" y="37"/>
                      <a:pt x="277" y="37"/>
                    </a:cubicBezTo>
                    <a:cubicBezTo>
                      <a:pt x="276" y="37"/>
                      <a:pt x="276" y="37"/>
                      <a:pt x="276" y="37"/>
                    </a:cubicBezTo>
                    <a:cubicBezTo>
                      <a:pt x="276" y="37"/>
                      <a:pt x="276" y="37"/>
                      <a:pt x="276" y="37"/>
                    </a:cubicBezTo>
                    <a:cubicBezTo>
                      <a:pt x="277" y="38"/>
                      <a:pt x="277" y="38"/>
                      <a:pt x="277" y="38"/>
                    </a:cubicBezTo>
                    <a:cubicBezTo>
                      <a:pt x="277" y="38"/>
                      <a:pt x="277" y="38"/>
                      <a:pt x="277" y="38"/>
                    </a:cubicBezTo>
                    <a:cubicBezTo>
                      <a:pt x="277" y="38"/>
                      <a:pt x="277" y="38"/>
                      <a:pt x="277" y="38"/>
                    </a:cubicBezTo>
                    <a:cubicBezTo>
                      <a:pt x="279" y="37"/>
                      <a:pt x="279" y="37"/>
                      <a:pt x="279" y="37"/>
                    </a:cubicBezTo>
                    <a:cubicBezTo>
                      <a:pt x="278" y="37"/>
                      <a:pt x="278" y="37"/>
                      <a:pt x="278" y="37"/>
                    </a:cubicBezTo>
                    <a:cubicBezTo>
                      <a:pt x="278" y="37"/>
                      <a:pt x="278" y="37"/>
                      <a:pt x="278" y="37"/>
                    </a:cubicBezTo>
                    <a:cubicBezTo>
                      <a:pt x="278" y="37"/>
                      <a:pt x="278" y="37"/>
                      <a:pt x="278" y="37"/>
                    </a:cubicBezTo>
                    <a:cubicBezTo>
                      <a:pt x="278" y="37"/>
                      <a:pt x="278" y="37"/>
                      <a:pt x="278" y="37"/>
                    </a:cubicBezTo>
                    <a:cubicBezTo>
                      <a:pt x="278" y="36"/>
                      <a:pt x="278" y="36"/>
                      <a:pt x="278" y="36"/>
                    </a:cubicBezTo>
                    <a:moveTo>
                      <a:pt x="130" y="37"/>
                    </a:moveTo>
                    <a:cubicBezTo>
                      <a:pt x="130" y="37"/>
                      <a:pt x="130" y="37"/>
                      <a:pt x="130" y="37"/>
                    </a:cubicBezTo>
                    <a:cubicBezTo>
                      <a:pt x="129" y="37"/>
                      <a:pt x="129" y="37"/>
                      <a:pt x="129" y="37"/>
                    </a:cubicBezTo>
                    <a:cubicBezTo>
                      <a:pt x="129" y="37"/>
                      <a:pt x="129" y="37"/>
                      <a:pt x="129" y="37"/>
                    </a:cubicBezTo>
                    <a:cubicBezTo>
                      <a:pt x="129" y="37"/>
                      <a:pt x="129" y="37"/>
                      <a:pt x="129" y="37"/>
                    </a:cubicBezTo>
                    <a:cubicBezTo>
                      <a:pt x="129" y="37"/>
                      <a:pt x="129" y="37"/>
                      <a:pt x="129" y="37"/>
                    </a:cubicBezTo>
                    <a:cubicBezTo>
                      <a:pt x="129" y="36"/>
                      <a:pt x="129" y="36"/>
                      <a:pt x="129" y="36"/>
                    </a:cubicBezTo>
                    <a:cubicBezTo>
                      <a:pt x="129" y="36"/>
                      <a:pt x="129" y="36"/>
                      <a:pt x="129" y="36"/>
                    </a:cubicBezTo>
                    <a:cubicBezTo>
                      <a:pt x="129" y="36"/>
                      <a:pt x="129" y="36"/>
                      <a:pt x="129" y="36"/>
                    </a:cubicBezTo>
                    <a:cubicBezTo>
                      <a:pt x="129" y="36"/>
                      <a:pt x="129" y="36"/>
                      <a:pt x="129" y="36"/>
                    </a:cubicBezTo>
                    <a:cubicBezTo>
                      <a:pt x="130" y="36"/>
                      <a:pt x="130" y="36"/>
                      <a:pt x="130" y="36"/>
                    </a:cubicBezTo>
                    <a:cubicBezTo>
                      <a:pt x="130" y="36"/>
                      <a:pt x="130" y="36"/>
                      <a:pt x="130" y="36"/>
                    </a:cubicBezTo>
                    <a:cubicBezTo>
                      <a:pt x="130" y="37"/>
                      <a:pt x="130" y="37"/>
                      <a:pt x="130" y="37"/>
                    </a:cubicBezTo>
                    <a:cubicBezTo>
                      <a:pt x="130" y="37"/>
                      <a:pt x="130" y="37"/>
                      <a:pt x="130" y="37"/>
                    </a:cubicBezTo>
                    <a:cubicBezTo>
                      <a:pt x="130" y="37"/>
                      <a:pt x="130" y="37"/>
                      <a:pt x="130" y="37"/>
                    </a:cubicBezTo>
                    <a:cubicBezTo>
                      <a:pt x="130" y="37"/>
                      <a:pt x="130" y="37"/>
                      <a:pt x="130" y="37"/>
                    </a:cubicBezTo>
                    <a:cubicBezTo>
                      <a:pt x="130" y="37"/>
                      <a:pt x="130" y="37"/>
                      <a:pt x="130" y="37"/>
                    </a:cubicBezTo>
                    <a:moveTo>
                      <a:pt x="129" y="36"/>
                    </a:moveTo>
                    <a:cubicBezTo>
                      <a:pt x="129" y="36"/>
                      <a:pt x="129" y="36"/>
                      <a:pt x="129" y="36"/>
                    </a:cubicBezTo>
                    <a:cubicBezTo>
                      <a:pt x="128" y="36"/>
                      <a:pt x="128" y="36"/>
                      <a:pt x="128" y="36"/>
                    </a:cubicBezTo>
                    <a:cubicBezTo>
                      <a:pt x="128" y="37"/>
                      <a:pt x="128" y="37"/>
                      <a:pt x="128" y="37"/>
                    </a:cubicBezTo>
                    <a:cubicBezTo>
                      <a:pt x="129" y="37"/>
                      <a:pt x="129" y="37"/>
                      <a:pt x="129" y="37"/>
                    </a:cubicBezTo>
                    <a:cubicBezTo>
                      <a:pt x="130" y="38"/>
                      <a:pt x="130" y="38"/>
                      <a:pt x="130" y="38"/>
                    </a:cubicBezTo>
                    <a:cubicBezTo>
                      <a:pt x="130" y="38"/>
                      <a:pt x="130" y="38"/>
                      <a:pt x="130" y="38"/>
                    </a:cubicBezTo>
                    <a:cubicBezTo>
                      <a:pt x="131" y="37"/>
                      <a:pt x="131" y="37"/>
                      <a:pt x="131" y="37"/>
                    </a:cubicBezTo>
                    <a:cubicBezTo>
                      <a:pt x="131" y="37"/>
                      <a:pt x="131" y="37"/>
                      <a:pt x="131" y="37"/>
                    </a:cubicBezTo>
                    <a:cubicBezTo>
                      <a:pt x="130" y="36"/>
                      <a:pt x="130" y="36"/>
                      <a:pt x="130" y="36"/>
                    </a:cubicBezTo>
                    <a:cubicBezTo>
                      <a:pt x="130" y="36"/>
                      <a:pt x="129" y="36"/>
                      <a:pt x="129" y="36"/>
                    </a:cubicBezTo>
                    <a:moveTo>
                      <a:pt x="135" y="35"/>
                    </a:moveTo>
                    <a:cubicBezTo>
                      <a:pt x="133" y="39"/>
                      <a:pt x="131" y="44"/>
                      <a:pt x="130" y="48"/>
                    </a:cubicBezTo>
                    <a:cubicBezTo>
                      <a:pt x="129" y="48"/>
                      <a:pt x="129" y="48"/>
                      <a:pt x="129" y="48"/>
                    </a:cubicBezTo>
                    <a:cubicBezTo>
                      <a:pt x="127" y="55"/>
                      <a:pt x="126" y="62"/>
                      <a:pt x="126" y="70"/>
                    </a:cubicBezTo>
                    <a:cubicBezTo>
                      <a:pt x="126" y="72"/>
                      <a:pt x="126" y="75"/>
                      <a:pt x="126" y="77"/>
                    </a:cubicBezTo>
                    <a:cubicBezTo>
                      <a:pt x="127" y="77"/>
                      <a:pt x="127" y="77"/>
                      <a:pt x="127" y="77"/>
                    </a:cubicBezTo>
                    <a:cubicBezTo>
                      <a:pt x="128" y="87"/>
                      <a:pt x="131" y="97"/>
                      <a:pt x="135" y="105"/>
                    </a:cubicBezTo>
                    <a:cubicBezTo>
                      <a:pt x="135" y="104"/>
                      <a:pt x="135" y="104"/>
                      <a:pt x="135" y="104"/>
                    </a:cubicBezTo>
                    <a:cubicBezTo>
                      <a:pt x="131" y="96"/>
                      <a:pt x="129" y="87"/>
                      <a:pt x="128" y="77"/>
                    </a:cubicBezTo>
                    <a:cubicBezTo>
                      <a:pt x="130" y="77"/>
                      <a:pt x="130" y="77"/>
                      <a:pt x="130" y="77"/>
                    </a:cubicBezTo>
                    <a:cubicBezTo>
                      <a:pt x="131" y="85"/>
                      <a:pt x="132" y="92"/>
                      <a:pt x="135" y="99"/>
                    </a:cubicBezTo>
                    <a:cubicBezTo>
                      <a:pt x="135" y="95"/>
                      <a:pt x="135" y="95"/>
                      <a:pt x="135" y="95"/>
                    </a:cubicBezTo>
                    <a:cubicBezTo>
                      <a:pt x="133" y="89"/>
                      <a:pt x="132" y="83"/>
                      <a:pt x="131" y="77"/>
                    </a:cubicBezTo>
                    <a:cubicBezTo>
                      <a:pt x="132" y="77"/>
                      <a:pt x="132" y="77"/>
                      <a:pt x="132" y="77"/>
                    </a:cubicBezTo>
                    <a:cubicBezTo>
                      <a:pt x="133" y="82"/>
                      <a:pt x="134" y="87"/>
                      <a:pt x="135" y="91"/>
                    </a:cubicBezTo>
                    <a:cubicBezTo>
                      <a:pt x="135" y="89"/>
                      <a:pt x="135" y="89"/>
                      <a:pt x="135" y="89"/>
                    </a:cubicBezTo>
                    <a:cubicBezTo>
                      <a:pt x="134" y="85"/>
                      <a:pt x="133" y="81"/>
                      <a:pt x="133" y="77"/>
                    </a:cubicBezTo>
                    <a:cubicBezTo>
                      <a:pt x="135" y="77"/>
                      <a:pt x="135" y="77"/>
                      <a:pt x="135" y="77"/>
                    </a:cubicBezTo>
                    <a:cubicBezTo>
                      <a:pt x="135" y="49"/>
                      <a:pt x="135" y="49"/>
                      <a:pt x="135" y="49"/>
                    </a:cubicBezTo>
                    <a:cubicBezTo>
                      <a:pt x="135" y="49"/>
                      <a:pt x="135" y="49"/>
                      <a:pt x="135" y="50"/>
                    </a:cubicBezTo>
                    <a:cubicBezTo>
                      <a:pt x="131" y="49"/>
                      <a:pt x="131" y="49"/>
                      <a:pt x="131" y="49"/>
                    </a:cubicBezTo>
                    <a:cubicBezTo>
                      <a:pt x="132" y="44"/>
                      <a:pt x="133" y="40"/>
                      <a:pt x="135" y="36"/>
                    </a:cubicBezTo>
                    <a:cubicBezTo>
                      <a:pt x="135" y="35"/>
                      <a:pt x="135" y="35"/>
                      <a:pt x="135" y="35"/>
                    </a:cubicBezTo>
                    <a:moveTo>
                      <a:pt x="119" y="33"/>
                    </a:moveTo>
                    <a:cubicBezTo>
                      <a:pt x="119" y="34"/>
                      <a:pt x="118" y="35"/>
                      <a:pt x="118" y="36"/>
                    </a:cubicBezTo>
                    <a:cubicBezTo>
                      <a:pt x="119" y="37"/>
                      <a:pt x="119" y="37"/>
                      <a:pt x="119" y="37"/>
                    </a:cubicBezTo>
                    <a:cubicBezTo>
                      <a:pt x="119" y="36"/>
                      <a:pt x="120" y="35"/>
                      <a:pt x="120" y="34"/>
                    </a:cubicBezTo>
                    <a:cubicBezTo>
                      <a:pt x="119" y="33"/>
                      <a:pt x="119" y="33"/>
                      <a:pt x="119" y="33"/>
                    </a:cubicBezTo>
                    <a:moveTo>
                      <a:pt x="287" y="33"/>
                    </a:moveTo>
                    <a:cubicBezTo>
                      <a:pt x="287" y="34"/>
                      <a:pt x="287" y="34"/>
                      <a:pt x="287" y="34"/>
                    </a:cubicBezTo>
                    <a:cubicBezTo>
                      <a:pt x="287" y="35"/>
                      <a:pt x="287" y="36"/>
                      <a:pt x="288" y="36"/>
                    </a:cubicBezTo>
                    <a:cubicBezTo>
                      <a:pt x="289" y="36"/>
                      <a:pt x="289" y="36"/>
                      <a:pt x="289" y="36"/>
                    </a:cubicBezTo>
                    <a:cubicBezTo>
                      <a:pt x="288" y="35"/>
                      <a:pt x="288" y="34"/>
                      <a:pt x="287" y="33"/>
                    </a:cubicBezTo>
                    <a:moveTo>
                      <a:pt x="275" y="34"/>
                    </a:moveTo>
                    <a:cubicBezTo>
                      <a:pt x="275" y="34"/>
                      <a:pt x="275" y="34"/>
                      <a:pt x="275" y="34"/>
                    </a:cubicBezTo>
                    <a:cubicBezTo>
                      <a:pt x="275" y="34"/>
                      <a:pt x="275" y="34"/>
                      <a:pt x="275" y="34"/>
                    </a:cubicBezTo>
                    <a:cubicBezTo>
                      <a:pt x="275" y="34"/>
                      <a:pt x="275" y="34"/>
                      <a:pt x="275" y="34"/>
                    </a:cubicBezTo>
                    <a:cubicBezTo>
                      <a:pt x="275" y="33"/>
                      <a:pt x="275" y="33"/>
                      <a:pt x="275" y="33"/>
                    </a:cubicBezTo>
                    <a:cubicBezTo>
                      <a:pt x="275" y="33"/>
                      <a:pt x="275" y="33"/>
                      <a:pt x="275" y="33"/>
                    </a:cubicBezTo>
                    <a:cubicBezTo>
                      <a:pt x="275" y="33"/>
                      <a:pt x="275" y="33"/>
                      <a:pt x="275"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4"/>
                      <a:pt x="276" y="34"/>
                      <a:pt x="276" y="34"/>
                    </a:cubicBezTo>
                    <a:cubicBezTo>
                      <a:pt x="276" y="34"/>
                      <a:pt x="276" y="34"/>
                      <a:pt x="276" y="34"/>
                    </a:cubicBezTo>
                    <a:cubicBezTo>
                      <a:pt x="275" y="34"/>
                      <a:pt x="275" y="34"/>
                      <a:pt x="275" y="34"/>
                    </a:cubicBezTo>
                    <a:cubicBezTo>
                      <a:pt x="275" y="34"/>
                      <a:pt x="275" y="34"/>
                      <a:pt x="275" y="34"/>
                    </a:cubicBezTo>
                    <a:moveTo>
                      <a:pt x="276" y="32"/>
                    </a:moveTo>
                    <a:cubicBezTo>
                      <a:pt x="276" y="32"/>
                      <a:pt x="276" y="33"/>
                      <a:pt x="275" y="33"/>
                    </a:cubicBezTo>
                    <a:cubicBezTo>
                      <a:pt x="275" y="33"/>
                      <a:pt x="275" y="33"/>
                      <a:pt x="275" y="33"/>
                    </a:cubicBezTo>
                    <a:cubicBezTo>
                      <a:pt x="275" y="34"/>
                      <a:pt x="275" y="34"/>
                      <a:pt x="275" y="34"/>
                    </a:cubicBezTo>
                    <a:cubicBezTo>
                      <a:pt x="275" y="34"/>
                      <a:pt x="275" y="34"/>
                      <a:pt x="275" y="34"/>
                    </a:cubicBezTo>
                    <a:cubicBezTo>
                      <a:pt x="275" y="34"/>
                      <a:pt x="275" y="34"/>
                      <a:pt x="275" y="34"/>
                    </a:cubicBezTo>
                    <a:cubicBezTo>
                      <a:pt x="275" y="34"/>
                      <a:pt x="276" y="34"/>
                      <a:pt x="276" y="34"/>
                    </a:cubicBezTo>
                    <a:cubicBezTo>
                      <a:pt x="277" y="34"/>
                      <a:pt x="277" y="34"/>
                      <a:pt x="277" y="34"/>
                    </a:cubicBezTo>
                    <a:cubicBezTo>
                      <a:pt x="277" y="33"/>
                      <a:pt x="277" y="33"/>
                      <a:pt x="277" y="33"/>
                    </a:cubicBezTo>
                    <a:cubicBezTo>
                      <a:pt x="276" y="32"/>
                      <a:pt x="276" y="32"/>
                      <a:pt x="276" y="32"/>
                    </a:cubicBezTo>
                    <a:cubicBezTo>
                      <a:pt x="276" y="32"/>
                      <a:pt x="276" y="32"/>
                      <a:pt x="276" y="32"/>
                    </a:cubicBezTo>
                    <a:moveTo>
                      <a:pt x="276" y="91"/>
                    </a:moveTo>
                    <a:cubicBezTo>
                      <a:pt x="272" y="90"/>
                      <a:pt x="272" y="90"/>
                      <a:pt x="272" y="90"/>
                    </a:cubicBezTo>
                    <a:cubicBezTo>
                      <a:pt x="272" y="89"/>
                      <a:pt x="272" y="89"/>
                      <a:pt x="272" y="88"/>
                    </a:cubicBezTo>
                    <a:cubicBezTo>
                      <a:pt x="277" y="89"/>
                      <a:pt x="277" y="89"/>
                      <a:pt x="277" y="89"/>
                    </a:cubicBezTo>
                    <a:cubicBezTo>
                      <a:pt x="277" y="90"/>
                      <a:pt x="276" y="91"/>
                      <a:pt x="276" y="91"/>
                    </a:cubicBezTo>
                    <a:moveTo>
                      <a:pt x="271" y="32"/>
                    </a:moveTo>
                    <a:cubicBezTo>
                      <a:pt x="271" y="88"/>
                      <a:pt x="271" y="88"/>
                      <a:pt x="271" y="88"/>
                    </a:cubicBezTo>
                    <a:cubicBezTo>
                      <a:pt x="272" y="88"/>
                      <a:pt x="272" y="88"/>
                      <a:pt x="272" y="88"/>
                    </a:cubicBezTo>
                    <a:cubicBezTo>
                      <a:pt x="272" y="88"/>
                      <a:pt x="271" y="89"/>
                      <a:pt x="271" y="89"/>
                    </a:cubicBezTo>
                    <a:cubicBezTo>
                      <a:pt x="271" y="99"/>
                      <a:pt x="271" y="99"/>
                      <a:pt x="271" y="99"/>
                    </a:cubicBezTo>
                    <a:cubicBezTo>
                      <a:pt x="273" y="100"/>
                      <a:pt x="273" y="100"/>
                      <a:pt x="273" y="100"/>
                    </a:cubicBezTo>
                    <a:cubicBezTo>
                      <a:pt x="273" y="101"/>
                      <a:pt x="272" y="102"/>
                      <a:pt x="271" y="104"/>
                    </a:cubicBezTo>
                    <a:cubicBezTo>
                      <a:pt x="271" y="105"/>
                      <a:pt x="271" y="105"/>
                      <a:pt x="271" y="105"/>
                    </a:cubicBezTo>
                    <a:cubicBezTo>
                      <a:pt x="272" y="103"/>
                      <a:pt x="273" y="102"/>
                      <a:pt x="274" y="100"/>
                    </a:cubicBezTo>
                    <a:cubicBezTo>
                      <a:pt x="275" y="100"/>
                      <a:pt x="275" y="100"/>
                      <a:pt x="275" y="100"/>
                    </a:cubicBezTo>
                    <a:cubicBezTo>
                      <a:pt x="276" y="98"/>
                      <a:pt x="277" y="95"/>
                      <a:pt x="278" y="92"/>
                    </a:cubicBezTo>
                    <a:cubicBezTo>
                      <a:pt x="277" y="91"/>
                      <a:pt x="277" y="91"/>
                      <a:pt x="277" y="91"/>
                    </a:cubicBezTo>
                    <a:cubicBezTo>
                      <a:pt x="277" y="91"/>
                      <a:pt x="277" y="90"/>
                      <a:pt x="277" y="90"/>
                    </a:cubicBezTo>
                    <a:cubicBezTo>
                      <a:pt x="279" y="90"/>
                      <a:pt x="279" y="90"/>
                      <a:pt x="279" y="90"/>
                    </a:cubicBezTo>
                    <a:cubicBezTo>
                      <a:pt x="280" y="83"/>
                      <a:pt x="281" y="77"/>
                      <a:pt x="281" y="70"/>
                    </a:cubicBezTo>
                    <a:cubicBezTo>
                      <a:pt x="281" y="56"/>
                      <a:pt x="278" y="43"/>
                      <a:pt x="271" y="32"/>
                    </a:cubicBezTo>
                    <a:moveTo>
                      <a:pt x="132" y="34"/>
                    </a:moveTo>
                    <a:cubicBezTo>
                      <a:pt x="132" y="33"/>
                      <a:pt x="132" y="33"/>
                      <a:pt x="132" y="33"/>
                    </a:cubicBezTo>
                    <a:cubicBezTo>
                      <a:pt x="131" y="33"/>
                      <a:pt x="131" y="33"/>
                      <a:pt x="131" y="33"/>
                    </a:cubicBezTo>
                    <a:cubicBezTo>
                      <a:pt x="131" y="33"/>
                      <a:pt x="131" y="33"/>
                      <a:pt x="131" y="33"/>
                    </a:cubicBezTo>
                    <a:cubicBezTo>
                      <a:pt x="131" y="33"/>
                      <a:pt x="131" y="33"/>
                      <a:pt x="131" y="33"/>
                    </a:cubicBezTo>
                    <a:cubicBezTo>
                      <a:pt x="130" y="33"/>
                      <a:pt x="130" y="33"/>
                      <a:pt x="130" y="33"/>
                    </a:cubicBezTo>
                    <a:cubicBezTo>
                      <a:pt x="131" y="32"/>
                      <a:pt x="131" y="32"/>
                      <a:pt x="131" y="32"/>
                    </a:cubicBezTo>
                    <a:cubicBezTo>
                      <a:pt x="131" y="32"/>
                      <a:pt x="131" y="32"/>
                      <a:pt x="131" y="32"/>
                    </a:cubicBezTo>
                    <a:cubicBezTo>
                      <a:pt x="131" y="32"/>
                      <a:pt x="131" y="32"/>
                      <a:pt x="131" y="32"/>
                    </a:cubicBezTo>
                    <a:cubicBezTo>
                      <a:pt x="131" y="32"/>
                      <a:pt x="131" y="32"/>
                      <a:pt x="131" y="32"/>
                    </a:cubicBezTo>
                    <a:cubicBezTo>
                      <a:pt x="132" y="32"/>
                      <a:pt x="132" y="32"/>
                      <a:pt x="132" y="32"/>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4"/>
                      <a:pt x="132" y="34"/>
                      <a:pt x="132" y="34"/>
                    </a:cubicBezTo>
                    <a:moveTo>
                      <a:pt x="131" y="32"/>
                    </a:moveTo>
                    <a:cubicBezTo>
                      <a:pt x="130" y="32"/>
                      <a:pt x="130" y="32"/>
                      <a:pt x="130" y="32"/>
                    </a:cubicBezTo>
                    <a:cubicBezTo>
                      <a:pt x="130" y="33"/>
                      <a:pt x="130" y="33"/>
                      <a:pt x="130" y="33"/>
                    </a:cubicBezTo>
                    <a:cubicBezTo>
                      <a:pt x="131" y="34"/>
                      <a:pt x="131" y="34"/>
                      <a:pt x="131" y="34"/>
                    </a:cubicBezTo>
                    <a:cubicBezTo>
                      <a:pt x="132" y="34"/>
                      <a:pt x="132" y="34"/>
                      <a:pt x="132" y="34"/>
                    </a:cubicBezTo>
                    <a:cubicBezTo>
                      <a:pt x="132" y="33"/>
                      <a:pt x="132" y="33"/>
                      <a:pt x="132" y="33"/>
                    </a:cubicBezTo>
                    <a:cubicBezTo>
                      <a:pt x="132" y="33"/>
                      <a:pt x="132" y="33"/>
                      <a:pt x="132" y="33"/>
                    </a:cubicBezTo>
                    <a:cubicBezTo>
                      <a:pt x="132" y="33"/>
                      <a:pt x="132" y="32"/>
                      <a:pt x="132" y="32"/>
                    </a:cubicBezTo>
                    <a:cubicBezTo>
                      <a:pt x="131" y="32"/>
                      <a:pt x="131" y="32"/>
                      <a:pt x="131" y="32"/>
                    </a:cubicBezTo>
                    <a:moveTo>
                      <a:pt x="55" y="32"/>
                    </a:moveTo>
                    <a:cubicBezTo>
                      <a:pt x="54" y="33"/>
                      <a:pt x="54" y="35"/>
                      <a:pt x="54" y="37"/>
                    </a:cubicBezTo>
                    <a:cubicBezTo>
                      <a:pt x="55" y="37"/>
                      <a:pt x="55" y="37"/>
                      <a:pt x="55" y="37"/>
                    </a:cubicBezTo>
                    <a:cubicBezTo>
                      <a:pt x="56" y="35"/>
                      <a:pt x="56" y="34"/>
                      <a:pt x="56" y="32"/>
                    </a:cubicBezTo>
                    <a:cubicBezTo>
                      <a:pt x="55" y="32"/>
                      <a:pt x="55" y="32"/>
                      <a:pt x="55" y="32"/>
                    </a:cubicBezTo>
                    <a:moveTo>
                      <a:pt x="282" y="30"/>
                    </a:moveTo>
                    <a:cubicBezTo>
                      <a:pt x="279" y="31"/>
                      <a:pt x="279" y="31"/>
                      <a:pt x="279" y="31"/>
                    </a:cubicBezTo>
                    <a:cubicBezTo>
                      <a:pt x="282" y="36"/>
                      <a:pt x="284" y="41"/>
                      <a:pt x="285" y="46"/>
                    </a:cubicBezTo>
                    <a:cubicBezTo>
                      <a:pt x="288" y="45"/>
                      <a:pt x="288" y="45"/>
                      <a:pt x="288" y="45"/>
                    </a:cubicBezTo>
                    <a:cubicBezTo>
                      <a:pt x="286" y="40"/>
                      <a:pt x="284" y="35"/>
                      <a:pt x="282" y="30"/>
                    </a:cubicBezTo>
                    <a:moveTo>
                      <a:pt x="121" y="29"/>
                    </a:moveTo>
                    <a:cubicBezTo>
                      <a:pt x="121" y="30"/>
                      <a:pt x="120" y="31"/>
                      <a:pt x="120" y="32"/>
                    </a:cubicBezTo>
                    <a:cubicBezTo>
                      <a:pt x="121" y="32"/>
                      <a:pt x="121" y="32"/>
                      <a:pt x="121" y="32"/>
                    </a:cubicBezTo>
                    <a:cubicBezTo>
                      <a:pt x="121" y="31"/>
                      <a:pt x="122" y="30"/>
                      <a:pt x="122" y="29"/>
                    </a:cubicBezTo>
                    <a:cubicBezTo>
                      <a:pt x="121" y="29"/>
                      <a:pt x="121" y="29"/>
                      <a:pt x="121" y="29"/>
                    </a:cubicBezTo>
                    <a:moveTo>
                      <a:pt x="285" y="29"/>
                    </a:moveTo>
                    <a:cubicBezTo>
                      <a:pt x="285" y="29"/>
                      <a:pt x="285" y="29"/>
                      <a:pt x="285" y="29"/>
                    </a:cubicBezTo>
                    <a:cubicBezTo>
                      <a:pt x="285" y="30"/>
                      <a:pt x="286" y="31"/>
                      <a:pt x="286" y="32"/>
                    </a:cubicBezTo>
                    <a:cubicBezTo>
                      <a:pt x="287" y="32"/>
                      <a:pt x="287" y="32"/>
                      <a:pt x="287" y="32"/>
                    </a:cubicBezTo>
                    <a:cubicBezTo>
                      <a:pt x="286" y="31"/>
                      <a:pt x="286" y="30"/>
                      <a:pt x="285" y="29"/>
                    </a:cubicBezTo>
                    <a:moveTo>
                      <a:pt x="274" y="29"/>
                    </a:moveTo>
                    <a:cubicBezTo>
                      <a:pt x="274" y="29"/>
                      <a:pt x="274" y="29"/>
                      <a:pt x="274" y="29"/>
                    </a:cubicBezTo>
                    <a:cubicBezTo>
                      <a:pt x="274" y="29"/>
                      <a:pt x="274" y="29"/>
                      <a:pt x="274" y="29"/>
                    </a:cubicBezTo>
                    <a:cubicBezTo>
                      <a:pt x="273" y="30"/>
                      <a:pt x="273" y="30"/>
                      <a:pt x="273" y="30"/>
                    </a:cubicBezTo>
                    <a:cubicBezTo>
                      <a:pt x="273" y="30"/>
                      <a:pt x="273" y="30"/>
                      <a:pt x="273" y="30"/>
                    </a:cubicBezTo>
                    <a:cubicBezTo>
                      <a:pt x="272" y="30"/>
                      <a:pt x="272" y="30"/>
                      <a:pt x="272" y="30"/>
                    </a:cubicBezTo>
                    <a:cubicBezTo>
                      <a:pt x="273" y="31"/>
                      <a:pt x="273" y="31"/>
                      <a:pt x="273" y="31"/>
                    </a:cubicBezTo>
                    <a:cubicBezTo>
                      <a:pt x="273" y="31"/>
                      <a:pt x="273" y="31"/>
                      <a:pt x="273" y="31"/>
                    </a:cubicBezTo>
                    <a:cubicBezTo>
                      <a:pt x="273" y="30"/>
                      <a:pt x="273" y="30"/>
                      <a:pt x="273" y="30"/>
                    </a:cubicBezTo>
                    <a:cubicBezTo>
                      <a:pt x="275" y="29"/>
                      <a:pt x="275" y="29"/>
                      <a:pt x="275" y="29"/>
                    </a:cubicBezTo>
                    <a:cubicBezTo>
                      <a:pt x="275" y="29"/>
                      <a:pt x="275" y="29"/>
                      <a:pt x="275" y="29"/>
                    </a:cubicBezTo>
                    <a:cubicBezTo>
                      <a:pt x="274" y="29"/>
                      <a:pt x="274" y="29"/>
                      <a:pt x="274" y="29"/>
                    </a:cubicBezTo>
                    <a:cubicBezTo>
                      <a:pt x="274" y="29"/>
                      <a:pt x="274" y="29"/>
                      <a:pt x="274" y="29"/>
                    </a:cubicBezTo>
                    <a:cubicBezTo>
                      <a:pt x="274" y="29"/>
                      <a:pt x="274" y="29"/>
                      <a:pt x="274" y="29"/>
                    </a:cubicBezTo>
                    <a:cubicBezTo>
                      <a:pt x="274" y="29"/>
                      <a:pt x="274" y="29"/>
                      <a:pt x="274" y="29"/>
                    </a:cubicBezTo>
                    <a:moveTo>
                      <a:pt x="134" y="30"/>
                    </a:moveTo>
                    <a:cubicBezTo>
                      <a:pt x="134" y="30"/>
                      <a:pt x="134" y="30"/>
                      <a:pt x="134" y="30"/>
                    </a:cubicBezTo>
                    <a:cubicBezTo>
                      <a:pt x="133" y="30"/>
                      <a:pt x="133" y="30"/>
                      <a:pt x="133" y="30"/>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8"/>
                      <a:pt x="133" y="28"/>
                      <a:pt x="133" y="28"/>
                    </a:cubicBezTo>
                    <a:cubicBezTo>
                      <a:pt x="133" y="29"/>
                      <a:pt x="133" y="29"/>
                      <a:pt x="133" y="29"/>
                    </a:cubicBezTo>
                    <a:cubicBezTo>
                      <a:pt x="134" y="29"/>
                      <a:pt x="134" y="29"/>
                      <a:pt x="134" y="29"/>
                    </a:cubicBezTo>
                    <a:cubicBezTo>
                      <a:pt x="134" y="29"/>
                      <a:pt x="134" y="29"/>
                      <a:pt x="134" y="29"/>
                    </a:cubicBezTo>
                    <a:cubicBezTo>
                      <a:pt x="134" y="29"/>
                      <a:pt x="134" y="29"/>
                      <a:pt x="134" y="29"/>
                    </a:cubicBezTo>
                    <a:cubicBezTo>
                      <a:pt x="134" y="29"/>
                      <a:pt x="134" y="29"/>
                      <a:pt x="134" y="29"/>
                    </a:cubicBezTo>
                    <a:cubicBezTo>
                      <a:pt x="134" y="30"/>
                      <a:pt x="134" y="30"/>
                      <a:pt x="134" y="30"/>
                    </a:cubicBezTo>
                    <a:cubicBezTo>
                      <a:pt x="134" y="30"/>
                      <a:pt x="134" y="30"/>
                      <a:pt x="134" y="30"/>
                    </a:cubicBezTo>
                    <a:cubicBezTo>
                      <a:pt x="134" y="30"/>
                      <a:pt x="134" y="30"/>
                      <a:pt x="134" y="30"/>
                    </a:cubicBezTo>
                    <a:moveTo>
                      <a:pt x="133" y="28"/>
                    </a:moveTo>
                    <a:cubicBezTo>
                      <a:pt x="132" y="29"/>
                      <a:pt x="132" y="29"/>
                      <a:pt x="132" y="29"/>
                    </a:cubicBezTo>
                    <a:cubicBezTo>
                      <a:pt x="132" y="29"/>
                      <a:pt x="132" y="29"/>
                      <a:pt x="132" y="29"/>
                    </a:cubicBezTo>
                    <a:cubicBezTo>
                      <a:pt x="133" y="30"/>
                      <a:pt x="133" y="30"/>
                      <a:pt x="133" y="30"/>
                    </a:cubicBezTo>
                    <a:cubicBezTo>
                      <a:pt x="134" y="30"/>
                      <a:pt x="134" y="30"/>
                      <a:pt x="134" y="30"/>
                    </a:cubicBezTo>
                    <a:cubicBezTo>
                      <a:pt x="134" y="30"/>
                      <a:pt x="134" y="30"/>
                      <a:pt x="134" y="30"/>
                    </a:cubicBezTo>
                    <a:cubicBezTo>
                      <a:pt x="134" y="29"/>
                      <a:pt x="134" y="29"/>
                      <a:pt x="134" y="29"/>
                    </a:cubicBezTo>
                    <a:cubicBezTo>
                      <a:pt x="134" y="28"/>
                      <a:pt x="134" y="28"/>
                      <a:pt x="134" y="28"/>
                    </a:cubicBezTo>
                    <a:cubicBezTo>
                      <a:pt x="133" y="28"/>
                      <a:pt x="133" y="28"/>
                      <a:pt x="133" y="28"/>
                    </a:cubicBezTo>
                    <a:moveTo>
                      <a:pt x="272" y="25"/>
                    </a:moveTo>
                    <a:cubicBezTo>
                      <a:pt x="272" y="25"/>
                      <a:pt x="272" y="25"/>
                      <a:pt x="272" y="25"/>
                    </a:cubicBezTo>
                    <a:cubicBezTo>
                      <a:pt x="272" y="26"/>
                      <a:pt x="272" y="26"/>
                      <a:pt x="272" y="26"/>
                    </a:cubicBezTo>
                    <a:cubicBezTo>
                      <a:pt x="271" y="26"/>
                      <a:pt x="271" y="26"/>
                      <a:pt x="271" y="26"/>
                    </a:cubicBezTo>
                    <a:cubicBezTo>
                      <a:pt x="271" y="26"/>
                      <a:pt x="271" y="26"/>
                      <a:pt x="271" y="26"/>
                    </a:cubicBezTo>
                    <a:cubicBezTo>
                      <a:pt x="272" y="26"/>
                      <a:pt x="272" y="26"/>
                      <a:pt x="272" y="26"/>
                    </a:cubicBezTo>
                    <a:cubicBezTo>
                      <a:pt x="272" y="25"/>
                      <a:pt x="272" y="25"/>
                      <a:pt x="272" y="25"/>
                    </a:cubicBezTo>
                    <a:cubicBezTo>
                      <a:pt x="272" y="25"/>
                      <a:pt x="272" y="25"/>
                      <a:pt x="272" y="25"/>
                    </a:cubicBezTo>
                    <a:cubicBezTo>
                      <a:pt x="272" y="25"/>
                      <a:pt x="272" y="25"/>
                      <a:pt x="272" y="25"/>
                    </a:cubicBezTo>
                    <a:cubicBezTo>
                      <a:pt x="272" y="25"/>
                      <a:pt x="272" y="25"/>
                      <a:pt x="272" y="25"/>
                    </a:cubicBezTo>
                    <a:cubicBezTo>
                      <a:pt x="272" y="25"/>
                      <a:pt x="272" y="25"/>
                      <a:pt x="272" y="25"/>
                    </a:cubicBezTo>
                    <a:moveTo>
                      <a:pt x="124" y="25"/>
                    </a:moveTo>
                    <a:cubicBezTo>
                      <a:pt x="123" y="26"/>
                      <a:pt x="123" y="27"/>
                      <a:pt x="122" y="27"/>
                    </a:cubicBezTo>
                    <a:cubicBezTo>
                      <a:pt x="123" y="28"/>
                      <a:pt x="123" y="28"/>
                      <a:pt x="123" y="28"/>
                    </a:cubicBezTo>
                    <a:cubicBezTo>
                      <a:pt x="123" y="27"/>
                      <a:pt x="124" y="26"/>
                      <a:pt x="124" y="25"/>
                    </a:cubicBezTo>
                    <a:cubicBezTo>
                      <a:pt x="124" y="25"/>
                      <a:pt x="124" y="25"/>
                      <a:pt x="124" y="25"/>
                    </a:cubicBezTo>
                    <a:moveTo>
                      <a:pt x="283" y="25"/>
                    </a:moveTo>
                    <a:cubicBezTo>
                      <a:pt x="282" y="25"/>
                      <a:pt x="282" y="25"/>
                      <a:pt x="282" y="25"/>
                    </a:cubicBezTo>
                    <a:cubicBezTo>
                      <a:pt x="283" y="26"/>
                      <a:pt x="283" y="27"/>
                      <a:pt x="284" y="28"/>
                    </a:cubicBezTo>
                    <a:cubicBezTo>
                      <a:pt x="285" y="27"/>
                      <a:pt x="285" y="27"/>
                      <a:pt x="285" y="27"/>
                    </a:cubicBezTo>
                    <a:cubicBezTo>
                      <a:pt x="284" y="27"/>
                      <a:pt x="284" y="26"/>
                      <a:pt x="283" y="25"/>
                    </a:cubicBezTo>
                    <a:moveTo>
                      <a:pt x="135" y="25"/>
                    </a:moveTo>
                    <a:cubicBezTo>
                      <a:pt x="135" y="25"/>
                      <a:pt x="135" y="25"/>
                      <a:pt x="135" y="25"/>
                    </a:cubicBezTo>
                    <a:cubicBezTo>
                      <a:pt x="135" y="25"/>
                      <a:pt x="135" y="25"/>
                      <a:pt x="135" y="25"/>
                    </a:cubicBezTo>
                    <a:cubicBezTo>
                      <a:pt x="135" y="25"/>
                      <a:pt x="135" y="25"/>
                      <a:pt x="135" y="25"/>
                    </a:cubicBezTo>
                    <a:cubicBezTo>
                      <a:pt x="135" y="25"/>
                      <a:pt x="135" y="25"/>
                      <a:pt x="135" y="25"/>
                    </a:cubicBezTo>
                    <a:cubicBezTo>
                      <a:pt x="135" y="26"/>
                      <a:pt x="135" y="26"/>
                      <a:pt x="135" y="26"/>
                    </a:cubicBezTo>
                    <a:cubicBezTo>
                      <a:pt x="135" y="26"/>
                      <a:pt x="135" y="26"/>
                      <a:pt x="135" y="26"/>
                    </a:cubicBezTo>
                    <a:cubicBezTo>
                      <a:pt x="135" y="25"/>
                      <a:pt x="135" y="25"/>
                      <a:pt x="135" y="25"/>
                    </a:cubicBezTo>
                    <a:cubicBezTo>
                      <a:pt x="135" y="26"/>
                      <a:pt x="135" y="26"/>
                      <a:pt x="135" y="26"/>
                    </a:cubicBezTo>
                    <a:cubicBezTo>
                      <a:pt x="135" y="25"/>
                      <a:pt x="135" y="25"/>
                      <a:pt x="135" y="25"/>
                    </a:cubicBezTo>
                    <a:cubicBezTo>
                      <a:pt x="135" y="25"/>
                      <a:pt x="135" y="25"/>
                      <a:pt x="135" y="25"/>
                    </a:cubicBezTo>
                    <a:moveTo>
                      <a:pt x="89" y="25"/>
                    </a:moveTo>
                    <a:cubicBezTo>
                      <a:pt x="73" y="64"/>
                      <a:pt x="80" y="107"/>
                      <a:pt x="102" y="140"/>
                    </a:cubicBezTo>
                    <a:cubicBezTo>
                      <a:pt x="103" y="140"/>
                      <a:pt x="103" y="140"/>
                      <a:pt x="103" y="140"/>
                    </a:cubicBezTo>
                    <a:cubicBezTo>
                      <a:pt x="89" y="120"/>
                      <a:pt x="81" y="96"/>
                      <a:pt x="81" y="70"/>
                    </a:cubicBezTo>
                    <a:cubicBezTo>
                      <a:pt x="81" y="54"/>
                      <a:pt x="84" y="39"/>
                      <a:pt x="90" y="25"/>
                    </a:cubicBezTo>
                    <a:cubicBezTo>
                      <a:pt x="89" y="25"/>
                      <a:pt x="89" y="25"/>
                      <a:pt x="89" y="25"/>
                    </a:cubicBezTo>
                    <a:moveTo>
                      <a:pt x="57" y="24"/>
                    </a:moveTo>
                    <a:cubicBezTo>
                      <a:pt x="57" y="26"/>
                      <a:pt x="56" y="27"/>
                      <a:pt x="56" y="29"/>
                    </a:cubicBezTo>
                    <a:cubicBezTo>
                      <a:pt x="57" y="29"/>
                      <a:pt x="57" y="29"/>
                      <a:pt x="57" y="29"/>
                    </a:cubicBezTo>
                    <a:cubicBezTo>
                      <a:pt x="58" y="28"/>
                      <a:pt x="58" y="26"/>
                      <a:pt x="59" y="24"/>
                    </a:cubicBezTo>
                    <a:cubicBezTo>
                      <a:pt x="57" y="24"/>
                      <a:pt x="57" y="24"/>
                      <a:pt x="57" y="24"/>
                    </a:cubicBezTo>
                    <a:moveTo>
                      <a:pt x="314" y="22"/>
                    </a:moveTo>
                    <a:cubicBezTo>
                      <a:pt x="310" y="23"/>
                      <a:pt x="310" y="23"/>
                      <a:pt x="310" y="23"/>
                    </a:cubicBezTo>
                    <a:cubicBezTo>
                      <a:pt x="312" y="28"/>
                      <a:pt x="314" y="34"/>
                      <a:pt x="316" y="39"/>
                    </a:cubicBezTo>
                    <a:cubicBezTo>
                      <a:pt x="320" y="38"/>
                      <a:pt x="320" y="38"/>
                      <a:pt x="320" y="38"/>
                    </a:cubicBezTo>
                    <a:cubicBezTo>
                      <a:pt x="318" y="33"/>
                      <a:pt x="316" y="27"/>
                      <a:pt x="314" y="22"/>
                    </a:cubicBezTo>
                    <a:moveTo>
                      <a:pt x="126" y="21"/>
                    </a:moveTo>
                    <a:cubicBezTo>
                      <a:pt x="125" y="22"/>
                      <a:pt x="125" y="22"/>
                      <a:pt x="124" y="23"/>
                    </a:cubicBezTo>
                    <a:cubicBezTo>
                      <a:pt x="125" y="24"/>
                      <a:pt x="125" y="24"/>
                      <a:pt x="125" y="24"/>
                    </a:cubicBezTo>
                    <a:cubicBezTo>
                      <a:pt x="126" y="23"/>
                      <a:pt x="126" y="22"/>
                      <a:pt x="127" y="21"/>
                    </a:cubicBezTo>
                    <a:cubicBezTo>
                      <a:pt x="126" y="21"/>
                      <a:pt x="126" y="21"/>
                      <a:pt x="126" y="21"/>
                    </a:cubicBezTo>
                    <a:moveTo>
                      <a:pt x="281" y="21"/>
                    </a:moveTo>
                    <a:cubicBezTo>
                      <a:pt x="280" y="21"/>
                      <a:pt x="280" y="21"/>
                      <a:pt x="280" y="21"/>
                    </a:cubicBezTo>
                    <a:cubicBezTo>
                      <a:pt x="280" y="22"/>
                      <a:pt x="281" y="23"/>
                      <a:pt x="282" y="24"/>
                    </a:cubicBezTo>
                    <a:cubicBezTo>
                      <a:pt x="282" y="23"/>
                      <a:pt x="282" y="23"/>
                      <a:pt x="282" y="23"/>
                    </a:cubicBezTo>
                    <a:cubicBezTo>
                      <a:pt x="282" y="22"/>
                      <a:pt x="281" y="22"/>
                      <a:pt x="281" y="21"/>
                    </a:cubicBezTo>
                    <a:moveTo>
                      <a:pt x="129" y="17"/>
                    </a:moveTo>
                    <a:cubicBezTo>
                      <a:pt x="128" y="18"/>
                      <a:pt x="128" y="18"/>
                      <a:pt x="127" y="19"/>
                    </a:cubicBezTo>
                    <a:cubicBezTo>
                      <a:pt x="128" y="20"/>
                      <a:pt x="128" y="20"/>
                      <a:pt x="128" y="20"/>
                    </a:cubicBezTo>
                    <a:cubicBezTo>
                      <a:pt x="128" y="19"/>
                      <a:pt x="129" y="18"/>
                      <a:pt x="129" y="17"/>
                    </a:cubicBezTo>
                    <a:cubicBezTo>
                      <a:pt x="129" y="17"/>
                      <a:pt x="129" y="17"/>
                      <a:pt x="129" y="17"/>
                    </a:cubicBezTo>
                    <a:moveTo>
                      <a:pt x="278" y="17"/>
                    </a:moveTo>
                    <a:cubicBezTo>
                      <a:pt x="277" y="17"/>
                      <a:pt x="277" y="17"/>
                      <a:pt x="277" y="17"/>
                    </a:cubicBezTo>
                    <a:cubicBezTo>
                      <a:pt x="278" y="18"/>
                      <a:pt x="278" y="19"/>
                      <a:pt x="279" y="20"/>
                    </a:cubicBezTo>
                    <a:cubicBezTo>
                      <a:pt x="280" y="19"/>
                      <a:pt x="280" y="19"/>
                      <a:pt x="280" y="19"/>
                    </a:cubicBezTo>
                    <a:cubicBezTo>
                      <a:pt x="279" y="18"/>
                      <a:pt x="279" y="18"/>
                      <a:pt x="278" y="17"/>
                    </a:cubicBezTo>
                    <a:moveTo>
                      <a:pt x="60" y="16"/>
                    </a:moveTo>
                    <a:cubicBezTo>
                      <a:pt x="59" y="18"/>
                      <a:pt x="59" y="19"/>
                      <a:pt x="58" y="21"/>
                    </a:cubicBezTo>
                    <a:cubicBezTo>
                      <a:pt x="59" y="22"/>
                      <a:pt x="59" y="22"/>
                      <a:pt x="59" y="22"/>
                    </a:cubicBezTo>
                    <a:cubicBezTo>
                      <a:pt x="60" y="20"/>
                      <a:pt x="61" y="18"/>
                      <a:pt x="61" y="17"/>
                    </a:cubicBezTo>
                    <a:cubicBezTo>
                      <a:pt x="60" y="16"/>
                      <a:pt x="60" y="16"/>
                      <a:pt x="60" y="16"/>
                    </a:cubicBezTo>
                    <a:moveTo>
                      <a:pt x="271" y="14"/>
                    </a:moveTo>
                    <a:cubicBezTo>
                      <a:pt x="271" y="19"/>
                      <a:pt x="271" y="19"/>
                      <a:pt x="271" y="19"/>
                    </a:cubicBezTo>
                    <a:cubicBezTo>
                      <a:pt x="273" y="21"/>
                      <a:pt x="274" y="23"/>
                      <a:pt x="275" y="25"/>
                    </a:cubicBezTo>
                    <a:cubicBezTo>
                      <a:pt x="278" y="23"/>
                      <a:pt x="278" y="23"/>
                      <a:pt x="278" y="23"/>
                    </a:cubicBezTo>
                    <a:cubicBezTo>
                      <a:pt x="276" y="20"/>
                      <a:pt x="274" y="17"/>
                      <a:pt x="271" y="14"/>
                    </a:cubicBezTo>
                    <a:moveTo>
                      <a:pt x="135" y="14"/>
                    </a:moveTo>
                    <a:cubicBezTo>
                      <a:pt x="132" y="18"/>
                      <a:pt x="129" y="23"/>
                      <a:pt x="126" y="28"/>
                    </a:cubicBezTo>
                    <a:cubicBezTo>
                      <a:pt x="125" y="30"/>
                      <a:pt x="123" y="33"/>
                      <a:pt x="122" y="35"/>
                    </a:cubicBezTo>
                    <a:cubicBezTo>
                      <a:pt x="125" y="37"/>
                      <a:pt x="125" y="37"/>
                      <a:pt x="125" y="37"/>
                    </a:cubicBezTo>
                    <a:cubicBezTo>
                      <a:pt x="128" y="30"/>
                      <a:pt x="131" y="24"/>
                      <a:pt x="135" y="18"/>
                    </a:cubicBezTo>
                    <a:cubicBezTo>
                      <a:pt x="135" y="14"/>
                      <a:pt x="135" y="14"/>
                      <a:pt x="135" y="14"/>
                    </a:cubicBezTo>
                    <a:moveTo>
                      <a:pt x="132" y="13"/>
                    </a:moveTo>
                    <a:cubicBezTo>
                      <a:pt x="131" y="14"/>
                      <a:pt x="130" y="14"/>
                      <a:pt x="130" y="15"/>
                    </a:cubicBezTo>
                    <a:cubicBezTo>
                      <a:pt x="130" y="16"/>
                      <a:pt x="130" y="16"/>
                      <a:pt x="130" y="16"/>
                    </a:cubicBezTo>
                    <a:cubicBezTo>
                      <a:pt x="131" y="15"/>
                      <a:pt x="132" y="14"/>
                      <a:pt x="132" y="13"/>
                    </a:cubicBezTo>
                    <a:cubicBezTo>
                      <a:pt x="132" y="13"/>
                      <a:pt x="132" y="13"/>
                      <a:pt x="132" y="13"/>
                    </a:cubicBezTo>
                    <a:moveTo>
                      <a:pt x="275" y="13"/>
                    </a:moveTo>
                    <a:cubicBezTo>
                      <a:pt x="274" y="13"/>
                      <a:pt x="274" y="13"/>
                      <a:pt x="274" y="13"/>
                    </a:cubicBezTo>
                    <a:cubicBezTo>
                      <a:pt x="275" y="14"/>
                      <a:pt x="276" y="15"/>
                      <a:pt x="276" y="16"/>
                    </a:cubicBezTo>
                    <a:cubicBezTo>
                      <a:pt x="277" y="15"/>
                      <a:pt x="277" y="15"/>
                      <a:pt x="277" y="15"/>
                    </a:cubicBezTo>
                    <a:cubicBezTo>
                      <a:pt x="276" y="14"/>
                      <a:pt x="276" y="14"/>
                      <a:pt x="275" y="13"/>
                    </a:cubicBezTo>
                    <a:moveTo>
                      <a:pt x="97" y="12"/>
                    </a:moveTo>
                    <a:cubicBezTo>
                      <a:pt x="97" y="13"/>
                      <a:pt x="97" y="14"/>
                      <a:pt x="96" y="14"/>
                    </a:cubicBezTo>
                    <a:cubicBezTo>
                      <a:pt x="93" y="22"/>
                      <a:pt x="90" y="29"/>
                      <a:pt x="87" y="37"/>
                    </a:cubicBezTo>
                    <a:cubicBezTo>
                      <a:pt x="91" y="38"/>
                      <a:pt x="91" y="38"/>
                      <a:pt x="91" y="38"/>
                    </a:cubicBezTo>
                    <a:cubicBezTo>
                      <a:pt x="94" y="30"/>
                      <a:pt x="97" y="22"/>
                      <a:pt x="101" y="14"/>
                    </a:cubicBezTo>
                    <a:cubicBezTo>
                      <a:pt x="97" y="12"/>
                      <a:pt x="97" y="12"/>
                      <a:pt x="97" y="12"/>
                    </a:cubicBezTo>
                    <a:moveTo>
                      <a:pt x="135" y="9"/>
                    </a:moveTo>
                    <a:cubicBezTo>
                      <a:pt x="134" y="10"/>
                      <a:pt x="133" y="11"/>
                      <a:pt x="133" y="12"/>
                    </a:cubicBezTo>
                    <a:cubicBezTo>
                      <a:pt x="133" y="12"/>
                      <a:pt x="133" y="12"/>
                      <a:pt x="133" y="12"/>
                    </a:cubicBezTo>
                    <a:cubicBezTo>
                      <a:pt x="134" y="11"/>
                      <a:pt x="135" y="11"/>
                      <a:pt x="135" y="10"/>
                    </a:cubicBezTo>
                    <a:cubicBezTo>
                      <a:pt x="135" y="9"/>
                      <a:pt x="135" y="9"/>
                      <a:pt x="135" y="9"/>
                    </a:cubicBezTo>
                    <a:moveTo>
                      <a:pt x="272" y="9"/>
                    </a:moveTo>
                    <a:cubicBezTo>
                      <a:pt x="271" y="10"/>
                      <a:pt x="271" y="10"/>
                      <a:pt x="271" y="10"/>
                    </a:cubicBezTo>
                    <a:cubicBezTo>
                      <a:pt x="272" y="11"/>
                      <a:pt x="273" y="11"/>
                      <a:pt x="273" y="12"/>
                    </a:cubicBezTo>
                    <a:cubicBezTo>
                      <a:pt x="274" y="11"/>
                      <a:pt x="274" y="11"/>
                      <a:pt x="274" y="11"/>
                    </a:cubicBezTo>
                    <a:cubicBezTo>
                      <a:pt x="273" y="11"/>
                      <a:pt x="273" y="10"/>
                      <a:pt x="272" y="9"/>
                    </a:cubicBezTo>
                    <a:moveTo>
                      <a:pt x="63" y="9"/>
                    </a:moveTo>
                    <a:cubicBezTo>
                      <a:pt x="62" y="10"/>
                      <a:pt x="61" y="12"/>
                      <a:pt x="61" y="14"/>
                    </a:cubicBezTo>
                    <a:cubicBezTo>
                      <a:pt x="62" y="14"/>
                      <a:pt x="62" y="14"/>
                      <a:pt x="62" y="14"/>
                    </a:cubicBezTo>
                    <a:cubicBezTo>
                      <a:pt x="63" y="13"/>
                      <a:pt x="63" y="11"/>
                      <a:pt x="64" y="10"/>
                    </a:cubicBezTo>
                    <a:cubicBezTo>
                      <a:pt x="63" y="9"/>
                      <a:pt x="63" y="9"/>
                      <a:pt x="63" y="9"/>
                    </a:cubicBezTo>
                    <a:moveTo>
                      <a:pt x="271" y="4"/>
                    </a:moveTo>
                    <a:cubicBezTo>
                      <a:pt x="271" y="5"/>
                      <a:pt x="271" y="5"/>
                      <a:pt x="271" y="5"/>
                    </a:cubicBezTo>
                    <a:cubicBezTo>
                      <a:pt x="287" y="22"/>
                      <a:pt x="297" y="45"/>
                      <a:pt x="297" y="70"/>
                    </a:cubicBezTo>
                    <a:cubicBezTo>
                      <a:pt x="297" y="95"/>
                      <a:pt x="287" y="118"/>
                      <a:pt x="271" y="135"/>
                    </a:cubicBezTo>
                    <a:cubicBezTo>
                      <a:pt x="271" y="136"/>
                      <a:pt x="271" y="136"/>
                      <a:pt x="271" y="136"/>
                    </a:cubicBezTo>
                    <a:cubicBezTo>
                      <a:pt x="288" y="119"/>
                      <a:pt x="298" y="95"/>
                      <a:pt x="298" y="70"/>
                    </a:cubicBezTo>
                    <a:cubicBezTo>
                      <a:pt x="298" y="44"/>
                      <a:pt x="288" y="21"/>
                      <a:pt x="271" y="4"/>
                    </a:cubicBezTo>
                    <a:moveTo>
                      <a:pt x="135" y="4"/>
                    </a:moveTo>
                    <a:cubicBezTo>
                      <a:pt x="119" y="21"/>
                      <a:pt x="109" y="44"/>
                      <a:pt x="109" y="70"/>
                    </a:cubicBezTo>
                    <a:cubicBezTo>
                      <a:pt x="109" y="95"/>
                      <a:pt x="119" y="119"/>
                      <a:pt x="135" y="136"/>
                    </a:cubicBezTo>
                    <a:cubicBezTo>
                      <a:pt x="135" y="135"/>
                      <a:pt x="135" y="135"/>
                      <a:pt x="135" y="135"/>
                    </a:cubicBezTo>
                    <a:cubicBezTo>
                      <a:pt x="119" y="118"/>
                      <a:pt x="110" y="95"/>
                      <a:pt x="110" y="70"/>
                    </a:cubicBezTo>
                    <a:cubicBezTo>
                      <a:pt x="110" y="45"/>
                      <a:pt x="119" y="22"/>
                      <a:pt x="135" y="5"/>
                    </a:cubicBezTo>
                    <a:cubicBezTo>
                      <a:pt x="135" y="4"/>
                      <a:pt x="135" y="4"/>
                      <a:pt x="135" y="4"/>
                    </a:cubicBezTo>
                    <a:moveTo>
                      <a:pt x="66" y="2"/>
                    </a:moveTo>
                    <a:cubicBezTo>
                      <a:pt x="65" y="3"/>
                      <a:pt x="65" y="5"/>
                      <a:pt x="64" y="6"/>
                    </a:cubicBezTo>
                    <a:cubicBezTo>
                      <a:pt x="65" y="7"/>
                      <a:pt x="65" y="7"/>
                      <a:pt x="65" y="7"/>
                    </a:cubicBezTo>
                    <a:cubicBezTo>
                      <a:pt x="66" y="5"/>
                      <a:pt x="67" y="4"/>
                      <a:pt x="67" y="2"/>
                    </a:cubicBezTo>
                    <a:cubicBezTo>
                      <a:pt x="66" y="2"/>
                      <a:pt x="66" y="2"/>
                      <a:pt x="66" y="2"/>
                    </a:cubicBezTo>
                    <a:moveTo>
                      <a:pt x="13" y="0"/>
                    </a:moveTo>
                    <a:cubicBezTo>
                      <a:pt x="12" y="0"/>
                      <a:pt x="12" y="0"/>
                      <a:pt x="12" y="0"/>
                    </a:cubicBezTo>
                    <a:cubicBezTo>
                      <a:pt x="4" y="22"/>
                      <a:pt x="0" y="45"/>
                      <a:pt x="0" y="70"/>
                    </a:cubicBezTo>
                    <a:cubicBezTo>
                      <a:pt x="0" y="95"/>
                      <a:pt x="4" y="118"/>
                      <a:pt x="12" y="140"/>
                    </a:cubicBezTo>
                    <a:cubicBezTo>
                      <a:pt x="13" y="140"/>
                      <a:pt x="13" y="140"/>
                      <a:pt x="13" y="140"/>
                    </a:cubicBezTo>
                    <a:cubicBezTo>
                      <a:pt x="5" y="118"/>
                      <a:pt x="1" y="95"/>
                      <a:pt x="1" y="70"/>
                    </a:cubicBezTo>
                    <a:cubicBezTo>
                      <a:pt x="1" y="45"/>
                      <a:pt x="5" y="22"/>
                      <a:pt x="13" y="0"/>
                    </a:cubicBezTo>
                    <a:moveTo>
                      <a:pt x="46" y="0"/>
                    </a:moveTo>
                    <a:cubicBezTo>
                      <a:pt x="45" y="0"/>
                      <a:pt x="45" y="0"/>
                      <a:pt x="45" y="0"/>
                    </a:cubicBezTo>
                    <a:cubicBezTo>
                      <a:pt x="35" y="21"/>
                      <a:pt x="30" y="45"/>
                      <a:pt x="30" y="70"/>
                    </a:cubicBezTo>
                    <a:cubicBezTo>
                      <a:pt x="31" y="70"/>
                      <a:pt x="31" y="70"/>
                      <a:pt x="31" y="70"/>
                    </a:cubicBezTo>
                    <a:cubicBezTo>
                      <a:pt x="31" y="45"/>
                      <a:pt x="36" y="21"/>
                      <a:pt x="46" y="0"/>
                    </a:cubicBezTo>
                    <a:moveTo>
                      <a:pt x="61" y="0"/>
                    </a:moveTo>
                    <a:cubicBezTo>
                      <a:pt x="59" y="0"/>
                      <a:pt x="59" y="0"/>
                      <a:pt x="59" y="0"/>
                    </a:cubicBezTo>
                    <a:cubicBezTo>
                      <a:pt x="52" y="15"/>
                      <a:pt x="47" y="31"/>
                      <a:pt x="44" y="49"/>
                    </a:cubicBezTo>
                    <a:cubicBezTo>
                      <a:pt x="39" y="48"/>
                      <a:pt x="39" y="48"/>
                      <a:pt x="39" y="48"/>
                    </a:cubicBezTo>
                    <a:cubicBezTo>
                      <a:pt x="41" y="34"/>
                      <a:pt x="44" y="21"/>
                      <a:pt x="49" y="9"/>
                    </a:cubicBezTo>
                    <a:cubicBezTo>
                      <a:pt x="48" y="8"/>
                      <a:pt x="48" y="8"/>
                      <a:pt x="48" y="8"/>
                    </a:cubicBezTo>
                    <a:cubicBezTo>
                      <a:pt x="48" y="8"/>
                      <a:pt x="48" y="8"/>
                      <a:pt x="48" y="8"/>
                    </a:cubicBezTo>
                    <a:cubicBezTo>
                      <a:pt x="42" y="21"/>
                      <a:pt x="39" y="34"/>
                      <a:pt x="37" y="48"/>
                    </a:cubicBezTo>
                    <a:cubicBezTo>
                      <a:pt x="36" y="47"/>
                      <a:pt x="36" y="47"/>
                      <a:pt x="36" y="47"/>
                    </a:cubicBezTo>
                    <a:cubicBezTo>
                      <a:pt x="34" y="63"/>
                      <a:pt x="34" y="79"/>
                      <a:pt x="37" y="95"/>
                    </a:cubicBezTo>
                    <a:cubicBezTo>
                      <a:pt x="37" y="101"/>
                      <a:pt x="38" y="106"/>
                      <a:pt x="40" y="112"/>
                    </a:cubicBezTo>
                    <a:cubicBezTo>
                      <a:pt x="41" y="111"/>
                      <a:pt x="41" y="111"/>
                      <a:pt x="41" y="111"/>
                    </a:cubicBezTo>
                    <a:cubicBezTo>
                      <a:pt x="44" y="121"/>
                      <a:pt x="47" y="131"/>
                      <a:pt x="51" y="140"/>
                    </a:cubicBezTo>
                    <a:cubicBezTo>
                      <a:pt x="53" y="140"/>
                      <a:pt x="53" y="140"/>
                      <a:pt x="53" y="140"/>
                    </a:cubicBezTo>
                    <a:cubicBezTo>
                      <a:pt x="49" y="131"/>
                      <a:pt x="45" y="121"/>
                      <a:pt x="43" y="111"/>
                    </a:cubicBezTo>
                    <a:cubicBezTo>
                      <a:pt x="48" y="109"/>
                      <a:pt x="48" y="109"/>
                      <a:pt x="48" y="109"/>
                    </a:cubicBezTo>
                    <a:cubicBezTo>
                      <a:pt x="51" y="120"/>
                      <a:pt x="55" y="130"/>
                      <a:pt x="59" y="140"/>
                    </a:cubicBezTo>
                    <a:cubicBezTo>
                      <a:pt x="61" y="140"/>
                      <a:pt x="61" y="140"/>
                      <a:pt x="61" y="140"/>
                    </a:cubicBezTo>
                    <a:cubicBezTo>
                      <a:pt x="56" y="130"/>
                      <a:pt x="52" y="120"/>
                      <a:pt x="49" y="109"/>
                    </a:cubicBezTo>
                    <a:cubicBezTo>
                      <a:pt x="55" y="108"/>
                      <a:pt x="55" y="108"/>
                      <a:pt x="55" y="108"/>
                    </a:cubicBezTo>
                    <a:cubicBezTo>
                      <a:pt x="55" y="108"/>
                      <a:pt x="55" y="108"/>
                      <a:pt x="55" y="108"/>
                    </a:cubicBezTo>
                    <a:cubicBezTo>
                      <a:pt x="56" y="108"/>
                      <a:pt x="56" y="108"/>
                      <a:pt x="56" y="108"/>
                    </a:cubicBezTo>
                    <a:cubicBezTo>
                      <a:pt x="56" y="107"/>
                      <a:pt x="56" y="107"/>
                      <a:pt x="56" y="107"/>
                    </a:cubicBezTo>
                    <a:cubicBezTo>
                      <a:pt x="62" y="106"/>
                      <a:pt x="62" y="106"/>
                      <a:pt x="62" y="106"/>
                    </a:cubicBezTo>
                    <a:cubicBezTo>
                      <a:pt x="60" y="101"/>
                      <a:pt x="59" y="97"/>
                      <a:pt x="59" y="92"/>
                    </a:cubicBezTo>
                    <a:cubicBezTo>
                      <a:pt x="57" y="78"/>
                      <a:pt x="57" y="64"/>
                      <a:pt x="58" y="50"/>
                    </a:cubicBezTo>
                    <a:cubicBezTo>
                      <a:pt x="53" y="50"/>
                      <a:pt x="53" y="50"/>
                      <a:pt x="53" y="50"/>
                    </a:cubicBezTo>
                    <a:cubicBezTo>
                      <a:pt x="53" y="49"/>
                      <a:pt x="53" y="48"/>
                      <a:pt x="53" y="48"/>
                    </a:cubicBezTo>
                    <a:cubicBezTo>
                      <a:pt x="52" y="47"/>
                      <a:pt x="52" y="47"/>
                      <a:pt x="52" y="47"/>
                    </a:cubicBezTo>
                    <a:cubicBezTo>
                      <a:pt x="52" y="48"/>
                      <a:pt x="52" y="49"/>
                      <a:pt x="51" y="50"/>
                    </a:cubicBezTo>
                    <a:cubicBezTo>
                      <a:pt x="46" y="49"/>
                      <a:pt x="46" y="49"/>
                      <a:pt x="46" y="49"/>
                    </a:cubicBezTo>
                    <a:cubicBezTo>
                      <a:pt x="48" y="31"/>
                      <a:pt x="53" y="15"/>
                      <a:pt x="61" y="0"/>
                    </a:cubicBezTo>
                    <a:moveTo>
                      <a:pt x="69" y="0"/>
                    </a:moveTo>
                    <a:cubicBezTo>
                      <a:pt x="69" y="0"/>
                      <a:pt x="69" y="0"/>
                      <a:pt x="69" y="0"/>
                    </a:cubicBezTo>
                    <a:cubicBezTo>
                      <a:pt x="69" y="0"/>
                      <a:pt x="69" y="0"/>
                      <a:pt x="69" y="0"/>
                    </a:cubicBezTo>
                    <a:cubicBezTo>
                      <a:pt x="69" y="0"/>
                      <a:pt x="69" y="0"/>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468" name="组合 467"/>
          <p:cNvGrpSpPr/>
          <p:nvPr/>
        </p:nvGrpSpPr>
        <p:grpSpPr bwMode="auto">
          <a:xfrm>
            <a:off x="3467100" y="1192213"/>
            <a:ext cx="704850" cy="530225"/>
            <a:chOff x="3327471" y="1296848"/>
            <a:chExt cx="863845" cy="648072"/>
          </a:xfrm>
        </p:grpSpPr>
        <p:grpSp>
          <p:nvGrpSpPr>
            <p:cNvPr id="15408" name="组合 472"/>
            <p:cNvGrpSpPr/>
            <p:nvPr/>
          </p:nvGrpSpPr>
          <p:grpSpPr bwMode="auto">
            <a:xfrm>
              <a:off x="3327471" y="1296848"/>
              <a:ext cx="863845" cy="648072"/>
              <a:chOff x="4599001" y="585478"/>
              <a:chExt cx="863845" cy="648072"/>
            </a:xfrm>
          </p:grpSpPr>
          <p:sp>
            <p:nvSpPr>
              <p:cNvPr id="475" name="矩形 474"/>
              <p:cNvSpPr/>
              <p:nvPr/>
            </p:nvSpPr>
            <p:spPr>
              <a:xfrm>
                <a:off x="4599001" y="585478"/>
                <a:ext cx="863845" cy="648072"/>
              </a:xfrm>
              <a:prstGeom prst="rect">
                <a:avLst/>
              </a:prstGeom>
              <a:gradFill flip="none" rotWithShape="1">
                <a:gsLst>
                  <a:gs pos="100000">
                    <a:schemeClr val="bg1">
                      <a:alpha val="8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6" name="椭圆 475"/>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74"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grpSp>
        <p:nvGrpSpPr>
          <p:cNvPr id="469" name="组合 468"/>
          <p:cNvGrpSpPr/>
          <p:nvPr/>
        </p:nvGrpSpPr>
        <p:grpSpPr bwMode="auto">
          <a:xfrm>
            <a:off x="1776413" y="2063750"/>
            <a:ext cx="706437" cy="528638"/>
            <a:chOff x="4599001" y="622573"/>
            <a:chExt cx="863845" cy="648073"/>
          </a:xfrm>
        </p:grpSpPr>
        <p:sp>
          <p:nvSpPr>
            <p:cNvPr id="471" name="矩形 470"/>
            <p:cNvSpPr/>
            <p:nvPr/>
          </p:nvSpPr>
          <p:spPr>
            <a:xfrm>
              <a:off x="4599001" y="622573"/>
              <a:ext cx="863845" cy="648073"/>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2" name="椭圆 471"/>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70" name="椭圆 469"/>
          <p:cNvSpPr/>
          <p:nvPr/>
        </p:nvSpPr>
        <p:spPr>
          <a:xfrm flipV="1">
            <a:off x="5283110" y="341228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l="15149" t="34734" r="21030" b="1752"/>
          <a:stretch>
            <a:fillRect/>
          </a:stretch>
        </p:blipFill>
        <p:spPr bwMode="auto">
          <a:xfrm>
            <a:off x="-107950" y="-92075"/>
            <a:ext cx="943292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800"/>
                                  </p:stCondLst>
                                  <p:iterate type="lt">
                                    <p:tmPct val="10000"/>
                                  </p:iterate>
                                  <p:childTnLst>
                                    <p:set>
                                      <p:cBhvr>
                                        <p:cTn id="6" dur="1" fill="hold">
                                          <p:stCondLst>
                                            <p:cond delay="0"/>
                                          </p:stCondLst>
                                        </p:cTn>
                                        <p:tgtEl>
                                          <p:spTgt spid="381"/>
                                        </p:tgtEl>
                                        <p:attrNameLst>
                                          <p:attrName>style.visibility</p:attrName>
                                        </p:attrNameLst>
                                      </p:cBhvr>
                                      <p:to>
                                        <p:strVal val="visible"/>
                                      </p:to>
                                    </p:set>
                                    <p:anim calcmode="lin" valueType="num">
                                      <p:cBhvr>
                                        <p:cTn id="7" dur="350" fill="hold"/>
                                        <p:tgtEl>
                                          <p:spTgt spid="381"/>
                                        </p:tgtEl>
                                        <p:attrNameLst>
                                          <p:attrName>ppt_w</p:attrName>
                                        </p:attrNameLst>
                                      </p:cBhvr>
                                      <p:tavLst>
                                        <p:tav tm="0">
                                          <p:val>
                                            <p:strVal val="4*#ppt_w"/>
                                          </p:val>
                                        </p:tav>
                                        <p:tav tm="100000">
                                          <p:val>
                                            <p:strVal val="#ppt_w"/>
                                          </p:val>
                                        </p:tav>
                                      </p:tavLst>
                                    </p:anim>
                                    <p:anim calcmode="lin" valueType="num">
                                      <p:cBhvr>
                                        <p:cTn id="8" dur="350" fill="hold"/>
                                        <p:tgtEl>
                                          <p:spTgt spid="381"/>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800"/>
                                  </p:stCondLst>
                                  <p:iterate type="lt">
                                    <p:tmPct val="10000"/>
                                  </p:iterate>
                                  <p:childTnLst>
                                    <p:set>
                                      <p:cBhvr>
                                        <p:cTn id="10" dur="1" fill="hold">
                                          <p:stCondLst>
                                            <p:cond delay="0"/>
                                          </p:stCondLst>
                                        </p:cTn>
                                        <p:tgtEl>
                                          <p:spTgt spid="382"/>
                                        </p:tgtEl>
                                        <p:attrNameLst>
                                          <p:attrName>style.visibility</p:attrName>
                                        </p:attrNameLst>
                                      </p:cBhvr>
                                      <p:to>
                                        <p:strVal val="visible"/>
                                      </p:to>
                                    </p:set>
                                    <p:anim calcmode="lin" valueType="num">
                                      <p:cBhvr>
                                        <p:cTn id="11" dur="350" fill="hold"/>
                                        <p:tgtEl>
                                          <p:spTgt spid="382"/>
                                        </p:tgtEl>
                                        <p:attrNameLst>
                                          <p:attrName>ppt_w</p:attrName>
                                        </p:attrNameLst>
                                      </p:cBhvr>
                                      <p:tavLst>
                                        <p:tav tm="0">
                                          <p:val>
                                            <p:strVal val="4*#ppt_w"/>
                                          </p:val>
                                        </p:tav>
                                        <p:tav tm="100000">
                                          <p:val>
                                            <p:strVal val="#ppt_w"/>
                                          </p:val>
                                        </p:tav>
                                      </p:tavLst>
                                    </p:anim>
                                    <p:anim calcmode="lin" valueType="num">
                                      <p:cBhvr>
                                        <p:cTn id="12" dur="350" fill="hold"/>
                                        <p:tgtEl>
                                          <p:spTgt spid="382"/>
                                        </p:tgtEl>
                                        <p:attrNameLst>
                                          <p:attrName>ppt_h</p:attrName>
                                        </p:attrNameLst>
                                      </p:cBhvr>
                                      <p:tavLst>
                                        <p:tav tm="0">
                                          <p:val>
                                            <p:strVal val="4*#ppt_h"/>
                                          </p:val>
                                        </p:tav>
                                        <p:tav tm="100000">
                                          <p:val>
                                            <p:strVal val="#ppt_h"/>
                                          </p:val>
                                        </p:tav>
                                      </p:tavLst>
                                    </p:anim>
                                  </p:childTnLst>
                                </p:cTn>
                              </p:par>
                              <p:par>
                                <p:cTn id="13" presetID="16" presetClass="entr" presetSubtype="37" fill="hold" nodeType="withEffect">
                                  <p:stCondLst>
                                    <p:cond delay="310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par>
                                <p:cTn id="16" presetID="16" presetClass="entr" presetSubtype="37" fill="hold" nodeType="withEffect">
                                  <p:stCondLst>
                                    <p:cond delay="3200"/>
                                  </p:stCondLst>
                                  <p:childTnLst>
                                    <p:set>
                                      <p:cBhvr>
                                        <p:cTn id="17" dur="1" fill="hold">
                                          <p:stCondLst>
                                            <p:cond delay="0"/>
                                          </p:stCondLst>
                                        </p:cTn>
                                        <p:tgtEl>
                                          <p:spTgt spid="4"/>
                                        </p:tgtEl>
                                        <p:attrNameLst>
                                          <p:attrName>style.visibility</p:attrName>
                                        </p:attrNameLst>
                                      </p:cBhvr>
                                      <p:to>
                                        <p:strVal val="visible"/>
                                      </p:to>
                                    </p:set>
                                    <p:animEffect transition="in" filter="barn(outVertical)">
                                      <p:cBhvr>
                                        <p:cTn id="18" dur="500"/>
                                        <p:tgtEl>
                                          <p:spTgt spid="4"/>
                                        </p:tgtEl>
                                      </p:cBhvr>
                                    </p:animEffect>
                                  </p:childTnLst>
                                </p:cTn>
                              </p:par>
                              <p:par>
                                <p:cTn id="19" presetID="2" presetClass="entr" presetSubtype="8" fill="hold" nodeType="withEffect">
                                  <p:stCondLst>
                                    <p:cond delay="0"/>
                                  </p:stCondLst>
                                  <p:childTnLst>
                                    <p:set>
                                      <p:cBhvr>
                                        <p:cTn id="20" dur="1" fill="hold">
                                          <p:stCondLst>
                                            <p:cond delay="0"/>
                                          </p:stCondLst>
                                        </p:cTn>
                                        <p:tgtEl>
                                          <p:spTgt spid="387"/>
                                        </p:tgtEl>
                                        <p:attrNameLst>
                                          <p:attrName>style.visibility</p:attrName>
                                        </p:attrNameLst>
                                      </p:cBhvr>
                                      <p:to>
                                        <p:strVal val="visible"/>
                                      </p:to>
                                    </p:set>
                                    <p:anim calcmode="lin" valueType="num">
                                      <p:cBhvr additive="base">
                                        <p:cTn id="21" dur="500" fill="hold"/>
                                        <p:tgtEl>
                                          <p:spTgt spid="387"/>
                                        </p:tgtEl>
                                        <p:attrNameLst>
                                          <p:attrName>ppt_x</p:attrName>
                                        </p:attrNameLst>
                                      </p:cBhvr>
                                      <p:tavLst>
                                        <p:tav tm="0">
                                          <p:val>
                                            <p:strVal val="0-#ppt_w/2"/>
                                          </p:val>
                                        </p:tav>
                                        <p:tav tm="100000">
                                          <p:val>
                                            <p:strVal val="#ppt_x"/>
                                          </p:val>
                                        </p:tav>
                                      </p:tavLst>
                                    </p:anim>
                                    <p:anim calcmode="lin" valueType="num">
                                      <p:cBhvr additive="base">
                                        <p:cTn id="22" dur="500" fill="hold"/>
                                        <p:tgtEl>
                                          <p:spTgt spid="387"/>
                                        </p:tgtEl>
                                        <p:attrNameLst>
                                          <p:attrName>ppt_y</p:attrName>
                                        </p:attrNameLst>
                                      </p:cBhvr>
                                      <p:tavLst>
                                        <p:tav tm="0">
                                          <p:val>
                                            <p:strVal val="#ppt_y"/>
                                          </p:val>
                                        </p:tav>
                                        <p:tav tm="100000">
                                          <p:val>
                                            <p:strVal val="#ppt_y"/>
                                          </p:val>
                                        </p:tav>
                                      </p:tavLst>
                                    </p:anim>
                                  </p:childTnLst>
                                </p:cTn>
                              </p:par>
                              <p:par>
                                <p:cTn id="23" presetID="42" presetClass="entr" presetSubtype="0" fill="hold" nodeType="withEffect">
                                  <p:stCondLst>
                                    <p:cond delay="30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1000"/>
                                        <p:tgtEl>
                                          <p:spTgt spid="130"/>
                                        </p:tgtEl>
                                      </p:cBhvr>
                                    </p:animEffect>
                                    <p:anim calcmode="lin" valueType="num">
                                      <p:cBhvr>
                                        <p:cTn id="26" dur="1000" fill="hold"/>
                                        <p:tgtEl>
                                          <p:spTgt spid="130"/>
                                        </p:tgtEl>
                                        <p:attrNameLst>
                                          <p:attrName>ppt_x</p:attrName>
                                        </p:attrNameLst>
                                      </p:cBhvr>
                                      <p:tavLst>
                                        <p:tav tm="0">
                                          <p:val>
                                            <p:strVal val="#ppt_x"/>
                                          </p:val>
                                        </p:tav>
                                        <p:tav tm="100000">
                                          <p:val>
                                            <p:strVal val="#ppt_x"/>
                                          </p:val>
                                        </p:tav>
                                      </p:tavLst>
                                    </p:anim>
                                    <p:anim calcmode="lin" valueType="num">
                                      <p:cBhvr>
                                        <p:cTn id="27" dur="1000" fill="hold"/>
                                        <p:tgtEl>
                                          <p:spTgt spid="13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100"/>
                                  </p:stCondLst>
                                  <p:childTnLst>
                                    <p:set>
                                      <p:cBhvr>
                                        <p:cTn id="34" dur="1" fill="hold">
                                          <p:stCondLst>
                                            <p:cond delay="0"/>
                                          </p:stCondLst>
                                        </p:cTn>
                                        <p:tgtEl>
                                          <p:spTgt spid="374"/>
                                        </p:tgtEl>
                                        <p:attrNameLst>
                                          <p:attrName>style.visibility</p:attrName>
                                        </p:attrNameLst>
                                      </p:cBhvr>
                                      <p:to>
                                        <p:strVal val="visible"/>
                                      </p:to>
                                    </p:set>
                                    <p:animEffect transition="in" filter="fade">
                                      <p:cBhvr>
                                        <p:cTn id="35" dur="1000"/>
                                        <p:tgtEl>
                                          <p:spTgt spid="374"/>
                                        </p:tgtEl>
                                      </p:cBhvr>
                                    </p:animEffect>
                                    <p:anim calcmode="lin" valueType="num">
                                      <p:cBhvr>
                                        <p:cTn id="36" dur="1000" fill="hold"/>
                                        <p:tgtEl>
                                          <p:spTgt spid="374"/>
                                        </p:tgtEl>
                                        <p:attrNameLst>
                                          <p:attrName>ppt_x</p:attrName>
                                        </p:attrNameLst>
                                      </p:cBhvr>
                                      <p:tavLst>
                                        <p:tav tm="0">
                                          <p:val>
                                            <p:strVal val="#ppt_x"/>
                                          </p:val>
                                        </p:tav>
                                        <p:tav tm="100000">
                                          <p:val>
                                            <p:strVal val="#ppt_x"/>
                                          </p:val>
                                        </p:tav>
                                      </p:tavLst>
                                    </p:anim>
                                    <p:anim calcmode="lin" valueType="num">
                                      <p:cBhvr>
                                        <p:cTn id="37" dur="1000" fill="hold"/>
                                        <p:tgtEl>
                                          <p:spTgt spid="374"/>
                                        </p:tgtEl>
                                        <p:attrNameLst>
                                          <p:attrName>ppt_y</p:attrName>
                                        </p:attrNameLst>
                                      </p:cBhvr>
                                      <p:tavLst>
                                        <p:tav tm="0">
                                          <p:val>
                                            <p:strVal val="#ppt_y+.1"/>
                                          </p:val>
                                        </p:tav>
                                        <p:tav tm="100000">
                                          <p:val>
                                            <p:strVal val="#ppt_y"/>
                                          </p:val>
                                        </p:tav>
                                      </p:tavLst>
                                    </p:anim>
                                  </p:childTnLst>
                                </p:cTn>
                              </p:par>
                              <p:par>
                                <p:cTn id="38" presetID="53" presetClass="entr" presetSubtype="16" fill="hold" nodeType="withEffect">
                                  <p:stCondLst>
                                    <p:cond delay="1200"/>
                                  </p:stCondLst>
                                  <p:childTnLst>
                                    <p:set>
                                      <p:cBhvr>
                                        <p:cTn id="39" dur="1" fill="hold">
                                          <p:stCondLst>
                                            <p:cond delay="0"/>
                                          </p:stCondLst>
                                        </p:cTn>
                                        <p:tgtEl>
                                          <p:spTgt spid="448"/>
                                        </p:tgtEl>
                                        <p:attrNameLst>
                                          <p:attrName>style.visibility</p:attrName>
                                        </p:attrNameLst>
                                      </p:cBhvr>
                                      <p:to>
                                        <p:strVal val="visible"/>
                                      </p:to>
                                    </p:set>
                                    <p:anim calcmode="lin" valueType="num">
                                      <p:cBhvr>
                                        <p:cTn id="40" dur="500" fill="hold"/>
                                        <p:tgtEl>
                                          <p:spTgt spid="448"/>
                                        </p:tgtEl>
                                        <p:attrNameLst>
                                          <p:attrName>ppt_w</p:attrName>
                                        </p:attrNameLst>
                                      </p:cBhvr>
                                      <p:tavLst>
                                        <p:tav tm="0">
                                          <p:val>
                                            <p:fltVal val="0"/>
                                          </p:val>
                                        </p:tav>
                                        <p:tav tm="100000">
                                          <p:val>
                                            <p:strVal val="#ppt_w"/>
                                          </p:val>
                                        </p:tav>
                                      </p:tavLst>
                                    </p:anim>
                                    <p:anim calcmode="lin" valueType="num">
                                      <p:cBhvr>
                                        <p:cTn id="41" dur="500" fill="hold"/>
                                        <p:tgtEl>
                                          <p:spTgt spid="448"/>
                                        </p:tgtEl>
                                        <p:attrNameLst>
                                          <p:attrName>ppt_h</p:attrName>
                                        </p:attrNameLst>
                                      </p:cBhvr>
                                      <p:tavLst>
                                        <p:tav tm="0">
                                          <p:val>
                                            <p:fltVal val="0"/>
                                          </p:val>
                                        </p:tav>
                                        <p:tav tm="100000">
                                          <p:val>
                                            <p:strVal val="#ppt_h"/>
                                          </p:val>
                                        </p:tav>
                                      </p:tavLst>
                                    </p:anim>
                                    <p:animEffect transition="in" filter="fade">
                                      <p:cBhvr>
                                        <p:cTn id="42" dur="500"/>
                                        <p:tgtEl>
                                          <p:spTgt spid="448"/>
                                        </p:tgtEl>
                                      </p:cBhvr>
                                    </p:animEffect>
                                  </p:childTnLst>
                                </p:cTn>
                              </p:par>
                              <p:par>
                                <p:cTn id="43" presetID="53" presetClass="entr" presetSubtype="16" fill="hold" nodeType="withEffect">
                                  <p:stCondLst>
                                    <p:cond delay="1600"/>
                                  </p:stCondLst>
                                  <p:childTnLst>
                                    <p:set>
                                      <p:cBhvr>
                                        <p:cTn id="44" dur="1" fill="hold">
                                          <p:stCondLst>
                                            <p:cond delay="0"/>
                                          </p:stCondLst>
                                        </p:cTn>
                                        <p:tgtEl>
                                          <p:spTgt spid="450"/>
                                        </p:tgtEl>
                                        <p:attrNameLst>
                                          <p:attrName>style.visibility</p:attrName>
                                        </p:attrNameLst>
                                      </p:cBhvr>
                                      <p:to>
                                        <p:strVal val="visible"/>
                                      </p:to>
                                    </p:set>
                                    <p:anim calcmode="lin" valueType="num">
                                      <p:cBhvr>
                                        <p:cTn id="45" dur="500" fill="hold"/>
                                        <p:tgtEl>
                                          <p:spTgt spid="450"/>
                                        </p:tgtEl>
                                        <p:attrNameLst>
                                          <p:attrName>ppt_w</p:attrName>
                                        </p:attrNameLst>
                                      </p:cBhvr>
                                      <p:tavLst>
                                        <p:tav tm="0">
                                          <p:val>
                                            <p:fltVal val="0"/>
                                          </p:val>
                                        </p:tav>
                                        <p:tav tm="100000">
                                          <p:val>
                                            <p:strVal val="#ppt_w"/>
                                          </p:val>
                                        </p:tav>
                                      </p:tavLst>
                                    </p:anim>
                                    <p:anim calcmode="lin" valueType="num">
                                      <p:cBhvr>
                                        <p:cTn id="46" dur="500" fill="hold"/>
                                        <p:tgtEl>
                                          <p:spTgt spid="450"/>
                                        </p:tgtEl>
                                        <p:attrNameLst>
                                          <p:attrName>ppt_h</p:attrName>
                                        </p:attrNameLst>
                                      </p:cBhvr>
                                      <p:tavLst>
                                        <p:tav tm="0">
                                          <p:val>
                                            <p:fltVal val="0"/>
                                          </p:val>
                                        </p:tav>
                                        <p:tav tm="100000">
                                          <p:val>
                                            <p:strVal val="#ppt_h"/>
                                          </p:val>
                                        </p:tav>
                                      </p:tavLst>
                                    </p:anim>
                                    <p:animEffect transition="in" filter="fade">
                                      <p:cBhvr>
                                        <p:cTn id="47" dur="500"/>
                                        <p:tgtEl>
                                          <p:spTgt spid="450"/>
                                        </p:tgtEl>
                                      </p:cBhvr>
                                    </p:animEffect>
                                  </p:childTnLst>
                                </p:cTn>
                              </p:par>
                              <p:par>
                                <p:cTn id="48" presetID="53" presetClass="entr" presetSubtype="16" fill="hold" nodeType="withEffect">
                                  <p:stCondLst>
                                    <p:cond delay="1300"/>
                                  </p:stCondLst>
                                  <p:childTnLst>
                                    <p:set>
                                      <p:cBhvr>
                                        <p:cTn id="49" dur="1" fill="hold">
                                          <p:stCondLst>
                                            <p:cond delay="0"/>
                                          </p:stCondLst>
                                        </p:cTn>
                                        <p:tgtEl>
                                          <p:spTgt spid="451"/>
                                        </p:tgtEl>
                                        <p:attrNameLst>
                                          <p:attrName>style.visibility</p:attrName>
                                        </p:attrNameLst>
                                      </p:cBhvr>
                                      <p:to>
                                        <p:strVal val="visible"/>
                                      </p:to>
                                    </p:set>
                                    <p:anim calcmode="lin" valueType="num">
                                      <p:cBhvr>
                                        <p:cTn id="50" dur="500" fill="hold"/>
                                        <p:tgtEl>
                                          <p:spTgt spid="451"/>
                                        </p:tgtEl>
                                        <p:attrNameLst>
                                          <p:attrName>ppt_w</p:attrName>
                                        </p:attrNameLst>
                                      </p:cBhvr>
                                      <p:tavLst>
                                        <p:tav tm="0">
                                          <p:val>
                                            <p:fltVal val="0"/>
                                          </p:val>
                                        </p:tav>
                                        <p:tav tm="100000">
                                          <p:val>
                                            <p:strVal val="#ppt_w"/>
                                          </p:val>
                                        </p:tav>
                                      </p:tavLst>
                                    </p:anim>
                                    <p:anim calcmode="lin" valueType="num">
                                      <p:cBhvr>
                                        <p:cTn id="51" dur="500" fill="hold"/>
                                        <p:tgtEl>
                                          <p:spTgt spid="451"/>
                                        </p:tgtEl>
                                        <p:attrNameLst>
                                          <p:attrName>ppt_h</p:attrName>
                                        </p:attrNameLst>
                                      </p:cBhvr>
                                      <p:tavLst>
                                        <p:tav tm="0">
                                          <p:val>
                                            <p:fltVal val="0"/>
                                          </p:val>
                                        </p:tav>
                                        <p:tav tm="100000">
                                          <p:val>
                                            <p:strVal val="#ppt_h"/>
                                          </p:val>
                                        </p:tav>
                                      </p:tavLst>
                                    </p:anim>
                                    <p:animEffect transition="in" filter="fade">
                                      <p:cBhvr>
                                        <p:cTn id="52" dur="500"/>
                                        <p:tgtEl>
                                          <p:spTgt spid="451"/>
                                        </p:tgtEl>
                                      </p:cBhvr>
                                    </p:animEffect>
                                  </p:childTnLst>
                                </p:cTn>
                              </p:par>
                              <p:par>
                                <p:cTn id="53" presetID="53" presetClass="entr" presetSubtype="16" fill="hold" nodeType="withEffect">
                                  <p:stCondLst>
                                    <p:cond delay="1700"/>
                                  </p:stCondLst>
                                  <p:childTnLst>
                                    <p:set>
                                      <p:cBhvr>
                                        <p:cTn id="54" dur="1" fill="hold">
                                          <p:stCondLst>
                                            <p:cond delay="0"/>
                                          </p:stCondLst>
                                        </p:cTn>
                                        <p:tgtEl>
                                          <p:spTgt spid="453"/>
                                        </p:tgtEl>
                                        <p:attrNameLst>
                                          <p:attrName>style.visibility</p:attrName>
                                        </p:attrNameLst>
                                      </p:cBhvr>
                                      <p:to>
                                        <p:strVal val="visible"/>
                                      </p:to>
                                    </p:set>
                                    <p:anim calcmode="lin" valueType="num">
                                      <p:cBhvr>
                                        <p:cTn id="55" dur="500" fill="hold"/>
                                        <p:tgtEl>
                                          <p:spTgt spid="453"/>
                                        </p:tgtEl>
                                        <p:attrNameLst>
                                          <p:attrName>ppt_w</p:attrName>
                                        </p:attrNameLst>
                                      </p:cBhvr>
                                      <p:tavLst>
                                        <p:tav tm="0">
                                          <p:val>
                                            <p:fltVal val="0"/>
                                          </p:val>
                                        </p:tav>
                                        <p:tav tm="100000">
                                          <p:val>
                                            <p:strVal val="#ppt_w"/>
                                          </p:val>
                                        </p:tav>
                                      </p:tavLst>
                                    </p:anim>
                                    <p:anim calcmode="lin" valueType="num">
                                      <p:cBhvr>
                                        <p:cTn id="56" dur="500" fill="hold"/>
                                        <p:tgtEl>
                                          <p:spTgt spid="453"/>
                                        </p:tgtEl>
                                        <p:attrNameLst>
                                          <p:attrName>ppt_h</p:attrName>
                                        </p:attrNameLst>
                                      </p:cBhvr>
                                      <p:tavLst>
                                        <p:tav tm="0">
                                          <p:val>
                                            <p:fltVal val="0"/>
                                          </p:val>
                                        </p:tav>
                                        <p:tav tm="100000">
                                          <p:val>
                                            <p:strVal val="#ppt_h"/>
                                          </p:val>
                                        </p:tav>
                                      </p:tavLst>
                                    </p:anim>
                                    <p:animEffect transition="in" filter="fade">
                                      <p:cBhvr>
                                        <p:cTn id="57" dur="500"/>
                                        <p:tgtEl>
                                          <p:spTgt spid="453"/>
                                        </p:tgtEl>
                                      </p:cBhvr>
                                    </p:animEffect>
                                  </p:childTnLst>
                                </p:cTn>
                              </p:par>
                              <p:par>
                                <p:cTn id="58" presetID="53" presetClass="entr" presetSubtype="16" fill="hold" nodeType="withEffect">
                                  <p:stCondLst>
                                    <p:cond delay="2500"/>
                                  </p:stCondLst>
                                  <p:childTnLst>
                                    <p:set>
                                      <p:cBhvr>
                                        <p:cTn id="59" dur="1" fill="hold">
                                          <p:stCondLst>
                                            <p:cond delay="0"/>
                                          </p:stCondLst>
                                        </p:cTn>
                                        <p:tgtEl>
                                          <p:spTgt spid="458"/>
                                        </p:tgtEl>
                                        <p:attrNameLst>
                                          <p:attrName>style.visibility</p:attrName>
                                        </p:attrNameLst>
                                      </p:cBhvr>
                                      <p:to>
                                        <p:strVal val="visible"/>
                                      </p:to>
                                    </p:set>
                                    <p:anim calcmode="lin" valueType="num">
                                      <p:cBhvr>
                                        <p:cTn id="60" dur="500" fill="hold"/>
                                        <p:tgtEl>
                                          <p:spTgt spid="458"/>
                                        </p:tgtEl>
                                        <p:attrNameLst>
                                          <p:attrName>ppt_w</p:attrName>
                                        </p:attrNameLst>
                                      </p:cBhvr>
                                      <p:tavLst>
                                        <p:tav tm="0">
                                          <p:val>
                                            <p:fltVal val="0"/>
                                          </p:val>
                                        </p:tav>
                                        <p:tav tm="100000">
                                          <p:val>
                                            <p:strVal val="#ppt_w"/>
                                          </p:val>
                                        </p:tav>
                                      </p:tavLst>
                                    </p:anim>
                                    <p:anim calcmode="lin" valueType="num">
                                      <p:cBhvr>
                                        <p:cTn id="61" dur="500" fill="hold"/>
                                        <p:tgtEl>
                                          <p:spTgt spid="458"/>
                                        </p:tgtEl>
                                        <p:attrNameLst>
                                          <p:attrName>ppt_h</p:attrName>
                                        </p:attrNameLst>
                                      </p:cBhvr>
                                      <p:tavLst>
                                        <p:tav tm="0">
                                          <p:val>
                                            <p:fltVal val="0"/>
                                          </p:val>
                                        </p:tav>
                                        <p:tav tm="100000">
                                          <p:val>
                                            <p:strVal val="#ppt_h"/>
                                          </p:val>
                                        </p:tav>
                                      </p:tavLst>
                                    </p:anim>
                                    <p:animEffect transition="in" filter="fade">
                                      <p:cBhvr>
                                        <p:cTn id="62" dur="500"/>
                                        <p:tgtEl>
                                          <p:spTgt spid="458"/>
                                        </p:tgtEl>
                                      </p:cBhvr>
                                    </p:animEffect>
                                  </p:childTnLst>
                                </p:cTn>
                              </p:par>
                              <p:par>
                                <p:cTn id="63" presetID="53" presetClass="entr" presetSubtype="16" fill="hold" nodeType="withEffect">
                                  <p:stCondLst>
                                    <p:cond delay="2000"/>
                                  </p:stCondLst>
                                  <p:childTnLst>
                                    <p:set>
                                      <p:cBhvr>
                                        <p:cTn id="64" dur="1" fill="hold">
                                          <p:stCondLst>
                                            <p:cond delay="0"/>
                                          </p:stCondLst>
                                        </p:cTn>
                                        <p:tgtEl>
                                          <p:spTgt spid="461"/>
                                        </p:tgtEl>
                                        <p:attrNameLst>
                                          <p:attrName>style.visibility</p:attrName>
                                        </p:attrNameLst>
                                      </p:cBhvr>
                                      <p:to>
                                        <p:strVal val="visible"/>
                                      </p:to>
                                    </p:set>
                                    <p:anim calcmode="lin" valueType="num">
                                      <p:cBhvr>
                                        <p:cTn id="65" dur="500" fill="hold"/>
                                        <p:tgtEl>
                                          <p:spTgt spid="461"/>
                                        </p:tgtEl>
                                        <p:attrNameLst>
                                          <p:attrName>ppt_w</p:attrName>
                                        </p:attrNameLst>
                                      </p:cBhvr>
                                      <p:tavLst>
                                        <p:tav tm="0">
                                          <p:val>
                                            <p:fltVal val="0"/>
                                          </p:val>
                                        </p:tav>
                                        <p:tav tm="100000">
                                          <p:val>
                                            <p:strVal val="#ppt_w"/>
                                          </p:val>
                                        </p:tav>
                                      </p:tavLst>
                                    </p:anim>
                                    <p:anim calcmode="lin" valueType="num">
                                      <p:cBhvr>
                                        <p:cTn id="66" dur="500" fill="hold"/>
                                        <p:tgtEl>
                                          <p:spTgt spid="461"/>
                                        </p:tgtEl>
                                        <p:attrNameLst>
                                          <p:attrName>ppt_h</p:attrName>
                                        </p:attrNameLst>
                                      </p:cBhvr>
                                      <p:tavLst>
                                        <p:tav tm="0">
                                          <p:val>
                                            <p:fltVal val="0"/>
                                          </p:val>
                                        </p:tav>
                                        <p:tav tm="100000">
                                          <p:val>
                                            <p:strVal val="#ppt_h"/>
                                          </p:val>
                                        </p:tav>
                                      </p:tavLst>
                                    </p:anim>
                                    <p:animEffect transition="in" filter="fade">
                                      <p:cBhvr>
                                        <p:cTn id="67" dur="500"/>
                                        <p:tgtEl>
                                          <p:spTgt spid="461"/>
                                        </p:tgtEl>
                                      </p:cBhvr>
                                    </p:animEffect>
                                  </p:childTnLst>
                                </p:cTn>
                              </p:par>
                              <p:par>
                                <p:cTn id="68" presetID="53" presetClass="entr" presetSubtype="16" fill="hold" nodeType="withEffect">
                                  <p:stCondLst>
                                    <p:cond delay="2300"/>
                                  </p:stCondLst>
                                  <p:childTnLst>
                                    <p:set>
                                      <p:cBhvr>
                                        <p:cTn id="69" dur="1" fill="hold">
                                          <p:stCondLst>
                                            <p:cond delay="0"/>
                                          </p:stCondLst>
                                        </p:cTn>
                                        <p:tgtEl>
                                          <p:spTgt spid="462"/>
                                        </p:tgtEl>
                                        <p:attrNameLst>
                                          <p:attrName>style.visibility</p:attrName>
                                        </p:attrNameLst>
                                      </p:cBhvr>
                                      <p:to>
                                        <p:strVal val="visible"/>
                                      </p:to>
                                    </p:set>
                                    <p:anim calcmode="lin" valueType="num">
                                      <p:cBhvr>
                                        <p:cTn id="70" dur="500" fill="hold"/>
                                        <p:tgtEl>
                                          <p:spTgt spid="462"/>
                                        </p:tgtEl>
                                        <p:attrNameLst>
                                          <p:attrName>ppt_w</p:attrName>
                                        </p:attrNameLst>
                                      </p:cBhvr>
                                      <p:tavLst>
                                        <p:tav tm="0">
                                          <p:val>
                                            <p:fltVal val="0"/>
                                          </p:val>
                                        </p:tav>
                                        <p:tav tm="100000">
                                          <p:val>
                                            <p:strVal val="#ppt_w"/>
                                          </p:val>
                                        </p:tav>
                                      </p:tavLst>
                                    </p:anim>
                                    <p:anim calcmode="lin" valueType="num">
                                      <p:cBhvr>
                                        <p:cTn id="71" dur="500" fill="hold"/>
                                        <p:tgtEl>
                                          <p:spTgt spid="462"/>
                                        </p:tgtEl>
                                        <p:attrNameLst>
                                          <p:attrName>ppt_h</p:attrName>
                                        </p:attrNameLst>
                                      </p:cBhvr>
                                      <p:tavLst>
                                        <p:tav tm="0">
                                          <p:val>
                                            <p:fltVal val="0"/>
                                          </p:val>
                                        </p:tav>
                                        <p:tav tm="100000">
                                          <p:val>
                                            <p:strVal val="#ppt_h"/>
                                          </p:val>
                                        </p:tav>
                                      </p:tavLst>
                                    </p:anim>
                                    <p:animEffect transition="in" filter="fade">
                                      <p:cBhvr>
                                        <p:cTn id="72" dur="500"/>
                                        <p:tgtEl>
                                          <p:spTgt spid="462"/>
                                        </p:tgtEl>
                                      </p:cBhvr>
                                    </p:animEffect>
                                  </p:childTnLst>
                                </p:cTn>
                              </p:par>
                              <p:par>
                                <p:cTn id="73" presetID="53" presetClass="entr" presetSubtype="16" fill="hold" nodeType="withEffect">
                                  <p:stCondLst>
                                    <p:cond delay="2000"/>
                                  </p:stCondLst>
                                  <p:childTnLst>
                                    <p:set>
                                      <p:cBhvr>
                                        <p:cTn id="74" dur="1" fill="hold">
                                          <p:stCondLst>
                                            <p:cond delay="0"/>
                                          </p:stCondLst>
                                        </p:cTn>
                                        <p:tgtEl>
                                          <p:spTgt spid="463"/>
                                        </p:tgtEl>
                                        <p:attrNameLst>
                                          <p:attrName>style.visibility</p:attrName>
                                        </p:attrNameLst>
                                      </p:cBhvr>
                                      <p:to>
                                        <p:strVal val="visible"/>
                                      </p:to>
                                    </p:set>
                                    <p:anim calcmode="lin" valueType="num">
                                      <p:cBhvr>
                                        <p:cTn id="75" dur="300" fill="hold"/>
                                        <p:tgtEl>
                                          <p:spTgt spid="463"/>
                                        </p:tgtEl>
                                        <p:attrNameLst>
                                          <p:attrName>ppt_w</p:attrName>
                                        </p:attrNameLst>
                                      </p:cBhvr>
                                      <p:tavLst>
                                        <p:tav tm="0">
                                          <p:val>
                                            <p:fltVal val="0"/>
                                          </p:val>
                                        </p:tav>
                                        <p:tav tm="100000">
                                          <p:val>
                                            <p:strVal val="#ppt_w"/>
                                          </p:val>
                                        </p:tav>
                                      </p:tavLst>
                                    </p:anim>
                                    <p:anim calcmode="lin" valueType="num">
                                      <p:cBhvr>
                                        <p:cTn id="76" dur="300" fill="hold"/>
                                        <p:tgtEl>
                                          <p:spTgt spid="463"/>
                                        </p:tgtEl>
                                        <p:attrNameLst>
                                          <p:attrName>ppt_h</p:attrName>
                                        </p:attrNameLst>
                                      </p:cBhvr>
                                      <p:tavLst>
                                        <p:tav tm="0">
                                          <p:val>
                                            <p:fltVal val="0"/>
                                          </p:val>
                                        </p:tav>
                                        <p:tav tm="100000">
                                          <p:val>
                                            <p:strVal val="#ppt_h"/>
                                          </p:val>
                                        </p:tav>
                                      </p:tavLst>
                                    </p:anim>
                                    <p:animEffect transition="in" filter="fade">
                                      <p:cBhvr>
                                        <p:cTn id="77" dur="300"/>
                                        <p:tgtEl>
                                          <p:spTgt spid="463"/>
                                        </p:tgtEl>
                                      </p:cBhvr>
                                    </p:animEffect>
                                  </p:childTnLst>
                                </p:cTn>
                              </p:par>
                              <p:par>
                                <p:cTn id="78" presetID="23" presetClass="entr" presetSubtype="32" fill="hold" nodeType="withEffect">
                                  <p:stCondLst>
                                    <p:cond delay="3000"/>
                                  </p:stCondLst>
                                  <p:childTnLst>
                                    <p:set>
                                      <p:cBhvr>
                                        <p:cTn id="79" dur="1" fill="hold">
                                          <p:stCondLst>
                                            <p:cond delay="0"/>
                                          </p:stCondLst>
                                        </p:cTn>
                                        <p:tgtEl>
                                          <p:spTgt spid="460"/>
                                        </p:tgtEl>
                                        <p:attrNameLst>
                                          <p:attrName>style.visibility</p:attrName>
                                        </p:attrNameLst>
                                      </p:cBhvr>
                                      <p:to>
                                        <p:strVal val="visible"/>
                                      </p:to>
                                    </p:set>
                                    <p:anim calcmode="lin" valueType="num">
                                      <p:cBhvr>
                                        <p:cTn id="80" dur="300" fill="hold"/>
                                        <p:tgtEl>
                                          <p:spTgt spid="460"/>
                                        </p:tgtEl>
                                        <p:attrNameLst>
                                          <p:attrName>ppt_w</p:attrName>
                                        </p:attrNameLst>
                                      </p:cBhvr>
                                      <p:tavLst>
                                        <p:tav tm="0">
                                          <p:val>
                                            <p:strVal val="4*#ppt_w"/>
                                          </p:val>
                                        </p:tav>
                                        <p:tav tm="100000">
                                          <p:val>
                                            <p:strVal val="#ppt_w"/>
                                          </p:val>
                                        </p:tav>
                                      </p:tavLst>
                                    </p:anim>
                                    <p:anim calcmode="lin" valueType="num">
                                      <p:cBhvr>
                                        <p:cTn id="81" dur="300" fill="hold"/>
                                        <p:tgtEl>
                                          <p:spTgt spid="460"/>
                                        </p:tgtEl>
                                        <p:attrNameLst>
                                          <p:attrName>ppt_h</p:attrName>
                                        </p:attrNameLst>
                                      </p:cBhvr>
                                      <p:tavLst>
                                        <p:tav tm="0">
                                          <p:val>
                                            <p:strVal val="4*#ppt_h"/>
                                          </p:val>
                                        </p:tav>
                                        <p:tav tm="100000">
                                          <p:val>
                                            <p:strVal val="#ppt_h"/>
                                          </p:val>
                                        </p:tav>
                                      </p:tavLst>
                                    </p:anim>
                                  </p:childTnLst>
                                </p:cTn>
                              </p:par>
                              <p:par>
                                <p:cTn id="82" presetID="23" presetClass="entr" presetSubtype="32" fill="hold" nodeType="withEffect">
                                  <p:stCondLst>
                                    <p:cond delay="2600"/>
                                  </p:stCondLst>
                                  <p:childTnLst>
                                    <p:set>
                                      <p:cBhvr>
                                        <p:cTn id="83" dur="1" fill="hold">
                                          <p:stCondLst>
                                            <p:cond delay="0"/>
                                          </p:stCondLst>
                                        </p:cTn>
                                        <p:tgtEl>
                                          <p:spTgt spid="457"/>
                                        </p:tgtEl>
                                        <p:attrNameLst>
                                          <p:attrName>style.visibility</p:attrName>
                                        </p:attrNameLst>
                                      </p:cBhvr>
                                      <p:to>
                                        <p:strVal val="visible"/>
                                      </p:to>
                                    </p:set>
                                    <p:anim calcmode="lin" valueType="num">
                                      <p:cBhvr>
                                        <p:cTn id="84" dur="300" fill="hold"/>
                                        <p:tgtEl>
                                          <p:spTgt spid="457"/>
                                        </p:tgtEl>
                                        <p:attrNameLst>
                                          <p:attrName>ppt_w</p:attrName>
                                        </p:attrNameLst>
                                      </p:cBhvr>
                                      <p:tavLst>
                                        <p:tav tm="0">
                                          <p:val>
                                            <p:strVal val="4*#ppt_w"/>
                                          </p:val>
                                        </p:tav>
                                        <p:tav tm="100000">
                                          <p:val>
                                            <p:strVal val="#ppt_w"/>
                                          </p:val>
                                        </p:tav>
                                      </p:tavLst>
                                    </p:anim>
                                    <p:anim calcmode="lin" valueType="num">
                                      <p:cBhvr>
                                        <p:cTn id="85" dur="300" fill="hold"/>
                                        <p:tgtEl>
                                          <p:spTgt spid="457"/>
                                        </p:tgtEl>
                                        <p:attrNameLst>
                                          <p:attrName>ppt_h</p:attrName>
                                        </p:attrNameLst>
                                      </p:cBhvr>
                                      <p:tavLst>
                                        <p:tav tm="0">
                                          <p:val>
                                            <p:strVal val="4*#ppt_h"/>
                                          </p:val>
                                        </p:tav>
                                        <p:tav tm="100000">
                                          <p:val>
                                            <p:strVal val="#ppt_h"/>
                                          </p:val>
                                        </p:tav>
                                      </p:tavLst>
                                    </p:anim>
                                  </p:childTnLst>
                                </p:cTn>
                              </p:par>
                              <p:par>
                                <p:cTn id="86" presetID="23" presetClass="entr" presetSubtype="32" fill="hold" nodeType="withEffect">
                                  <p:stCondLst>
                                    <p:cond delay="3000"/>
                                  </p:stCondLst>
                                  <p:childTnLst>
                                    <p:set>
                                      <p:cBhvr>
                                        <p:cTn id="87" dur="1" fill="hold">
                                          <p:stCondLst>
                                            <p:cond delay="0"/>
                                          </p:stCondLst>
                                        </p:cTn>
                                        <p:tgtEl>
                                          <p:spTgt spid="456"/>
                                        </p:tgtEl>
                                        <p:attrNameLst>
                                          <p:attrName>style.visibility</p:attrName>
                                        </p:attrNameLst>
                                      </p:cBhvr>
                                      <p:to>
                                        <p:strVal val="visible"/>
                                      </p:to>
                                    </p:set>
                                    <p:anim calcmode="lin" valueType="num">
                                      <p:cBhvr>
                                        <p:cTn id="88" dur="300" fill="hold"/>
                                        <p:tgtEl>
                                          <p:spTgt spid="456"/>
                                        </p:tgtEl>
                                        <p:attrNameLst>
                                          <p:attrName>ppt_w</p:attrName>
                                        </p:attrNameLst>
                                      </p:cBhvr>
                                      <p:tavLst>
                                        <p:tav tm="0">
                                          <p:val>
                                            <p:strVal val="4*#ppt_w"/>
                                          </p:val>
                                        </p:tav>
                                        <p:tav tm="100000">
                                          <p:val>
                                            <p:strVal val="#ppt_w"/>
                                          </p:val>
                                        </p:tav>
                                      </p:tavLst>
                                    </p:anim>
                                    <p:anim calcmode="lin" valueType="num">
                                      <p:cBhvr>
                                        <p:cTn id="89" dur="300" fill="hold"/>
                                        <p:tgtEl>
                                          <p:spTgt spid="456"/>
                                        </p:tgtEl>
                                        <p:attrNameLst>
                                          <p:attrName>ppt_h</p:attrName>
                                        </p:attrNameLst>
                                      </p:cBhvr>
                                      <p:tavLst>
                                        <p:tav tm="0">
                                          <p:val>
                                            <p:strVal val="4*#ppt_h"/>
                                          </p:val>
                                        </p:tav>
                                        <p:tav tm="100000">
                                          <p:val>
                                            <p:strVal val="#ppt_h"/>
                                          </p:val>
                                        </p:tav>
                                      </p:tavLst>
                                    </p:anim>
                                  </p:childTnLst>
                                </p:cTn>
                              </p:par>
                              <p:par>
                                <p:cTn id="90" presetID="23" presetClass="entr" presetSubtype="32" fill="hold" nodeType="withEffect">
                                  <p:stCondLst>
                                    <p:cond delay="2900"/>
                                  </p:stCondLst>
                                  <p:childTnLst>
                                    <p:set>
                                      <p:cBhvr>
                                        <p:cTn id="91" dur="1" fill="hold">
                                          <p:stCondLst>
                                            <p:cond delay="0"/>
                                          </p:stCondLst>
                                        </p:cTn>
                                        <p:tgtEl>
                                          <p:spTgt spid="469"/>
                                        </p:tgtEl>
                                        <p:attrNameLst>
                                          <p:attrName>style.visibility</p:attrName>
                                        </p:attrNameLst>
                                      </p:cBhvr>
                                      <p:to>
                                        <p:strVal val="visible"/>
                                      </p:to>
                                    </p:set>
                                    <p:anim calcmode="lin" valueType="num">
                                      <p:cBhvr>
                                        <p:cTn id="92" dur="300" fill="hold"/>
                                        <p:tgtEl>
                                          <p:spTgt spid="469"/>
                                        </p:tgtEl>
                                        <p:attrNameLst>
                                          <p:attrName>ppt_w</p:attrName>
                                        </p:attrNameLst>
                                      </p:cBhvr>
                                      <p:tavLst>
                                        <p:tav tm="0">
                                          <p:val>
                                            <p:strVal val="4*#ppt_w"/>
                                          </p:val>
                                        </p:tav>
                                        <p:tav tm="100000">
                                          <p:val>
                                            <p:strVal val="#ppt_w"/>
                                          </p:val>
                                        </p:tav>
                                      </p:tavLst>
                                    </p:anim>
                                    <p:anim calcmode="lin" valueType="num">
                                      <p:cBhvr>
                                        <p:cTn id="93" dur="300" fill="hold"/>
                                        <p:tgtEl>
                                          <p:spTgt spid="469"/>
                                        </p:tgtEl>
                                        <p:attrNameLst>
                                          <p:attrName>ppt_h</p:attrName>
                                        </p:attrNameLst>
                                      </p:cBhvr>
                                      <p:tavLst>
                                        <p:tav tm="0">
                                          <p:val>
                                            <p:strVal val="4*#ppt_h"/>
                                          </p:val>
                                        </p:tav>
                                        <p:tav tm="100000">
                                          <p:val>
                                            <p:strVal val="#ppt_h"/>
                                          </p:val>
                                        </p:tav>
                                      </p:tavLst>
                                    </p:anim>
                                  </p:childTnLst>
                                </p:cTn>
                              </p:par>
                              <p:par>
                                <p:cTn id="94" presetID="23" presetClass="entr" presetSubtype="32" fill="hold" nodeType="withEffect">
                                  <p:stCondLst>
                                    <p:cond delay="3400"/>
                                  </p:stCondLst>
                                  <p:childTnLst>
                                    <p:set>
                                      <p:cBhvr>
                                        <p:cTn id="95" dur="1" fill="hold">
                                          <p:stCondLst>
                                            <p:cond delay="0"/>
                                          </p:stCondLst>
                                        </p:cTn>
                                        <p:tgtEl>
                                          <p:spTgt spid="459"/>
                                        </p:tgtEl>
                                        <p:attrNameLst>
                                          <p:attrName>style.visibility</p:attrName>
                                        </p:attrNameLst>
                                      </p:cBhvr>
                                      <p:to>
                                        <p:strVal val="visible"/>
                                      </p:to>
                                    </p:set>
                                    <p:anim calcmode="lin" valueType="num">
                                      <p:cBhvr>
                                        <p:cTn id="96" dur="300" fill="hold"/>
                                        <p:tgtEl>
                                          <p:spTgt spid="459"/>
                                        </p:tgtEl>
                                        <p:attrNameLst>
                                          <p:attrName>ppt_w</p:attrName>
                                        </p:attrNameLst>
                                      </p:cBhvr>
                                      <p:tavLst>
                                        <p:tav tm="0">
                                          <p:val>
                                            <p:strVal val="4*#ppt_w"/>
                                          </p:val>
                                        </p:tav>
                                        <p:tav tm="100000">
                                          <p:val>
                                            <p:strVal val="#ppt_w"/>
                                          </p:val>
                                        </p:tav>
                                      </p:tavLst>
                                    </p:anim>
                                    <p:anim calcmode="lin" valueType="num">
                                      <p:cBhvr>
                                        <p:cTn id="97" dur="300" fill="hold"/>
                                        <p:tgtEl>
                                          <p:spTgt spid="459"/>
                                        </p:tgtEl>
                                        <p:attrNameLst>
                                          <p:attrName>ppt_h</p:attrName>
                                        </p:attrNameLst>
                                      </p:cBhvr>
                                      <p:tavLst>
                                        <p:tav tm="0">
                                          <p:val>
                                            <p:strVal val="4*#ppt_h"/>
                                          </p:val>
                                        </p:tav>
                                        <p:tav tm="100000">
                                          <p:val>
                                            <p:strVal val="#ppt_h"/>
                                          </p:val>
                                        </p:tav>
                                      </p:tavLst>
                                    </p:anim>
                                  </p:childTnLst>
                                </p:cTn>
                              </p:par>
                              <p:par>
                                <p:cTn id="98" presetID="23" presetClass="entr" presetSubtype="32" fill="hold" nodeType="withEffect">
                                  <p:stCondLst>
                                    <p:cond delay="3300"/>
                                  </p:stCondLst>
                                  <p:childTnLst>
                                    <p:set>
                                      <p:cBhvr>
                                        <p:cTn id="99" dur="1" fill="hold">
                                          <p:stCondLst>
                                            <p:cond delay="0"/>
                                          </p:stCondLst>
                                        </p:cTn>
                                        <p:tgtEl>
                                          <p:spTgt spid="455"/>
                                        </p:tgtEl>
                                        <p:attrNameLst>
                                          <p:attrName>style.visibility</p:attrName>
                                        </p:attrNameLst>
                                      </p:cBhvr>
                                      <p:to>
                                        <p:strVal val="visible"/>
                                      </p:to>
                                    </p:set>
                                    <p:anim calcmode="lin" valueType="num">
                                      <p:cBhvr>
                                        <p:cTn id="100" dur="300" fill="hold"/>
                                        <p:tgtEl>
                                          <p:spTgt spid="455"/>
                                        </p:tgtEl>
                                        <p:attrNameLst>
                                          <p:attrName>ppt_w</p:attrName>
                                        </p:attrNameLst>
                                      </p:cBhvr>
                                      <p:tavLst>
                                        <p:tav tm="0">
                                          <p:val>
                                            <p:strVal val="4*#ppt_w"/>
                                          </p:val>
                                        </p:tav>
                                        <p:tav tm="100000">
                                          <p:val>
                                            <p:strVal val="#ppt_w"/>
                                          </p:val>
                                        </p:tav>
                                      </p:tavLst>
                                    </p:anim>
                                    <p:anim calcmode="lin" valueType="num">
                                      <p:cBhvr>
                                        <p:cTn id="101" dur="300" fill="hold"/>
                                        <p:tgtEl>
                                          <p:spTgt spid="455"/>
                                        </p:tgtEl>
                                        <p:attrNameLst>
                                          <p:attrName>ppt_h</p:attrName>
                                        </p:attrNameLst>
                                      </p:cBhvr>
                                      <p:tavLst>
                                        <p:tav tm="0">
                                          <p:val>
                                            <p:strVal val="4*#ppt_h"/>
                                          </p:val>
                                        </p:tav>
                                        <p:tav tm="100000">
                                          <p:val>
                                            <p:strVal val="#ppt_h"/>
                                          </p:val>
                                        </p:tav>
                                      </p:tavLst>
                                    </p:anim>
                                  </p:childTnLst>
                                </p:cTn>
                              </p:par>
                              <p:par>
                                <p:cTn id="102" presetID="23" presetClass="entr" presetSubtype="32" fill="hold" nodeType="withEffect">
                                  <p:stCondLst>
                                    <p:cond delay="2800"/>
                                  </p:stCondLst>
                                  <p:childTnLst>
                                    <p:set>
                                      <p:cBhvr>
                                        <p:cTn id="103" dur="1" fill="hold">
                                          <p:stCondLst>
                                            <p:cond delay="0"/>
                                          </p:stCondLst>
                                        </p:cTn>
                                        <p:tgtEl>
                                          <p:spTgt spid="468"/>
                                        </p:tgtEl>
                                        <p:attrNameLst>
                                          <p:attrName>style.visibility</p:attrName>
                                        </p:attrNameLst>
                                      </p:cBhvr>
                                      <p:to>
                                        <p:strVal val="visible"/>
                                      </p:to>
                                    </p:set>
                                    <p:anim calcmode="lin" valueType="num">
                                      <p:cBhvr>
                                        <p:cTn id="104" dur="300" fill="hold"/>
                                        <p:tgtEl>
                                          <p:spTgt spid="468"/>
                                        </p:tgtEl>
                                        <p:attrNameLst>
                                          <p:attrName>ppt_w</p:attrName>
                                        </p:attrNameLst>
                                      </p:cBhvr>
                                      <p:tavLst>
                                        <p:tav tm="0">
                                          <p:val>
                                            <p:strVal val="4*#ppt_w"/>
                                          </p:val>
                                        </p:tav>
                                        <p:tav tm="100000">
                                          <p:val>
                                            <p:strVal val="#ppt_w"/>
                                          </p:val>
                                        </p:tav>
                                      </p:tavLst>
                                    </p:anim>
                                    <p:anim calcmode="lin" valueType="num">
                                      <p:cBhvr>
                                        <p:cTn id="105" dur="300" fill="hold"/>
                                        <p:tgtEl>
                                          <p:spTgt spid="468"/>
                                        </p:tgtEl>
                                        <p:attrNameLst>
                                          <p:attrName>ppt_h</p:attrName>
                                        </p:attrNameLst>
                                      </p:cBhvr>
                                      <p:tavLst>
                                        <p:tav tm="0">
                                          <p:val>
                                            <p:strVal val="4*#ppt_h"/>
                                          </p:val>
                                        </p:tav>
                                        <p:tav tm="100000">
                                          <p:val>
                                            <p:strVal val="#ppt_h"/>
                                          </p:val>
                                        </p:tav>
                                      </p:tavLst>
                                    </p:anim>
                                  </p:childTnLst>
                                </p:cTn>
                              </p:par>
                              <p:par>
                                <p:cTn id="106" presetID="21" presetClass="entr" presetSubtype="1" fill="hold" nodeType="withEffect">
                                  <p:stCondLst>
                                    <p:cond delay="2800"/>
                                  </p:stCondLst>
                                  <p:childTnLst>
                                    <p:set>
                                      <p:cBhvr>
                                        <p:cTn id="107" dur="1" fill="hold">
                                          <p:stCondLst>
                                            <p:cond delay="0"/>
                                          </p:stCondLst>
                                        </p:cTn>
                                        <p:tgtEl>
                                          <p:spTgt spid="467"/>
                                        </p:tgtEl>
                                        <p:attrNameLst>
                                          <p:attrName>style.visibility</p:attrName>
                                        </p:attrNameLst>
                                      </p:cBhvr>
                                      <p:to>
                                        <p:strVal val="visible"/>
                                      </p:to>
                                    </p:set>
                                    <p:animEffect transition="in" filter="wheel(1)">
                                      <p:cBhvr>
                                        <p:cTn id="108" dur="700"/>
                                        <p:tgtEl>
                                          <p:spTgt spid="467"/>
                                        </p:tgtEl>
                                      </p:cBhvr>
                                    </p:animEffect>
                                  </p:childTnLst>
                                </p:cTn>
                              </p:par>
                              <p:par>
                                <p:cTn id="109" presetID="22" presetClass="entr" presetSubtype="4" fill="hold" nodeType="withEffect">
                                  <p:stCondLst>
                                    <p:cond delay="2900"/>
                                  </p:stCondLst>
                                  <p:childTnLst>
                                    <p:set>
                                      <p:cBhvr>
                                        <p:cTn id="110" dur="1" fill="hold">
                                          <p:stCondLst>
                                            <p:cond delay="0"/>
                                          </p:stCondLst>
                                        </p:cTn>
                                        <p:tgtEl>
                                          <p:spTgt spid="649"/>
                                        </p:tgtEl>
                                        <p:attrNameLst>
                                          <p:attrName>style.visibility</p:attrName>
                                        </p:attrNameLst>
                                      </p:cBhvr>
                                      <p:to>
                                        <p:strVal val="visible"/>
                                      </p:to>
                                    </p:set>
                                    <p:animEffect transition="in" filter="wipe(down)">
                                      <p:cBhvr>
                                        <p:cTn id="111" dur="500"/>
                                        <p:tgtEl>
                                          <p:spTgt spid="649"/>
                                        </p:tgtEl>
                                      </p:cBhvr>
                                    </p:animEffect>
                                  </p:childTnLst>
                                </p:cTn>
                              </p:par>
                              <p:par>
                                <p:cTn id="112" presetID="22" presetClass="entr" presetSubtype="8" fill="hold" nodeType="withEffect">
                                  <p:stCondLst>
                                    <p:cond delay="3100"/>
                                  </p:stCondLst>
                                  <p:childTnLst>
                                    <p:set>
                                      <p:cBhvr>
                                        <p:cTn id="113" dur="1" fill="hold">
                                          <p:stCondLst>
                                            <p:cond delay="0"/>
                                          </p:stCondLst>
                                        </p:cTn>
                                        <p:tgtEl>
                                          <p:spTgt spid="628"/>
                                        </p:tgtEl>
                                        <p:attrNameLst>
                                          <p:attrName>style.visibility</p:attrName>
                                        </p:attrNameLst>
                                      </p:cBhvr>
                                      <p:to>
                                        <p:strVal val="visible"/>
                                      </p:to>
                                    </p:set>
                                    <p:animEffect transition="in" filter="wipe(left)">
                                      <p:cBhvr>
                                        <p:cTn id="114" dur="500"/>
                                        <p:tgtEl>
                                          <p:spTgt spid="628"/>
                                        </p:tgtEl>
                                      </p:cBhvr>
                                    </p:animEffect>
                                  </p:childTnLst>
                                </p:cTn>
                              </p:par>
                              <p:par>
                                <p:cTn id="115" presetID="22" presetClass="entr" presetSubtype="2" fill="hold" nodeType="withEffect">
                                  <p:stCondLst>
                                    <p:cond delay="3300"/>
                                  </p:stCondLst>
                                  <p:childTnLst>
                                    <p:set>
                                      <p:cBhvr>
                                        <p:cTn id="116" dur="1" fill="hold">
                                          <p:stCondLst>
                                            <p:cond delay="0"/>
                                          </p:stCondLst>
                                        </p:cTn>
                                        <p:tgtEl>
                                          <p:spTgt spid="648"/>
                                        </p:tgtEl>
                                        <p:attrNameLst>
                                          <p:attrName>style.visibility</p:attrName>
                                        </p:attrNameLst>
                                      </p:cBhvr>
                                      <p:to>
                                        <p:strVal val="visible"/>
                                      </p:to>
                                    </p:set>
                                    <p:animEffect transition="in" filter="wipe(right)">
                                      <p:cBhvr>
                                        <p:cTn id="117" dur="500"/>
                                        <p:tgtEl>
                                          <p:spTgt spid="648"/>
                                        </p:tgtEl>
                                      </p:cBhvr>
                                    </p:animEffect>
                                  </p:childTnLst>
                                </p:cTn>
                              </p:par>
                              <p:par>
                                <p:cTn id="118" presetID="22" presetClass="entr" presetSubtype="1" fill="hold" nodeType="withEffect">
                                  <p:stCondLst>
                                    <p:cond delay="3000"/>
                                  </p:stCondLst>
                                  <p:childTnLst>
                                    <p:set>
                                      <p:cBhvr>
                                        <p:cTn id="119" dur="1" fill="hold">
                                          <p:stCondLst>
                                            <p:cond delay="0"/>
                                          </p:stCondLst>
                                        </p:cTn>
                                        <p:tgtEl>
                                          <p:spTgt spid="627"/>
                                        </p:tgtEl>
                                        <p:attrNameLst>
                                          <p:attrName>style.visibility</p:attrName>
                                        </p:attrNameLst>
                                      </p:cBhvr>
                                      <p:to>
                                        <p:strVal val="visible"/>
                                      </p:to>
                                    </p:set>
                                    <p:animEffect transition="in" filter="wipe(up)">
                                      <p:cBhvr>
                                        <p:cTn id="120" dur="500"/>
                                        <p:tgtEl>
                                          <p:spTgt spid="627"/>
                                        </p:tgtEl>
                                      </p:cBhvr>
                                    </p:animEffect>
                                  </p:childTnLst>
                                </p:cTn>
                              </p:par>
                              <p:par>
                                <p:cTn id="121" presetID="10" presetClass="exit" presetSubtype="0" fill="hold" nodeType="withEffect">
                                  <p:stCondLst>
                                    <p:cond delay="0"/>
                                  </p:stCondLst>
                                  <p:childTnLst>
                                    <p:animEffect transition="out" filter="fade">
                                      <p:cBhvr>
                                        <p:cTn id="122" dur="1750"/>
                                        <p:tgtEl>
                                          <p:spTgt spid="1027"/>
                                        </p:tgtEl>
                                      </p:cBhvr>
                                    </p:animEffect>
                                    <p:set>
                                      <p:cBhvr>
                                        <p:cTn id="123" dur="1" fill="hold">
                                          <p:stCondLst>
                                            <p:cond delay="174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bwMode="auto">
          <a:xfrm>
            <a:off x="3421339" y="771550"/>
            <a:ext cx="4679053" cy="3958536"/>
            <a:chOff x="1864244" y="567833"/>
            <a:chExt cx="5175228" cy="4378009"/>
          </a:xfrm>
          <a:solidFill>
            <a:srgbClr val="005392"/>
          </a:solidFill>
          <a:effectLst>
            <a:outerShdw blurRad="50800" dist="38100" dir="5400000" algn="t" rotWithShape="0">
              <a:prstClr val="black">
                <a:alpha val="40000"/>
              </a:prstClr>
            </a:outerShdw>
          </a:effectLst>
        </p:grpSpPr>
        <p:sp>
          <p:nvSpPr>
            <p:cNvPr id="5" name="Freeform 7"/>
            <p:cNvSpPr/>
            <p:nvPr/>
          </p:nvSpPr>
          <p:spPr bwMode="auto">
            <a:xfrm>
              <a:off x="5278551" y="4731990"/>
              <a:ext cx="265176" cy="213852"/>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 name="Freeform 8"/>
            <p:cNvSpPr/>
            <p:nvPr/>
          </p:nvSpPr>
          <p:spPr bwMode="auto">
            <a:xfrm>
              <a:off x="6372200" y="4240832"/>
              <a:ext cx="171082" cy="419150"/>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 name="Freeform 9"/>
            <p:cNvSpPr/>
            <p:nvPr/>
          </p:nvSpPr>
          <p:spPr bwMode="auto">
            <a:xfrm>
              <a:off x="1864244" y="1055416"/>
              <a:ext cx="2070091" cy="1573953"/>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 name="Freeform 10"/>
            <p:cNvSpPr/>
            <p:nvPr/>
          </p:nvSpPr>
          <p:spPr bwMode="auto">
            <a:xfrm>
              <a:off x="2060988" y="2509612"/>
              <a:ext cx="2035875" cy="1257451"/>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9" name="Freeform 11"/>
            <p:cNvSpPr/>
            <p:nvPr/>
          </p:nvSpPr>
          <p:spPr bwMode="auto">
            <a:xfrm>
              <a:off x="4019876" y="619158"/>
              <a:ext cx="2266835" cy="1941779"/>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0" name="Freeform 12"/>
            <p:cNvSpPr/>
            <p:nvPr/>
          </p:nvSpPr>
          <p:spPr bwMode="auto">
            <a:xfrm>
              <a:off x="5884669" y="567833"/>
              <a:ext cx="1154803" cy="1043599"/>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13"/>
            <p:cNvSpPr/>
            <p:nvPr/>
          </p:nvSpPr>
          <p:spPr bwMode="auto">
            <a:xfrm>
              <a:off x="3883011" y="3553212"/>
              <a:ext cx="932396" cy="975167"/>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2" name="Freeform 14"/>
            <p:cNvSpPr/>
            <p:nvPr/>
          </p:nvSpPr>
          <p:spPr bwMode="auto">
            <a:xfrm>
              <a:off x="4652879" y="3895375"/>
              <a:ext cx="786977" cy="590233"/>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3" name="Freeform 15"/>
            <p:cNvSpPr/>
            <p:nvPr/>
          </p:nvSpPr>
          <p:spPr bwMode="auto">
            <a:xfrm>
              <a:off x="5183233" y="3980916"/>
              <a:ext cx="821193" cy="633003"/>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Freeform 20"/>
            <p:cNvSpPr/>
            <p:nvPr/>
          </p:nvSpPr>
          <p:spPr bwMode="auto">
            <a:xfrm>
              <a:off x="5927440" y="1714081"/>
              <a:ext cx="624449" cy="581678"/>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21"/>
            <p:cNvSpPr/>
            <p:nvPr/>
          </p:nvSpPr>
          <p:spPr bwMode="auto">
            <a:xfrm>
              <a:off x="6055751" y="1397580"/>
              <a:ext cx="881072" cy="564570"/>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6" name="Freeform 23"/>
            <p:cNvSpPr/>
            <p:nvPr/>
          </p:nvSpPr>
          <p:spPr bwMode="auto">
            <a:xfrm>
              <a:off x="3207237" y="2278652"/>
              <a:ext cx="1291669" cy="949504"/>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7" name="Freeform 24"/>
            <p:cNvSpPr/>
            <p:nvPr/>
          </p:nvSpPr>
          <p:spPr bwMode="auto">
            <a:xfrm>
              <a:off x="3566509" y="1885163"/>
              <a:ext cx="1471305" cy="1248898"/>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8" name="Freeform 25"/>
            <p:cNvSpPr/>
            <p:nvPr/>
          </p:nvSpPr>
          <p:spPr bwMode="auto">
            <a:xfrm>
              <a:off x="3925781" y="2945871"/>
              <a:ext cx="1035045" cy="1017937"/>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Freeform 26"/>
            <p:cNvSpPr>
              <a:spLocks noEditPoints="1"/>
            </p:cNvSpPr>
            <p:nvPr/>
          </p:nvSpPr>
          <p:spPr bwMode="auto">
            <a:xfrm>
              <a:off x="4601555" y="2329976"/>
              <a:ext cx="325056" cy="470475"/>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27"/>
            <p:cNvSpPr>
              <a:spLocks noEditPoints="1"/>
            </p:cNvSpPr>
            <p:nvPr/>
          </p:nvSpPr>
          <p:spPr bwMode="auto">
            <a:xfrm>
              <a:off x="4550230" y="3536103"/>
              <a:ext cx="641557" cy="581678"/>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28"/>
            <p:cNvSpPr/>
            <p:nvPr/>
          </p:nvSpPr>
          <p:spPr bwMode="auto">
            <a:xfrm>
              <a:off x="4738420" y="3168277"/>
              <a:ext cx="487583" cy="504691"/>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2" name="Freeform 29"/>
            <p:cNvSpPr/>
            <p:nvPr/>
          </p:nvSpPr>
          <p:spPr bwMode="auto">
            <a:xfrm>
              <a:off x="4764083" y="2295760"/>
              <a:ext cx="521800" cy="932396"/>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3" name="Freeform 30"/>
            <p:cNvSpPr>
              <a:spLocks noEditPoints="1"/>
            </p:cNvSpPr>
            <p:nvPr/>
          </p:nvSpPr>
          <p:spPr bwMode="auto">
            <a:xfrm>
              <a:off x="5474072" y="1876609"/>
              <a:ext cx="607341" cy="846855"/>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Freeform 31"/>
            <p:cNvSpPr/>
            <p:nvPr/>
          </p:nvSpPr>
          <p:spPr bwMode="auto">
            <a:xfrm>
              <a:off x="5191788" y="2150340"/>
              <a:ext cx="367826" cy="727098"/>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5" name="Freeform 32"/>
            <p:cNvSpPr/>
            <p:nvPr/>
          </p:nvSpPr>
          <p:spPr bwMode="auto">
            <a:xfrm>
              <a:off x="5226003" y="2646478"/>
              <a:ext cx="590232" cy="581678"/>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6" name="Freeform 33"/>
            <p:cNvSpPr/>
            <p:nvPr/>
          </p:nvSpPr>
          <p:spPr bwMode="auto">
            <a:xfrm>
              <a:off x="5037814" y="3057074"/>
              <a:ext cx="795531" cy="496138"/>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7" name="组合 25"/>
            <p:cNvGrpSpPr/>
            <p:nvPr/>
          </p:nvGrpSpPr>
          <p:grpSpPr bwMode="auto">
            <a:xfrm>
              <a:off x="5593829" y="2406963"/>
              <a:ext cx="829748" cy="1753589"/>
              <a:chOff x="5593829" y="2406963"/>
              <a:chExt cx="829748" cy="1753589"/>
            </a:xfrm>
            <a:grpFill/>
          </p:grpSpPr>
          <p:sp>
            <p:nvSpPr>
              <p:cNvPr id="31"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8" name="Freeform 36"/>
            <p:cNvSpPr/>
            <p:nvPr/>
          </p:nvSpPr>
          <p:spPr bwMode="auto">
            <a:xfrm>
              <a:off x="5080584" y="3416346"/>
              <a:ext cx="573125" cy="684327"/>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37"/>
            <p:cNvSpPr/>
            <p:nvPr/>
          </p:nvSpPr>
          <p:spPr bwMode="auto">
            <a:xfrm>
              <a:off x="5628046" y="2073353"/>
              <a:ext cx="265177" cy="290839"/>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38"/>
            <p:cNvSpPr/>
            <p:nvPr/>
          </p:nvSpPr>
          <p:spPr bwMode="auto">
            <a:xfrm>
              <a:off x="6329482" y="3168277"/>
              <a:ext cx="59879" cy="68433"/>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7" name="椭圆 36"/>
          <p:cNvSpPr/>
          <p:nvPr/>
        </p:nvSpPr>
        <p:spPr>
          <a:xfrm>
            <a:off x="7704049" y="1696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椭圆 37"/>
          <p:cNvSpPr/>
          <p:nvPr/>
        </p:nvSpPr>
        <p:spPr>
          <a:xfrm>
            <a:off x="7507199" y="1696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9" name="椭圆 38"/>
          <p:cNvSpPr/>
          <p:nvPr/>
        </p:nvSpPr>
        <p:spPr>
          <a:xfrm>
            <a:off x="7049999" y="20458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 name="椭圆 39"/>
          <p:cNvSpPr/>
          <p:nvPr/>
        </p:nvSpPr>
        <p:spPr>
          <a:xfrm>
            <a:off x="6961099" y="24967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1" name="椭圆 40"/>
          <p:cNvSpPr/>
          <p:nvPr/>
        </p:nvSpPr>
        <p:spPr>
          <a:xfrm>
            <a:off x="7056349" y="27697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 name="椭圆 41"/>
          <p:cNvSpPr/>
          <p:nvPr/>
        </p:nvSpPr>
        <p:spPr>
          <a:xfrm>
            <a:off x="6522949" y="30555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3" name="椭圆 42"/>
          <p:cNvSpPr/>
          <p:nvPr/>
        </p:nvSpPr>
        <p:spPr>
          <a:xfrm>
            <a:off x="7151599" y="34174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4" name="椭圆 43"/>
          <p:cNvSpPr/>
          <p:nvPr/>
        </p:nvSpPr>
        <p:spPr>
          <a:xfrm>
            <a:off x="7399249" y="32460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5" name="椭圆 44"/>
          <p:cNvSpPr/>
          <p:nvPr/>
        </p:nvSpPr>
        <p:spPr>
          <a:xfrm>
            <a:off x="7240499" y="31888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6" name="椭圆 45"/>
          <p:cNvSpPr/>
          <p:nvPr/>
        </p:nvSpPr>
        <p:spPr>
          <a:xfrm>
            <a:off x="7361149" y="3093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7" name="椭圆 46"/>
          <p:cNvSpPr/>
          <p:nvPr/>
        </p:nvSpPr>
        <p:spPr>
          <a:xfrm>
            <a:off x="6742024" y="40080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8" name="椭圆 47"/>
          <p:cNvSpPr/>
          <p:nvPr/>
        </p:nvSpPr>
        <p:spPr>
          <a:xfrm>
            <a:off x="6484849" y="41508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9" name="椭圆 48"/>
          <p:cNvSpPr/>
          <p:nvPr/>
        </p:nvSpPr>
        <p:spPr>
          <a:xfrm>
            <a:off x="5770474" y="33126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0" name="椭圆 49"/>
          <p:cNvSpPr/>
          <p:nvPr/>
        </p:nvSpPr>
        <p:spPr>
          <a:xfrm>
            <a:off x="5322799" y="26268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1" name="椭圆 50"/>
          <p:cNvSpPr/>
          <p:nvPr/>
        </p:nvSpPr>
        <p:spPr>
          <a:xfrm>
            <a:off x="7389724" y="33984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2" name="五角星 51"/>
          <p:cNvSpPr/>
          <p:nvPr/>
        </p:nvSpPr>
        <p:spPr>
          <a:xfrm>
            <a:off x="6802438" y="2071688"/>
            <a:ext cx="255587" cy="257175"/>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3" name="椭圆 52"/>
          <p:cNvSpPr/>
          <p:nvPr/>
        </p:nvSpPr>
        <p:spPr>
          <a:xfrm>
            <a:off x="6789649" y="2379426"/>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4" name="矩形 6"/>
          <p:cNvSpPr>
            <a:spLocks noChangeArrowheads="1"/>
          </p:cNvSpPr>
          <p:nvPr/>
        </p:nvSpPr>
        <p:spPr bwMode="auto">
          <a:xfrm>
            <a:off x="754063" y="3775075"/>
            <a:ext cx="41783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500"/>
              </a:lnSpc>
            </a:pPr>
            <a:r>
              <a:rPr lang="zh-CN" altLang="en-US"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创造卓越价值。</a:t>
            </a:r>
            <a:endParaRPr lang="zh-CN" altLang="en-US" sz="1200">
              <a:solidFill>
                <a:srgbClr val="000000"/>
              </a:solidFill>
            </a:endParaRPr>
          </a:p>
        </p:txBody>
      </p:sp>
      <p:sp>
        <p:nvSpPr>
          <p:cNvPr id="65" name="TextBox 64"/>
          <p:cNvSpPr txBox="1">
            <a:spLocks noChangeArrowheads="1"/>
          </p:cNvSpPr>
          <p:nvPr/>
        </p:nvSpPr>
        <p:spPr bwMode="auto">
          <a:xfrm>
            <a:off x="758825" y="3505200"/>
            <a:ext cx="138112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500"/>
              </a:lnSpc>
            </a:pPr>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nvGrpSpPr>
          <p:cNvPr id="26678" name="组合 73"/>
          <p:cNvGrpSpPr/>
          <p:nvPr/>
        </p:nvGrpSpPr>
        <p:grpSpPr bwMode="auto">
          <a:xfrm>
            <a:off x="3175" y="249238"/>
            <a:ext cx="9140825" cy="339725"/>
            <a:chOff x="2964" y="249810"/>
            <a:chExt cx="9141036" cy="338554"/>
          </a:xfrm>
        </p:grpSpPr>
        <p:grpSp>
          <p:nvGrpSpPr>
            <p:cNvPr id="26679" name="组合 74"/>
            <p:cNvGrpSpPr/>
            <p:nvPr/>
          </p:nvGrpSpPr>
          <p:grpSpPr bwMode="auto">
            <a:xfrm>
              <a:off x="2339752" y="504137"/>
              <a:ext cx="503104" cy="51389"/>
              <a:chOff x="1548140" y="486364"/>
              <a:chExt cx="503104" cy="51389"/>
            </a:xfrm>
          </p:grpSpPr>
          <p:cxnSp>
            <p:nvCxnSpPr>
              <p:cNvPr id="86" name="直接连接符 85"/>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6680" name="组合 75"/>
            <p:cNvGrpSpPr/>
            <p:nvPr/>
          </p:nvGrpSpPr>
          <p:grpSpPr bwMode="auto">
            <a:xfrm>
              <a:off x="2964" y="304971"/>
              <a:ext cx="255431" cy="278159"/>
              <a:chOff x="1619671" y="483518"/>
              <a:chExt cx="255431" cy="278159"/>
            </a:xfrm>
          </p:grpSpPr>
          <p:sp>
            <p:nvSpPr>
              <p:cNvPr id="84" name="矩形 83"/>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5" name="等腰三角形 84"/>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77" name="矩形 76"/>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78" name="直接连接符 77"/>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6683" name="组合 78"/>
            <p:cNvGrpSpPr/>
            <p:nvPr/>
          </p:nvGrpSpPr>
          <p:grpSpPr bwMode="auto">
            <a:xfrm>
              <a:off x="283270" y="249810"/>
              <a:ext cx="2470458" cy="338554"/>
              <a:chOff x="3508896" y="662864"/>
              <a:chExt cx="2470458" cy="338554"/>
            </a:xfrm>
          </p:grpSpPr>
          <p:sp>
            <p:nvSpPr>
              <p:cNvPr id="26684" name="TextBox 79"/>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6685" name="组合 80"/>
              <p:cNvGrpSpPr/>
              <p:nvPr/>
            </p:nvGrpSpPr>
            <p:grpSpPr bwMode="auto">
              <a:xfrm>
                <a:off x="4540250" y="752782"/>
                <a:ext cx="1439104" cy="241198"/>
                <a:chOff x="4540250" y="752782"/>
                <a:chExt cx="1439104" cy="241198"/>
              </a:xfrm>
            </p:grpSpPr>
            <p:sp>
              <p:nvSpPr>
                <p:cNvPr id="26686" name="TextBox 81"/>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83" name="直接连接符 82"/>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40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40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childTnLst>
                                </p:cTn>
                              </p:par>
                              <p:par>
                                <p:cTn id="18" presetID="23" presetClass="entr" presetSubtype="16" fill="hold" nodeType="withEffect">
                                  <p:stCondLst>
                                    <p:cond delay="60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40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20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40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700"/>
                                  </p:stCondLst>
                                  <p:childTnLst>
                                    <p:set>
                                      <p:cBhvr>
                                        <p:cTn id="35" dur="1" fill="hold">
                                          <p:stCondLst>
                                            <p:cond delay="0"/>
                                          </p:stCondLst>
                                        </p:cTn>
                                        <p:tgtEl>
                                          <p:spTgt spid="43"/>
                                        </p:tgtEl>
                                        <p:attrNameLst>
                                          <p:attrName>style.visibility</p:attrName>
                                        </p:attrNameLst>
                                      </p:cBhvr>
                                      <p:to>
                                        <p:strVal val="visible"/>
                                      </p:to>
                                    </p:set>
                                    <p:anim calcmode="lin" valueType="num">
                                      <p:cBhvr>
                                        <p:cTn id="36" dur="500" fill="hold"/>
                                        <p:tgtEl>
                                          <p:spTgt spid="43"/>
                                        </p:tgtEl>
                                        <p:attrNameLst>
                                          <p:attrName>ppt_w</p:attrName>
                                        </p:attrNameLst>
                                      </p:cBhvr>
                                      <p:tavLst>
                                        <p:tav tm="0">
                                          <p:val>
                                            <p:fltVal val="0"/>
                                          </p:val>
                                        </p:tav>
                                        <p:tav tm="100000">
                                          <p:val>
                                            <p:strVal val="#ppt_w"/>
                                          </p:val>
                                        </p:tav>
                                      </p:tavLst>
                                    </p:anim>
                                    <p:anim calcmode="lin" valueType="num">
                                      <p:cBhvr>
                                        <p:cTn id="37" dur="500" fill="hold"/>
                                        <p:tgtEl>
                                          <p:spTgt spid="43"/>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50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80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fltVal val="0"/>
                                          </p:val>
                                        </p:tav>
                                        <p:tav tm="100000">
                                          <p:val>
                                            <p:strVal val="#ppt_w"/>
                                          </p:val>
                                        </p:tav>
                                      </p:tavLst>
                                    </p:anim>
                                    <p:anim calcmode="lin" valueType="num">
                                      <p:cBhvr>
                                        <p:cTn id="45" dur="500" fill="hold"/>
                                        <p:tgtEl>
                                          <p:spTgt spid="45"/>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40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childTnLst>
                                </p:cTn>
                              </p:par>
                              <p:par>
                                <p:cTn id="50" presetID="23" presetClass="entr" presetSubtype="16" fill="hold" nodeType="withEffect">
                                  <p:stCondLst>
                                    <p:cond delay="5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3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8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40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ppt_w</p:attrName>
                                        </p:attrNameLst>
                                      </p:cBhvr>
                                      <p:tavLst>
                                        <p:tav tm="0">
                                          <p:val>
                                            <p:fltVal val="0"/>
                                          </p:val>
                                        </p:tav>
                                        <p:tav tm="100000">
                                          <p:val>
                                            <p:strVal val="#ppt_w"/>
                                          </p:val>
                                        </p:tav>
                                      </p:tavLst>
                                    </p:anim>
                                    <p:anim calcmode="lin" valueType="num">
                                      <p:cBhvr>
                                        <p:cTn id="65" dur="500" fill="hold"/>
                                        <p:tgtEl>
                                          <p:spTgt spid="50"/>
                                        </p:tgtEl>
                                        <p:attrNameLst>
                                          <p:attrName>ppt_h</p:attrName>
                                        </p:attrNameLst>
                                      </p:cBhvr>
                                      <p:tavLst>
                                        <p:tav tm="0">
                                          <p:val>
                                            <p:fltVal val="0"/>
                                          </p:val>
                                        </p:tav>
                                        <p:tav tm="100000">
                                          <p:val>
                                            <p:strVal val="#ppt_h"/>
                                          </p:val>
                                        </p:tav>
                                      </p:tavLst>
                                    </p:anim>
                                  </p:childTnLst>
                                </p:cTn>
                              </p:par>
                              <p:par>
                                <p:cTn id="66" presetID="23" presetClass="entr" presetSubtype="16" fill="hold" nodeType="withEffect">
                                  <p:stCondLst>
                                    <p:cond delay="800"/>
                                  </p:stCondLst>
                                  <p:childTnLst>
                                    <p:set>
                                      <p:cBhvr>
                                        <p:cTn id="67" dur="1" fill="hold">
                                          <p:stCondLst>
                                            <p:cond delay="0"/>
                                          </p:stCondLst>
                                        </p:cTn>
                                        <p:tgtEl>
                                          <p:spTgt spid="51"/>
                                        </p:tgtEl>
                                        <p:attrNameLst>
                                          <p:attrName>style.visibility</p:attrName>
                                        </p:attrNameLst>
                                      </p:cBhvr>
                                      <p:to>
                                        <p:strVal val="visible"/>
                                      </p:to>
                                    </p:set>
                                    <p:anim calcmode="lin" valueType="num">
                                      <p:cBhvr>
                                        <p:cTn id="68" dur="500" fill="hold"/>
                                        <p:tgtEl>
                                          <p:spTgt spid="51"/>
                                        </p:tgtEl>
                                        <p:attrNameLst>
                                          <p:attrName>ppt_w</p:attrName>
                                        </p:attrNameLst>
                                      </p:cBhvr>
                                      <p:tavLst>
                                        <p:tav tm="0">
                                          <p:val>
                                            <p:fltVal val="0"/>
                                          </p:val>
                                        </p:tav>
                                        <p:tav tm="100000">
                                          <p:val>
                                            <p:strVal val="#ppt_w"/>
                                          </p:val>
                                        </p:tav>
                                      </p:tavLst>
                                    </p:anim>
                                    <p:anim calcmode="lin" valueType="num">
                                      <p:cBhvr>
                                        <p:cTn id="69" dur="500" fill="hold"/>
                                        <p:tgtEl>
                                          <p:spTgt spid="51"/>
                                        </p:tgtEl>
                                        <p:attrNameLst>
                                          <p:attrName>ppt_h</p:attrName>
                                        </p:attrNameLst>
                                      </p:cBhvr>
                                      <p:tavLst>
                                        <p:tav tm="0">
                                          <p:val>
                                            <p:fltVal val="0"/>
                                          </p:val>
                                        </p:tav>
                                        <p:tav tm="100000">
                                          <p:val>
                                            <p:strVal val="#ppt_h"/>
                                          </p:val>
                                        </p:tav>
                                      </p:tavLst>
                                    </p:anim>
                                  </p:childTnLst>
                                </p:cTn>
                              </p:par>
                              <p:par>
                                <p:cTn id="70" presetID="23" presetClass="entr" presetSubtype="16" fill="hold" nodeType="withEffect">
                                  <p:stCondLst>
                                    <p:cond delay="800"/>
                                  </p:stCondLst>
                                  <p:childTnLst>
                                    <p:set>
                                      <p:cBhvr>
                                        <p:cTn id="71" dur="1" fill="hold">
                                          <p:stCondLst>
                                            <p:cond delay="0"/>
                                          </p:stCondLst>
                                        </p:cTn>
                                        <p:tgtEl>
                                          <p:spTgt spid="53"/>
                                        </p:tgtEl>
                                        <p:attrNameLst>
                                          <p:attrName>style.visibility</p:attrName>
                                        </p:attrNameLst>
                                      </p:cBhvr>
                                      <p:to>
                                        <p:strVal val="visible"/>
                                      </p:to>
                                    </p:set>
                                    <p:anim calcmode="lin" valueType="num">
                                      <p:cBhvr>
                                        <p:cTn id="72" dur="500" fill="hold"/>
                                        <p:tgtEl>
                                          <p:spTgt spid="53"/>
                                        </p:tgtEl>
                                        <p:attrNameLst>
                                          <p:attrName>ppt_w</p:attrName>
                                        </p:attrNameLst>
                                      </p:cBhvr>
                                      <p:tavLst>
                                        <p:tav tm="0">
                                          <p:val>
                                            <p:fltVal val="0"/>
                                          </p:val>
                                        </p:tav>
                                        <p:tav tm="100000">
                                          <p:val>
                                            <p:strVal val="#ppt_w"/>
                                          </p:val>
                                        </p:tav>
                                      </p:tavLst>
                                    </p:anim>
                                    <p:anim calcmode="lin" valueType="num">
                                      <p:cBhvr>
                                        <p:cTn id="73" dur="500" fill="hold"/>
                                        <p:tgtEl>
                                          <p:spTgt spid="53"/>
                                        </p:tgtEl>
                                        <p:attrNameLst>
                                          <p:attrName>ppt_h</p:attrName>
                                        </p:attrNameLst>
                                      </p:cBhvr>
                                      <p:tavLst>
                                        <p:tav tm="0">
                                          <p:val>
                                            <p:fltVal val="0"/>
                                          </p:val>
                                        </p:tav>
                                        <p:tav tm="100000">
                                          <p:val>
                                            <p:strVal val="#ppt_h"/>
                                          </p:val>
                                        </p:tav>
                                      </p:tavLst>
                                    </p:anim>
                                  </p:childTnLst>
                                </p:cTn>
                              </p:par>
                              <p:par>
                                <p:cTn id="74" presetID="53" presetClass="entr" presetSubtype="16" fill="hold" nodeType="withEffect">
                                  <p:stCondLst>
                                    <p:cond delay="50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ppt_w</p:attrName>
                                        </p:attrNameLst>
                                      </p:cBhvr>
                                      <p:tavLst>
                                        <p:tav tm="0">
                                          <p:val>
                                            <p:fltVal val="0"/>
                                          </p:val>
                                        </p:tav>
                                        <p:tav tm="100000">
                                          <p:val>
                                            <p:strVal val="#ppt_w"/>
                                          </p:val>
                                        </p:tav>
                                      </p:tavLst>
                                    </p:anim>
                                    <p:anim calcmode="lin" valueType="num">
                                      <p:cBhvr>
                                        <p:cTn id="77" dur="500" fill="hold"/>
                                        <p:tgtEl>
                                          <p:spTgt spid="52"/>
                                        </p:tgtEl>
                                        <p:attrNameLst>
                                          <p:attrName>ppt_h</p:attrName>
                                        </p:attrNameLst>
                                      </p:cBhvr>
                                      <p:tavLst>
                                        <p:tav tm="0">
                                          <p:val>
                                            <p:fltVal val="0"/>
                                          </p:val>
                                        </p:tav>
                                        <p:tav tm="100000">
                                          <p:val>
                                            <p:strVal val="#ppt_h"/>
                                          </p:val>
                                        </p:tav>
                                      </p:tavLst>
                                    </p:anim>
                                    <p:animEffect transition="in" filter="fade">
                                      <p:cBhvr>
                                        <p:cTn id="78" dur="500"/>
                                        <p:tgtEl>
                                          <p:spTgt spid="52"/>
                                        </p:tgtEl>
                                      </p:cBhvr>
                                    </p:animEffect>
                                  </p:childTnLst>
                                </p:cTn>
                              </p:par>
                              <p:par>
                                <p:cTn id="79" presetID="22" presetClass="entr" presetSubtype="8" fill="hold" grpId="0" nodeType="withEffect">
                                  <p:stCondLst>
                                    <p:cond delay="500"/>
                                  </p:stCondLst>
                                  <p:childTnLst>
                                    <p:set>
                                      <p:cBhvr>
                                        <p:cTn id="80" dur="1" fill="hold">
                                          <p:stCondLst>
                                            <p:cond delay="0"/>
                                          </p:stCondLst>
                                        </p:cTn>
                                        <p:tgtEl>
                                          <p:spTgt spid="64"/>
                                        </p:tgtEl>
                                        <p:attrNameLst>
                                          <p:attrName>style.visibility</p:attrName>
                                        </p:attrNameLst>
                                      </p:cBhvr>
                                      <p:to>
                                        <p:strVal val="visible"/>
                                      </p:to>
                                    </p:set>
                                    <p:animEffect transition="in" filter="wipe(left)">
                                      <p:cBhvr>
                                        <p:cTn id="81" dur="500"/>
                                        <p:tgtEl>
                                          <p:spTgt spid="64"/>
                                        </p:tgtEl>
                                      </p:cBhvr>
                                    </p:animEffect>
                                  </p:childTnLst>
                                </p:cTn>
                              </p:par>
                              <p:par>
                                <p:cTn id="82" presetID="22" presetClass="entr" presetSubtype="8" fill="hold" grpId="0" nodeType="withEffect">
                                  <p:stCondLst>
                                    <p:cond delay="500"/>
                                  </p:stCondLst>
                                  <p:childTnLst>
                                    <p:set>
                                      <p:cBhvr>
                                        <p:cTn id="83" dur="1" fill="hold">
                                          <p:stCondLst>
                                            <p:cond delay="0"/>
                                          </p:stCondLst>
                                        </p:cTn>
                                        <p:tgtEl>
                                          <p:spTgt spid="65"/>
                                        </p:tgtEl>
                                        <p:attrNameLst>
                                          <p:attrName>style.visibility</p:attrName>
                                        </p:attrNameLst>
                                      </p:cBhvr>
                                      <p:to>
                                        <p:strVal val="visible"/>
                                      </p:to>
                                    </p:set>
                                    <p:animEffect transition="in" filter="wipe(left)">
                                      <p:cBhvr>
                                        <p:cTn id="8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3827463" y="1401763"/>
            <a:ext cx="1549400" cy="1549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椭圆 16"/>
          <p:cNvSpPr/>
          <p:nvPr/>
        </p:nvSpPr>
        <p:spPr>
          <a:xfrm>
            <a:off x="1630363" y="1419225"/>
            <a:ext cx="1571625" cy="157003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Rectangle 2"/>
          <p:cNvSpPr>
            <a:spLocks noChangeArrowheads="1"/>
          </p:cNvSpPr>
          <p:nvPr/>
        </p:nvSpPr>
        <p:spPr bwMode="auto">
          <a:xfrm>
            <a:off x="2122488"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50%</a:t>
            </a:r>
            <a:endParaRPr lang="zh-CN" altLang="en-US" sz="2200" b="1">
              <a:solidFill>
                <a:srgbClr val="002060"/>
              </a:solidFill>
              <a:latin typeface="微软雅黑" panose="020B0503020204020204" pitchFamily="34" charset="-122"/>
              <a:ea typeface="微软雅黑" panose="020B0503020204020204" pitchFamily="34" charset="-122"/>
            </a:endParaRPr>
          </a:p>
        </p:txBody>
      </p:sp>
      <p:sp>
        <p:nvSpPr>
          <p:cNvPr id="19" name="Rectangle 2"/>
          <p:cNvSpPr>
            <a:spLocks noChangeArrowheads="1"/>
          </p:cNvSpPr>
          <p:nvPr/>
        </p:nvSpPr>
        <p:spPr bwMode="auto">
          <a:xfrm>
            <a:off x="4222750"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63%</a:t>
            </a:r>
            <a:endParaRPr lang="zh-CN" altLang="en-US" sz="2200" b="1">
              <a:solidFill>
                <a:srgbClr val="002060"/>
              </a:solidFill>
              <a:latin typeface="微软雅黑" panose="020B0503020204020204" pitchFamily="34" charset="-122"/>
              <a:ea typeface="微软雅黑" panose="020B0503020204020204" pitchFamily="34" charset="-122"/>
            </a:endParaRPr>
          </a:p>
        </p:txBody>
      </p:sp>
      <p:sp>
        <p:nvSpPr>
          <p:cNvPr id="20" name="椭圆 19"/>
          <p:cNvSpPr/>
          <p:nvPr/>
        </p:nvSpPr>
        <p:spPr>
          <a:xfrm>
            <a:off x="5913438" y="1425575"/>
            <a:ext cx="1528762" cy="1528763"/>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Rectangle 2"/>
          <p:cNvSpPr>
            <a:spLocks noChangeArrowheads="1"/>
          </p:cNvSpPr>
          <p:nvPr/>
        </p:nvSpPr>
        <p:spPr bwMode="auto">
          <a:xfrm>
            <a:off x="6280150"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72%</a:t>
            </a:r>
            <a:endParaRPr lang="zh-CN" altLang="en-US" sz="2200" b="1">
              <a:solidFill>
                <a:srgbClr val="002060"/>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2322168" y="1686471"/>
            <a:ext cx="355600" cy="446087"/>
            <a:chOff x="2328863" y="1658938"/>
            <a:chExt cx="355600" cy="446087"/>
          </a:xfrm>
          <a:solidFill>
            <a:srgbClr val="002060"/>
          </a:solidFill>
        </p:grpSpPr>
        <p:sp>
          <p:nvSpPr>
            <p:cNvPr id="24" name="Freeform 5"/>
            <p:cNvSpPr>
              <a:spLocks noEditPoints="1"/>
            </p:cNvSpPr>
            <p:nvPr/>
          </p:nvSpPr>
          <p:spPr bwMode="auto">
            <a:xfrm>
              <a:off x="2328863" y="1827213"/>
              <a:ext cx="355600" cy="277812"/>
            </a:xfrm>
            <a:custGeom>
              <a:avLst/>
              <a:gdLst>
                <a:gd name="T0" fmla="*/ 11097 w 61"/>
                <a:gd name="T1" fmla="*/ 2672 h 48"/>
                <a:gd name="T2" fmla="*/ 11097 w 61"/>
                <a:gd name="T3" fmla="*/ 1261 h 48"/>
                <a:gd name="T4" fmla="*/ 9654 w 61"/>
                <a:gd name="T5" fmla="*/ 0 h 48"/>
                <a:gd name="T6" fmla="*/ 1282 w 61"/>
                <a:gd name="T7" fmla="*/ 0 h 48"/>
                <a:gd name="T8" fmla="*/ 0 w 61"/>
                <a:gd name="T9" fmla="*/ 1261 h 48"/>
                <a:gd name="T10" fmla="*/ 0 w 61"/>
                <a:gd name="T11" fmla="*/ 7073 h 48"/>
                <a:gd name="T12" fmla="*/ 1282 w 61"/>
                <a:gd name="T13" fmla="*/ 8480 h 48"/>
                <a:gd name="T14" fmla="*/ 9654 w 61"/>
                <a:gd name="T15" fmla="*/ 8480 h 48"/>
                <a:gd name="T16" fmla="*/ 11097 w 61"/>
                <a:gd name="T17" fmla="*/ 7073 h 48"/>
                <a:gd name="T18" fmla="*/ 11097 w 61"/>
                <a:gd name="T19" fmla="*/ 6738 h 48"/>
                <a:gd name="T20" fmla="*/ 9265 w 61"/>
                <a:gd name="T21" fmla="*/ 6738 h 48"/>
                <a:gd name="T22" fmla="*/ 9265 w 61"/>
                <a:gd name="T23" fmla="*/ 6008 h 48"/>
                <a:gd name="T24" fmla="*/ 11097 w 61"/>
                <a:gd name="T25" fmla="*/ 6008 h 48"/>
                <a:gd name="T26" fmla="*/ 11097 w 61"/>
                <a:gd name="T27" fmla="*/ 5130 h 48"/>
                <a:gd name="T28" fmla="*/ 9265 w 61"/>
                <a:gd name="T29" fmla="*/ 5130 h 48"/>
                <a:gd name="T30" fmla="*/ 9265 w 61"/>
                <a:gd name="T31" fmla="*/ 4411 h 48"/>
                <a:gd name="T32" fmla="*/ 11097 w 61"/>
                <a:gd name="T33" fmla="*/ 4411 h 48"/>
                <a:gd name="T34" fmla="*/ 11097 w 61"/>
                <a:gd name="T35" fmla="*/ 3351 h 48"/>
                <a:gd name="T36" fmla="*/ 9265 w 61"/>
                <a:gd name="T37" fmla="*/ 3351 h 48"/>
                <a:gd name="T38" fmla="*/ 9265 w 61"/>
                <a:gd name="T39" fmla="*/ 2672 h 48"/>
                <a:gd name="T40" fmla="*/ 11097 w 61"/>
                <a:gd name="T41" fmla="*/ 2672 h 48"/>
                <a:gd name="T42" fmla="*/ 5986 w 61"/>
                <a:gd name="T43" fmla="*/ 4944 h 48"/>
                <a:gd name="T44" fmla="*/ 5986 w 61"/>
                <a:gd name="T45" fmla="*/ 5822 h 48"/>
                <a:gd name="T46" fmla="*/ 5449 w 61"/>
                <a:gd name="T47" fmla="*/ 6209 h 48"/>
                <a:gd name="T48" fmla="*/ 4910 w 61"/>
                <a:gd name="T49" fmla="*/ 5822 h 48"/>
                <a:gd name="T50" fmla="*/ 4910 w 61"/>
                <a:gd name="T51" fmla="*/ 4944 h 48"/>
                <a:gd name="T52" fmla="*/ 4355 w 61"/>
                <a:gd name="T53" fmla="*/ 3883 h 48"/>
                <a:gd name="T54" fmla="*/ 5449 w 61"/>
                <a:gd name="T55" fmla="*/ 2804 h 48"/>
                <a:gd name="T56" fmla="*/ 6540 w 61"/>
                <a:gd name="T57" fmla="*/ 3883 h 48"/>
                <a:gd name="T58" fmla="*/ 5986 w 61"/>
                <a:gd name="T59" fmla="*/ 4944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5" name="Freeform 6"/>
            <p:cNvSpPr/>
            <p:nvPr/>
          </p:nvSpPr>
          <p:spPr bwMode="auto">
            <a:xfrm>
              <a:off x="2363788" y="1658938"/>
              <a:ext cx="285750" cy="155575"/>
            </a:xfrm>
            <a:custGeom>
              <a:avLst/>
              <a:gdLst>
                <a:gd name="T0" fmla="*/ 8 w 49"/>
                <a:gd name="T1" fmla="*/ 19 h 27"/>
                <a:gd name="T2" fmla="*/ 20 w 49"/>
                <a:gd name="T3" fmla="*/ 7 h 27"/>
                <a:gd name="T4" fmla="*/ 28 w 49"/>
                <a:gd name="T5" fmla="*/ 7 h 27"/>
                <a:gd name="T6" fmla="*/ 40 w 49"/>
                <a:gd name="T7" fmla="*/ 19 h 27"/>
                <a:gd name="T8" fmla="*/ 40 w 49"/>
                <a:gd name="T9" fmla="*/ 27 h 27"/>
                <a:gd name="T10" fmla="*/ 49 w 49"/>
                <a:gd name="T11" fmla="*/ 27 h 27"/>
                <a:gd name="T12" fmla="*/ 49 w 49"/>
                <a:gd name="T13" fmla="*/ 16 h 27"/>
                <a:gd name="T14" fmla="*/ 32 w 49"/>
                <a:gd name="T15" fmla="*/ 0 h 27"/>
                <a:gd name="T16" fmla="*/ 16 w 49"/>
                <a:gd name="T17" fmla="*/ 0 h 27"/>
                <a:gd name="T18" fmla="*/ 0 w 49"/>
                <a:gd name="T19" fmla="*/ 16 h 27"/>
                <a:gd name="T20" fmla="*/ 0 w 49"/>
                <a:gd name="T21" fmla="*/ 27 h 27"/>
                <a:gd name="T22" fmla="*/ 8 w 49"/>
                <a:gd name="T23" fmla="*/ 27 h 27"/>
                <a:gd name="T24" fmla="*/ 8 w 49"/>
                <a:gd name="T25"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60" name="组合 59"/>
          <p:cNvGrpSpPr/>
          <p:nvPr/>
        </p:nvGrpSpPr>
        <p:grpSpPr>
          <a:xfrm>
            <a:off x="4420843" y="1697583"/>
            <a:ext cx="449262" cy="441325"/>
            <a:chOff x="4427538" y="1670050"/>
            <a:chExt cx="449262" cy="441325"/>
          </a:xfrm>
          <a:solidFill>
            <a:srgbClr val="002060"/>
          </a:solidFill>
        </p:grpSpPr>
        <p:sp>
          <p:nvSpPr>
            <p:cNvPr id="28" name="Freeform 10"/>
            <p:cNvSpPr/>
            <p:nvPr/>
          </p:nvSpPr>
          <p:spPr bwMode="auto">
            <a:xfrm>
              <a:off x="4427538" y="1781175"/>
              <a:ext cx="449262" cy="330200"/>
            </a:xfrm>
            <a:custGeom>
              <a:avLst/>
              <a:gdLst>
                <a:gd name="T0" fmla="*/ 65 w 65"/>
                <a:gd name="T1" fmla="*/ 11 h 48"/>
                <a:gd name="T2" fmla="*/ 53 w 65"/>
                <a:gd name="T3" fmla="*/ 0 h 48"/>
                <a:gd name="T4" fmla="*/ 40 w 65"/>
                <a:gd name="T5" fmla="*/ 0 h 48"/>
                <a:gd name="T6" fmla="*/ 40 w 65"/>
                <a:gd name="T7" fmla="*/ 8 h 48"/>
                <a:gd name="T8" fmla="*/ 53 w 65"/>
                <a:gd name="T9" fmla="*/ 8 h 48"/>
                <a:gd name="T10" fmla="*/ 56 w 65"/>
                <a:gd name="T11" fmla="*/ 11 h 48"/>
                <a:gd name="T12" fmla="*/ 56 w 65"/>
                <a:gd name="T13" fmla="*/ 37 h 48"/>
                <a:gd name="T14" fmla="*/ 53 w 65"/>
                <a:gd name="T15" fmla="*/ 40 h 48"/>
                <a:gd name="T16" fmla="*/ 12 w 65"/>
                <a:gd name="T17" fmla="*/ 40 h 48"/>
                <a:gd name="T18" fmla="*/ 8 w 65"/>
                <a:gd name="T19" fmla="*/ 37 h 48"/>
                <a:gd name="T20" fmla="*/ 8 w 65"/>
                <a:gd name="T21" fmla="*/ 11 h 48"/>
                <a:gd name="T22" fmla="*/ 12 w 65"/>
                <a:gd name="T23" fmla="*/ 8 h 48"/>
                <a:gd name="T24" fmla="*/ 25 w 65"/>
                <a:gd name="T25" fmla="*/ 8 h 48"/>
                <a:gd name="T26" fmla="*/ 25 w 65"/>
                <a:gd name="T27" fmla="*/ 0 h 48"/>
                <a:gd name="T28" fmla="*/ 12 w 65"/>
                <a:gd name="T29" fmla="*/ 0 h 48"/>
                <a:gd name="T30" fmla="*/ 0 w 65"/>
                <a:gd name="T31" fmla="*/ 11 h 48"/>
                <a:gd name="T32" fmla="*/ 0 w 65"/>
                <a:gd name="T33" fmla="*/ 37 h 48"/>
                <a:gd name="T34" fmla="*/ 12 w 65"/>
                <a:gd name="T35" fmla="*/ 48 h 48"/>
                <a:gd name="T36" fmla="*/ 53 w 65"/>
                <a:gd name="T37" fmla="*/ 48 h 48"/>
                <a:gd name="T38" fmla="*/ 65 w 65"/>
                <a:gd name="T39" fmla="*/ 37 h 48"/>
                <a:gd name="T40" fmla="*/ 65 w 65"/>
                <a:gd name="T41"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65" y="11"/>
                  </a:moveTo>
                  <a:cubicBezTo>
                    <a:pt x="65" y="5"/>
                    <a:pt x="60" y="0"/>
                    <a:pt x="53" y="0"/>
                  </a:cubicBezTo>
                  <a:cubicBezTo>
                    <a:pt x="40" y="0"/>
                    <a:pt x="40" y="0"/>
                    <a:pt x="40" y="0"/>
                  </a:cubicBezTo>
                  <a:cubicBezTo>
                    <a:pt x="40" y="8"/>
                    <a:pt x="40" y="8"/>
                    <a:pt x="40" y="8"/>
                  </a:cubicBezTo>
                  <a:cubicBezTo>
                    <a:pt x="53" y="8"/>
                    <a:pt x="53" y="8"/>
                    <a:pt x="53" y="8"/>
                  </a:cubicBezTo>
                  <a:cubicBezTo>
                    <a:pt x="55" y="8"/>
                    <a:pt x="56" y="10"/>
                    <a:pt x="56" y="11"/>
                  </a:cubicBezTo>
                  <a:cubicBezTo>
                    <a:pt x="56" y="37"/>
                    <a:pt x="56" y="37"/>
                    <a:pt x="56" y="37"/>
                  </a:cubicBezTo>
                  <a:cubicBezTo>
                    <a:pt x="56" y="39"/>
                    <a:pt x="55" y="40"/>
                    <a:pt x="53" y="40"/>
                  </a:cubicBezTo>
                  <a:cubicBezTo>
                    <a:pt x="12" y="40"/>
                    <a:pt x="12" y="40"/>
                    <a:pt x="12" y="40"/>
                  </a:cubicBezTo>
                  <a:cubicBezTo>
                    <a:pt x="10" y="40"/>
                    <a:pt x="8" y="39"/>
                    <a:pt x="8" y="37"/>
                  </a:cubicBezTo>
                  <a:cubicBezTo>
                    <a:pt x="8" y="11"/>
                    <a:pt x="8" y="11"/>
                    <a:pt x="8" y="11"/>
                  </a:cubicBezTo>
                  <a:cubicBezTo>
                    <a:pt x="8" y="10"/>
                    <a:pt x="10" y="8"/>
                    <a:pt x="12" y="8"/>
                  </a:cubicBezTo>
                  <a:cubicBezTo>
                    <a:pt x="25" y="8"/>
                    <a:pt x="25" y="8"/>
                    <a:pt x="25" y="8"/>
                  </a:cubicBezTo>
                  <a:cubicBezTo>
                    <a:pt x="25" y="0"/>
                    <a:pt x="25" y="0"/>
                    <a:pt x="25" y="0"/>
                  </a:cubicBezTo>
                  <a:cubicBezTo>
                    <a:pt x="12" y="0"/>
                    <a:pt x="12" y="0"/>
                    <a:pt x="12" y="0"/>
                  </a:cubicBezTo>
                  <a:cubicBezTo>
                    <a:pt x="5" y="0"/>
                    <a:pt x="0" y="5"/>
                    <a:pt x="0" y="11"/>
                  </a:cubicBezTo>
                  <a:cubicBezTo>
                    <a:pt x="0" y="37"/>
                    <a:pt x="0" y="37"/>
                    <a:pt x="0" y="37"/>
                  </a:cubicBezTo>
                  <a:cubicBezTo>
                    <a:pt x="0" y="43"/>
                    <a:pt x="5" y="48"/>
                    <a:pt x="12" y="48"/>
                  </a:cubicBezTo>
                  <a:cubicBezTo>
                    <a:pt x="53" y="48"/>
                    <a:pt x="53" y="48"/>
                    <a:pt x="53" y="48"/>
                  </a:cubicBezTo>
                  <a:cubicBezTo>
                    <a:pt x="60" y="48"/>
                    <a:pt x="65" y="43"/>
                    <a:pt x="65" y="37"/>
                  </a:cubicBezTo>
                  <a:lnTo>
                    <a:pt x="6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9" name="Freeform 11"/>
            <p:cNvSpPr/>
            <p:nvPr/>
          </p:nvSpPr>
          <p:spPr bwMode="auto">
            <a:xfrm>
              <a:off x="4545013" y="1670050"/>
              <a:ext cx="214312" cy="366713"/>
            </a:xfrm>
            <a:custGeom>
              <a:avLst/>
              <a:gdLst>
                <a:gd name="T0" fmla="*/ 10068 w 31"/>
                <a:gd name="T1" fmla="*/ 10430 h 53"/>
                <a:gd name="T2" fmla="*/ 7926 w 31"/>
                <a:gd name="T3" fmla="*/ 10430 h 53"/>
                <a:gd name="T4" fmla="*/ 7926 w 31"/>
                <a:gd name="T5" fmla="*/ 9366 h 53"/>
                <a:gd name="T6" fmla="*/ 7512 w 31"/>
                <a:gd name="T7" fmla="*/ 6137 h 53"/>
                <a:gd name="T8" fmla="*/ 7512 w 31"/>
                <a:gd name="T9" fmla="*/ 741 h 53"/>
                <a:gd name="T10" fmla="*/ 6846 w 31"/>
                <a:gd name="T11" fmla="*/ 0 h 53"/>
                <a:gd name="T12" fmla="*/ 4285 w 31"/>
                <a:gd name="T13" fmla="*/ 0 h 53"/>
                <a:gd name="T14" fmla="*/ 3223 w 31"/>
                <a:gd name="T15" fmla="*/ 741 h 53"/>
                <a:gd name="T16" fmla="*/ 3223 w 31"/>
                <a:gd name="T17" fmla="*/ 6137 h 53"/>
                <a:gd name="T18" fmla="*/ 3223 w 31"/>
                <a:gd name="T19" fmla="*/ 9366 h 53"/>
                <a:gd name="T20" fmla="*/ 3223 w 31"/>
                <a:gd name="T21" fmla="*/ 10430 h 53"/>
                <a:gd name="T22" fmla="*/ 1080 w 31"/>
                <a:gd name="T23" fmla="*/ 10430 h 53"/>
                <a:gd name="T24" fmla="*/ 322 w 31"/>
                <a:gd name="T25" fmla="*/ 11511 h 53"/>
                <a:gd name="T26" fmla="*/ 2143 w 31"/>
                <a:gd name="T27" fmla="*/ 14078 h 53"/>
                <a:gd name="T28" fmla="*/ 3223 w 31"/>
                <a:gd name="T29" fmla="*/ 15900 h 53"/>
                <a:gd name="T30" fmla="*/ 5043 w 31"/>
                <a:gd name="T31" fmla="*/ 18789 h 53"/>
                <a:gd name="T32" fmla="*/ 6105 w 31"/>
                <a:gd name="T33" fmla="*/ 18789 h 53"/>
                <a:gd name="T34" fmla="*/ 7926 w 31"/>
                <a:gd name="T35" fmla="*/ 15900 h 53"/>
                <a:gd name="T36" fmla="*/ 9010 w 31"/>
                <a:gd name="T37" fmla="*/ 14078 h 53"/>
                <a:gd name="T38" fmla="*/ 10809 w 31"/>
                <a:gd name="T39" fmla="*/ 11171 h 53"/>
                <a:gd name="T40" fmla="*/ 10068 w 31"/>
                <a:gd name="T41" fmla="*/ 1043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28" y="29"/>
                  </a:moveTo>
                  <a:cubicBezTo>
                    <a:pt x="22" y="29"/>
                    <a:pt x="22" y="29"/>
                    <a:pt x="22" y="29"/>
                  </a:cubicBezTo>
                  <a:cubicBezTo>
                    <a:pt x="22" y="26"/>
                    <a:pt x="22" y="26"/>
                    <a:pt x="22" y="26"/>
                  </a:cubicBezTo>
                  <a:cubicBezTo>
                    <a:pt x="21" y="17"/>
                    <a:pt x="21" y="17"/>
                    <a:pt x="21" y="17"/>
                  </a:cubicBezTo>
                  <a:cubicBezTo>
                    <a:pt x="21" y="2"/>
                    <a:pt x="21" y="2"/>
                    <a:pt x="21" y="2"/>
                  </a:cubicBezTo>
                  <a:cubicBezTo>
                    <a:pt x="21" y="1"/>
                    <a:pt x="20" y="0"/>
                    <a:pt x="19" y="0"/>
                  </a:cubicBezTo>
                  <a:cubicBezTo>
                    <a:pt x="12" y="0"/>
                    <a:pt x="12" y="0"/>
                    <a:pt x="12" y="0"/>
                  </a:cubicBezTo>
                  <a:cubicBezTo>
                    <a:pt x="10" y="0"/>
                    <a:pt x="9" y="1"/>
                    <a:pt x="9" y="2"/>
                  </a:cubicBezTo>
                  <a:cubicBezTo>
                    <a:pt x="9" y="17"/>
                    <a:pt x="9" y="17"/>
                    <a:pt x="9" y="17"/>
                  </a:cubicBezTo>
                  <a:cubicBezTo>
                    <a:pt x="9" y="26"/>
                    <a:pt x="9" y="26"/>
                    <a:pt x="9" y="26"/>
                  </a:cubicBezTo>
                  <a:cubicBezTo>
                    <a:pt x="9" y="29"/>
                    <a:pt x="9" y="29"/>
                    <a:pt x="9" y="29"/>
                  </a:cubicBezTo>
                  <a:cubicBezTo>
                    <a:pt x="3" y="29"/>
                    <a:pt x="3" y="29"/>
                    <a:pt x="3" y="29"/>
                  </a:cubicBezTo>
                  <a:cubicBezTo>
                    <a:pt x="1" y="29"/>
                    <a:pt x="0" y="30"/>
                    <a:pt x="1" y="32"/>
                  </a:cubicBezTo>
                  <a:cubicBezTo>
                    <a:pt x="6" y="39"/>
                    <a:pt x="6" y="39"/>
                    <a:pt x="6" y="39"/>
                  </a:cubicBezTo>
                  <a:cubicBezTo>
                    <a:pt x="7" y="41"/>
                    <a:pt x="8" y="43"/>
                    <a:pt x="9" y="44"/>
                  </a:cubicBezTo>
                  <a:cubicBezTo>
                    <a:pt x="14" y="52"/>
                    <a:pt x="14" y="52"/>
                    <a:pt x="14" y="52"/>
                  </a:cubicBezTo>
                  <a:cubicBezTo>
                    <a:pt x="15" y="53"/>
                    <a:pt x="16" y="53"/>
                    <a:pt x="17" y="52"/>
                  </a:cubicBezTo>
                  <a:cubicBezTo>
                    <a:pt x="22" y="44"/>
                    <a:pt x="22" y="44"/>
                    <a:pt x="22" y="44"/>
                  </a:cubicBezTo>
                  <a:cubicBezTo>
                    <a:pt x="23" y="43"/>
                    <a:pt x="24" y="40"/>
                    <a:pt x="25" y="39"/>
                  </a:cubicBezTo>
                  <a:cubicBezTo>
                    <a:pt x="30" y="31"/>
                    <a:pt x="30" y="31"/>
                    <a:pt x="30" y="31"/>
                  </a:cubicBezTo>
                  <a:cubicBezTo>
                    <a:pt x="31" y="30"/>
                    <a:pt x="30" y="29"/>
                    <a:pt x="28"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61" name="组合 60"/>
          <p:cNvGrpSpPr/>
          <p:nvPr/>
        </p:nvGrpSpPr>
        <p:grpSpPr>
          <a:xfrm>
            <a:off x="6444905" y="1737271"/>
            <a:ext cx="409576" cy="390525"/>
            <a:chOff x="6451600" y="1709738"/>
            <a:chExt cx="409576" cy="390525"/>
          </a:xfrm>
          <a:solidFill>
            <a:srgbClr val="002060"/>
          </a:solidFill>
        </p:grpSpPr>
        <p:sp>
          <p:nvSpPr>
            <p:cNvPr id="32" name="Freeform 15"/>
            <p:cNvSpPr>
              <a:spLocks noEditPoints="1"/>
            </p:cNvSpPr>
            <p:nvPr/>
          </p:nvSpPr>
          <p:spPr bwMode="auto">
            <a:xfrm>
              <a:off x="6519863" y="1797050"/>
              <a:ext cx="279400" cy="303213"/>
            </a:xfrm>
            <a:custGeom>
              <a:avLst/>
              <a:gdLst>
                <a:gd name="T0" fmla="*/ 2458 w 58"/>
                <a:gd name="T1" fmla="*/ 0 h 63"/>
                <a:gd name="T2" fmla="*/ 0 w 58"/>
                <a:gd name="T3" fmla="*/ 2207 h 63"/>
                <a:gd name="T4" fmla="*/ 0 w 58"/>
                <a:gd name="T5" fmla="*/ 5075 h 63"/>
                <a:gd name="T6" fmla="*/ 82 w 58"/>
                <a:gd name="T7" fmla="*/ 5321 h 63"/>
                <a:gd name="T8" fmla="*/ 331 w 58"/>
                <a:gd name="T9" fmla="*/ 5321 h 63"/>
                <a:gd name="T10" fmla="*/ 1620 w 58"/>
                <a:gd name="T11" fmla="*/ 5321 h 63"/>
                <a:gd name="T12" fmla="*/ 1702 w 58"/>
                <a:gd name="T13" fmla="*/ 5321 h 63"/>
                <a:gd name="T14" fmla="*/ 1787 w 58"/>
                <a:gd name="T15" fmla="*/ 5157 h 63"/>
                <a:gd name="T16" fmla="*/ 1787 w 58"/>
                <a:gd name="T17" fmla="*/ 3787 h 63"/>
                <a:gd name="T18" fmla="*/ 3047 w 58"/>
                <a:gd name="T19" fmla="*/ 3787 h 63"/>
                <a:gd name="T20" fmla="*/ 3047 w 58"/>
                <a:gd name="T21" fmla="*/ 5157 h 63"/>
                <a:gd name="T22" fmla="*/ 3132 w 58"/>
                <a:gd name="T23" fmla="*/ 5321 h 63"/>
                <a:gd name="T24" fmla="*/ 3214 w 58"/>
                <a:gd name="T25" fmla="*/ 5321 h 63"/>
                <a:gd name="T26" fmla="*/ 4585 w 58"/>
                <a:gd name="T27" fmla="*/ 5321 h 63"/>
                <a:gd name="T28" fmla="*/ 4752 w 58"/>
                <a:gd name="T29" fmla="*/ 5321 h 63"/>
                <a:gd name="T30" fmla="*/ 4916 w 58"/>
                <a:gd name="T31" fmla="*/ 5075 h 63"/>
                <a:gd name="T32" fmla="*/ 4916 w 58"/>
                <a:gd name="T33" fmla="*/ 2207 h 63"/>
                <a:gd name="T34" fmla="*/ 2458 w 58"/>
                <a:gd name="T35" fmla="*/ 0 h 63"/>
                <a:gd name="T36" fmla="*/ 2127 w 58"/>
                <a:gd name="T37" fmla="*/ 2868 h 63"/>
                <a:gd name="T38" fmla="*/ 1951 w 58"/>
                <a:gd name="T39" fmla="*/ 2950 h 63"/>
                <a:gd name="T40" fmla="*/ 756 w 58"/>
                <a:gd name="T41" fmla="*/ 2950 h 63"/>
                <a:gd name="T42" fmla="*/ 589 w 58"/>
                <a:gd name="T43" fmla="*/ 2868 h 63"/>
                <a:gd name="T44" fmla="*/ 589 w 58"/>
                <a:gd name="T45" fmla="*/ 2113 h 63"/>
                <a:gd name="T46" fmla="*/ 756 w 58"/>
                <a:gd name="T47" fmla="*/ 1949 h 63"/>
                <a:gd name="T48" fmla="*/ 1951 w 58"/>
                <a:gd name="T49" fmla="*/ 1949 h 63"/>
                <a:gd name="T50" fmla="*/ 2127 w 58"/>
                <a:gd name="T51" fmla="*/ 2113 h 63"/>
                <a:gd name="T52" fmla="*/ 2127 w 58"/>
                <a:gd name="T53" fmla="*/ 2868 h 63"/>
                <a:gd name="T54" fmla="*/ 4245 w 58"/>
                <a:gd name="T55" fmla="*/ 2868 h 63"/>
                <a:gd name="T56" fmla="*/ 4078 w 58"/>
                <a:gd name="T57" fmla="*/ 2950 h 63"/>
                <a:gd name="T58" fmla="*/ 2883 w 58"/>
                <a:gd name="T59" fmla="*/ 2950 h 63"/>
                <a:gd name="T60" fmla="*/ 2707 w 58"/>
                <a:gd name="T61" fmla="*/ 2868 h 63"/>
                <a:gd name="T62" fmla="*/ 2707 w 58"/>
                <a:gd name="T63" fmla="*/ 2113 h 63"/>
                <a:gd name="T64" fmla="*/ 2883 w 58"/>
                <a:gd name="T65" fmla="*/ 1949 h 63"/>
                <a:gd name="T66" fmla="*/ 4078 w 58"/>
                <a:gd name="T67" fmla="*/ 1949 h 63"/>
                <a:gd name="T68" fmla="*/ 4245 w 58"/>
                <a:gd name="T69" fmla="*/ 2113 h 63"/>
                <a:gd name="T70" fmla="*/ 4245 w 58"/>
                <a:gd name="T71" fmla="*/ 2868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8" h="63">
                  <a:moveTo>
                    <a:pt x="29" y="0"/>
                  </a:moveTo>
                  <a:cubicBezTo>
                    <a:pt x="0" y="26"/>
                    <a:pt x="0" y="26"/>
                    <a:pt x="0" y="26"/>
                  </a:cubicBezTo>
                  <a:cubicBezTo>
                    <a:pt x="0" y="60"/>
                    <a:pt x="0" y="60"/>
                    <a:pt x="0" y="60"/>
                  </a:cubicBezTo>
                  <a:cubicBezTo>
                    <a:pt x="0" y="61"/>
                    <a:pt x="1" y="62"/>
                    <a:pt x="1" y="63"/>
                  </a:cubicBezTo>
                  <a:cubicBezTo>
                    <a:pt x="2" y="63"/>
                    <a:pt x="3" y="63"/>
                    <a:pt x="4" y="63"/>
                  </a:cubicBezTo>
                  <a:cubicBezTo>
                    <a:pt x="19" y="63"/>
                    <a:pt x="19" y="63"/>
                    <a:pt x="19" y="63"/>
                  </a:cubicBezTo>
                  <a:cubicBezTo>
                    <a:pt x="19" y="63"/>
                    <a:pt x="20" y="63"/>
                    <a:pt x="20" y="63"/>
                  </a:cubicBezTo>
                  <a:cubicBezTo>
                    <a:pt x="21" y="62"/>
                    <a:pt x="21" y="62"/>
                    <a:pt x="21" y="61"/>
                  </a:cubicBezTo>
                  <a:cubicBezTo>
                    <a:pt x="21" y="45"/>
                    <a:pt x="21" y="45"/>
                    <a:pt x="21" y="45"/>
                  </a:cubicBezTo>
                  <a:cubicBezTo>
                    <a:pt x="36" y="45"/>
                    <a:pt x="36" y="45"/>
                    <a:pt x="36" y="45"/>
                  </a:cubicBezTo>
                  <a:cubicBezTo>
                    <a:pt x="36" y="61"/>
                    <a:pt x="36" y="61"/>
                    <a:pt x="36" y="61"/>
                  </a:cubicBezTo>
                  <a:cubicBezTo>
                    <a:pt x="36" y="62"/>
                    <a:pt x="37" y="62"/>
                    <a:pt x="37" y="63"/>
                  </a:cubicBezTo>
                  <a:cubicBezTo>
                    <a:pt x="37" y="63"/>
                    <a:pt x="38" y="63"/>
                    <a:pt x="38" y="63"/>
                  </a:cubicBezTo>
                  <a:cubicBezTo>
                    <a:pt x="54" y="63"/>
                    <a:pt x="54" y="63"/>
                    <a:pt x="54" y="63"/>
                  </a:cubicBezTo>
                  <a:cubicBezTo>
                    <a:pt x="55" y="63"/>
                    <a:pt x="55" y="63"/>
                    <a:pt x="56" y="63"/>
                  </a:cubicBezTo>
                  <a:cubicBezTo>
                    <a:pt x="57" y="62"/>
                    <a:pt x="58" y="61"/>
                    <a:pt x="58" y="60"/>
                  </a:cubicBezTo>
                  <a:cubicBezTo>
                    <a:pt x="58" y="26"/>
                    <a:pt x="58" y="26"/>
                    <a:pt x="58" y="26"/>
                  </a:cubicBezTo>
                  <a:lnTo>
                    <a:pt x="29" y="0"/>
                  </a:lnTo>
                  <a:close/>
                  <a:moveTo>
                    <a:pt x="25" y="34"/>
                  </a:moveTo>
                  <a:cubicBezTo>
                    <a:pt x="25" y="35"/>
                    <a:pt x="24" y="35"/>
                    <a:pt x="23" y="35"/>
                  </a:cubicBezTo>
                  <a:cubicBezTo>
                    <a:pt x="9" y="35"/>
                    <a:pt x="9" y="35"/>
                    <a:pt x="9" y="35"/>
                  </a:cubicBezTo>
                  <a:cubicBezTo>
                    <a:pt x="8" y="35"/>
                    <a:pt x="7" y="35"/>
                    <a:pt x="7" y="34"/>
                  </a:cubicBezTo>
                  <a:cubicBezTo>
                    <a:pt x="7" y="25"/>
                    <a:pt x="7" y="25"/>
                    <a:pt x="7" y="25"/>
                  </a:cubicBezTo>
                  <a:cubicBezTo>
                    <a:pt x="7" y="24"/>
                    <a:pt x="8" y="23"/>
                    <a:pt x="9" y="23"/>
                  </a:cubicBezTo>
                  <a:cubicBezTo>
                    <a:pt x="23" y="23"/>
                    <a:pt x="23" y="23"/>
                    <a:pt x="23" y="23"/>
                  </a:cubicBezTo>
                  <a:cubicBezTo>
                    <a:pt x="24" y="23"/>
                    <a:pt x="25" y="24"/>
                    <a:pt x="25" y="25"/>
                  </a:cubicBezTo>
                  <a:lnTo>
                    <a:pt x="25" y="34"/>
                  </a:lnTo>
                  <a:close/>
                  <a:moveTo>
                    <a:pt x="50" y="34"/>
                  </a:moveTo>
                  <a:cubicBezTo>
                    <a:pt x="50" y="35"/>
                    <a:pt x="49" y="35"/>
                    <a:pt x="48" y="35"/>
                  </a:cubicBezTo>
                  <a:cubicBezTo>
                    <a:pt x="34" y="35"/>
                    <a:pt x="34" y="35"/>
                    <a:pt x="34" y="35"/>
                  </a:cubicBezTo>
                  <a:cubicBezTo>
                    <a:pt x="33" y="35"/>
                    <a:pt x="32" y="35"/>
                    <a:pt x="32" y="34"/>
                  </a:cubicBezTo>
                  <a:cubicBezTo>
                    <a:pt x="32" y="25"/>
                    <a:pt x="32" y="25"/>
                    <a:pt x="32" y="25"/>
                  </a:cubicBezTo>
                  <a:cubicBezTo>
                    <a:pt x="32" y="24"/>
                    <a:pt x="33" y="23"/>
                    <a:pt x="34" y="23"/>
                  </a:cubicBezTo>
                  <a:cubicBezTo>
                    <a:pt x="48" y="23"/>
                    <a:pt x="48" y="23"/>
                    <a:pt x="48" y="23"/>
                  </a:cubicBezTo>
                  <a:cubicBezTo>
                    <a:pt x="49" y="23"/>
                    <a:pt x="50" y="24"/>
                    <a:pt x="50" y="25"/>
                  </a:cubicBezTo>
                  <a:lnTo>
                    <a:pt x="5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 name="Freeform 16"/>
            <p:cNvSpPr/>
            <p:nvPr/>
          </p:nvSpPr>
          <p:spPr bwMode="auto">
            <a:xfrm>
              <a:off x="6451600" y="1709738"/>
              <a:ext cx="409576" cy="217488"/>
            </a:xfrm>
            <a:custGeom>
              <a:avLst/>
              <a:gdLst>
                <a:gd name="T0" fmla="*/ 83 w 85"/>
                <a:gd name="T1" fmla="*/ 35 h 45"/>
                <a:gd name="T2" fmla="*/ 46 w 85"/>
                <a:gd name="T3" fmla="*/ 1 h 45"/>
                <a:gd name="T4" fmla="*/ 39 w 85"/>
                <a:gd name="T5" fmla="*/ 1 h 45"/>
                <a:gd name="T6" fmla="*/ 3 w 85"/>
                <a:gd name="T7" fmla="*/ 35 h 45"/>
                <a:gd name="T8" fmla="*/ 2 w 85"/>
                <a:gd name="T9" fmla="*/ 42 h 45"/>
                <a:gd name="T10" fmla="*/ 2 w 85"/>
                <a:gd name="T11" fmla="*/ 43 h 45"/>
                <a:gd name="T12" fmla="*/ 6 w 85"/>
                <a:gd name="T13" fmla="*/ 44 h 45"/>
                <a:gd name="T14" fmla="*/ 10 w 85"/>
                <a:gd name="T15" fmla="*/ 43 h 45"/>
                <a:gd name="T16" fmla="*/ 43 w 85"/>
                <a:gd name="T17" fmla="*/ 13 h 45"/>
                <a:gd name="T18" fmla="*/ 75 w 85"/>
                <a:gd name="T19" fmla="*/ 43 h 45"/>
                <a:gd name="T20" fmla="*/ 83 w 85"/>
                <a:gd name="T21" fmla="*/ 43 h 45"/>
                <a:gd name="T22" fmla="*/ 83 w 85"/>
                <a:gd name="T2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45">
                  <a:moveTo>
                    <a:pt x="83" y="35"/>
                  </a:moveTo>
                  <a:cubicBezTo>
                    <a:pt x="46" y="1"/>
                    <a:pt x="46" y="1"/>
                    <a:pt x="46" y="1"/>
                  </a:cubicBezTo>
                  <a:cubicBezTo>
                    <a:pt x="44" y="0"/>
                    <a:pt x="41" y="0"/>
                    <a:pt x="39" y="1"/>
                  </a:cubicBezTo>
                  <a:cubicBezTo>
                    <a:pt x="3" y="35"/>
                    <a:pt x="3" y="35"/>
                    <a:pt x="3" y="35"/>
                  </a:cubicBezTo>
                  <a:cubicBezTo>
                    <a:pt x="0" y="37"/>
                    <a:pt x="0" y="40"/>
                    <a:pt x="2" y="42"/>
                  </a:cubicBezTo>
                  <a:cubicBezTo>
                    <a:pt x="2" y="43"/>
                    <a:pt x="2" y="43"/>
                    <a:pt x="2" y="43"/>
                  </a:cubicBezTo>
                  <a:cubicBezTo>
                    <a:pt x="3" y="44"/>
                    <a:pt x="5" y="44"/>
                    <a:pt x="6" y="44"/>
                  </a:cubicBezTo>
                  <a:cubicBezTo>
                    <a:pt x="7" y="44"/>
                    <a:pt x="9" y="44"/>
                    <a:pt x="10" y="43"/>
                  </a:cubicBezTo>
                  <a:cubicBezTo>
                    <a:pt x="43" y="13"/>
                    <a:pt x="43" y="13"/>
                    <a:pt x="43" y="13"/>
                  </a:cubicBezTo>
                  <a:cubicBezTo>
                    <a:pt x="75" y="43"/>
                    <a:pt x="75" y="43"/>
                    <a:pt x="75" y="43"/>
                  </a:cubicBezTo>
                  <a:cubicBezTo>
                    <a:pt x="78" y="45"/>
                    <a:pt x="81" y="45"/>
                    <a:pt x="83" y="43"/>
                  </a:cubicBezTo>
                  <a:cubicBezTo>
                    <a:pt x="85" y="40"/>
                    <a:pt x="85" y="37"/>
                    <a:pt x="8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34" name="矩形 33"/>
          <p:cNvSpPr>
            <a:spLocks noChangeArrowheads="1"/>
          </p:cNvSpPr>
          <p:nvPr/>
        </p:nvSpPr>
        <p:spPr bwMode="auto">
          <a:xfrm>
            <a:off x="1873250" y="3556000"/>
            <a:ext cx="126047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zh-CN" altLang="zh-CN" sz="1100">
              <a:solidFill>
                <a:srgbClr val="000000"/>
              </a:solidFill>
              <a:latin typeface="微软雅黑" panose="020B0503020204020204" pitchFamily="34" charset="-122"/>
              <a:ea typeface="微软雅黑" panose="020B0503020204020204" pitchFamily="34" charset="-122"/>
            </a:endParaRPr>
          </a:p>
        </p:txBody>
      </p:sp>
      <p:grpSp>
        <p:nvGrpSpPr>
          <p:cNvPr id="35" name="组合 34"/>
          <p:cNvGrpSpPr/>
          <p:nvPr/>
        </p:nvGrpSpPr>
        <p:grpSpPr bwMode="auto">
          <a:xfrm>
            <a:off x="1873250" y="3235325"/>
            <a:ext cx="1260475" cy="338138"/>
            <a:chOff x="1879987" y="3207668"/>
            <a:chExt cx="1260000" cy="338554"/>
          </a:xfrm>
        </p:grpSpPr>
        <p:sp>
          <p:nvSpPr>
            <p:cNvPr id="36" name="矩形 35"/>
            <p:cNvSpPr/>
            <p:nvPr/>
          </p:nvSpPr>
          <p:spPr>
            <a:xfrm>
              <a:off x="1879987"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713" name="矩形 30"/>
            <p:cNvSpPr>
              <a:spLocks noChangeArrowheads="1"/>
            </p:cNvSpPr>
            <p:nvPr/>
          </p:nvSpPr>
          <p:spPr bwMode="auto">
            <a:xfrm>
              <a:off x="2007286"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bwMode="auto">
          <a:xfrm>
            <a:off x="4013200" y="3235325"/>
            <a:ext cx="1258888" cy="338138"/>
            <a:chOff x="4018851" y="3207668"/>
            <a:chExt cx="1260000" cy="338554"/>
          </a:xfrm>
        </p:grpSpPr>
        <p:sp>
          <p:nvSpPr>
            <p:cNvPr id="39" name="矩形 38"/>
            <p:cNvSpPr/>
            <p:nvPr/>
          </p:nvSpPr>
          <p:spPr>
            <a:xfrm>
              <a:off x="4018851"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711" name="矩形 31"/>
            <p:cNvSpPr>
              <a:spLocks noChangeArrowheads="1"/>
            </p:cNvSpPr>
            <p:nvPr/>
          </p:nvSpPr>
          <p:spPr bwMode="auto">
            <a:xfrm>
              <a:off x="4146150"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bwMode="auto">
          <a:xfrm>
            <a:off x="6076950" y="3235325"/>
            <a:ext cx="1260475" cy="338138"/>
            <a:chOff x="6083578" y="3207668"/>
            <a:chExt cx="1260000" cy="338554"/>
          </a:xfrm>
        </p:grpSpPr>
        <p:sp>
          <p:nvSpPr>
            <p:cNvPr id="42" name="矩形 41"/>
            <p:cNvSpPr/>
            <p:nvPr/>
          </p:nvSpPr>
          <p:spPr>
            <a:xfrm>
              <a:off x="6083578"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709" name="矩形 34"/>
            <p:cNvSpPr>
              <a:spLocks noChangeArrowheads="1"/>
            </p:cNvSpPr>
            <p:nvPr/>
          </p:nvSpPr>
          <p:spPr bwMode="auto">
            <a:xfrm>
              <a:off x="6210877"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sp>
        <p:nvSpPr>
          <p:cNvPr id="44" name="矩形 43"/>
          <p:cNvSpPr>
            <a:spLocks noChangeArrowheads="1"/>
          </p:cNvSpPr>
          <p:nvPr/>
        </p:nvSpPr>
        <p:spPr bwMode="auto">
          <a:xfrm>
            <a:off x="4010025" y="3556000"/>
            <a:ext cx="1260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a:t>
            </a:r>
            <a:endParaRPr lang="zh-CN" altLang="zh-CN" sz="1100">
              <a:solidFill>
                <a:srgbClr val="000000"/>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6076950" y="3556000"/>
            <a:ext cx="1260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a:t>
            </a:r>
            <a:endParaRPr lang="zh-CN" altLang="zh-CN" sz="1100">
              <a:solidFill>
                <a:srgbClr val="000000"/>
              </a:solidFill>
              <a:latin typeface="微软雅黑" panose="020B0503020204020204" pitchFamily="34" charset="-122"/>
              <a:ea typeface="微软雅黑" panose="020B0503020204020204" pitchFamily="34" charset="-122"/>
            </a:endParaRPr>
          </a:p>
        </p:txBody>
      </p:sp>
      <p:sp>
        <p:nvSpPr>
          <p:cNvPr id="46" name="空心弧 45"/>
          <p:cNvSpPr/>
          <p:nvPr/>
        </p:nvSpPr>
        <p:spPr>
          <a:xfrm rot="6654935">
            <a:off x="1576388" y="1338263"/>
            <a:ext cx="1770062" cy="1770062"/>
          </a:xfrm>
          <a:prstGeom prst="blockArc">
            <a:avLst>
              <a:gd name="adj1" fmla="val 11684015"/>
              <a:gd name="adj2" fmla="val 1221814"/>
              <a:gd name="adj3" fmla="val 9674"/>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空心弧 46"/>
          <p:cNvSpPr/>
          <p:nvPr/>
        </p:nvSpPr>
        <p:spPr>
          <a:xfrm rot="6654935">
            <a:off x="3708400" y="1306513"/>
            <a:ext cx="1701800" cy="1701800"/>
          </a:xfrm>
          <a:prstGeom prst="blockArc">
            <a:avLst>
              <a:gd name="adj1" fmla="val 11684015"/>
              <a:gd name="adj2" fmla="val 2526565"/>
              <a:gd name="adj3" fmla="val 9996"/>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8" name="空心弧 47"/>
          <p:cNvSpPr/>
          <p:nvPr/>
        </p:nvSpPr>
        <p:spPr>
          <a:xfrm rot="6654935">
            <a:off x="5791200" y="1303338"/>
            <a:ext cx="1701800" cy="1701800"/>
          </a:xfrm>
          <a:prstGeom prst="blockArc">
            <a:avLst>
              <a:gd name="adj1" fmla="val 11718420"/>
              <a:gd name="adj2" fmla="val 5004937"/>
              <a:gd name="adj3" fmla="val 10358"/>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7668" name="组合 61"/>
          <p:cNvGrpSpPr/>
          <p:nvPr/>
        </p:nvGrpSpPr>
        <p:grpSpPr bwMode="auto">
          <a:xfrm>
            <a:off x="3175" y="249238"/>
            <a:ext cx="9140825" cy="339725"/>
            <a:chOff x="2964" y="249810"/>
            <a:chExt cx="9141036" cy="338554"/>
          </a:xfrm>
        </p:grpSpPr>
        <p:grpSp>
          <p:nvGrpSpPr>
            <p:cNvPr id="27669" name="组合 62"/>
            <p:cNvGrpSpPr/>
            <p:nvPr/>
          </p:nvGrpSpPr>
          <p:grpSpPr bwMode="auto">
            <a:xfrm>
              <a:off x="2339752" y="504137"/>
              <a:ext cx="503104" cy="51389"/>
              <a:chOff x="1548140" y="486364"/>
              <a:chExt cx="503104" cy="51389"/>
            </a:xfrm>
          </p:grpSpPr>
          <p:cxnSp>
            <p:nvCxnSpPr>
              <p:cNvPr id="93" name="直接连接符 92"/>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7670" name="组合 63"/>
            <p:cNvGrpSpPr/>
            <p:nvPr/>
          </p:nvGrpSpPr>
          <p:grpSpPr bwMode="auto">
            <a:xfrm>
              <a:off x="2964" y="304971"/>
              <a:ext cx="255431" cy="278159"/>
              <a:chOff x="1619671" y="483518"/>
              <a:chExt cx="255431" cy="278159"/>
            </a:xfrm>
          </p:grpSpPr>
          <p:sp>
            <p:nvSpPr>
              <p:cNvPr id="91" name="矩形 90"/>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2" name="等腰三角形 91"/>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65" name="矩形 64"/>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66" name="直接连接符 65"/>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7673" name="组合 66"/>
            <p:cNvGrpSpPr/>
            <p:nvPr/>
          </p:nvGrpSpPr>
          <p:grpSpPr bwMode="auto">
            <a:xfrm>
              <a:off x="283270" y="249810"/>
              <a:ext cx="2470458" cy="338554"/>
              <a:chOff x="3508896" y="662864"/>
              <a:chExt cx="2470458" cy="338554"/>
            </a:xfrm>
          </p:grpSpPr>
          <p:sp>
            <p:nvSpPr>
              <p:cNvPr id="27674" name="TextBox 67"/>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7675" name="组合 68"/>
              <p:cNvGrpSpPr/>
              <p:nvPr/>
            </p:nvGrpSpPr>
            <p:grpSpPr bwMode="auto">
              <a:xfrm>
                <a:off x="4540250" y="752782"/>
                <a:ext cx="1439104" cy="241198"/>
                <a:chOff x="4540250" y="752782"/>
                <a:chExt cx="1439104" cy="241198"/>
              </a:xfrm>
            </p:grpSpPr>
            <p:sp>
              <p:nvSpPr>
                <p:cNvPr id="27676" name="TextBox 75"/>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78" name="直接连接符 77"/>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1" presetClass="entr" presetSubtype="1" fill="hold" nodeType="withEffect">
                                  <p:stCondLst>
                                    <p:cond delay="250"/>
                                  </p:stCondLst>
                                  <p:childTnLst>
                                    <p:set>
                                      <p:cBhvr>
                                        <p:cTn id="19" dur="1" fill="hold">
                                          <p:stCondLst>
                                            <p:cond delay="0"/>
                                          </p:stCondLst>
                                        </p:cTn>
                                        <p:tgtEl>
                                          <p:spTgt spid="46"/>
                                        </p:tgtEl>
                                        <p:attrNameLst>
                                          <p:attrName>style.visibility</p:attrName>
                                        </p:attrNameLst>
                                      </p:cBhvr>
                                      <p:to>
                                        <p:strVal val="visible"/>
                                      </p:to>
                                    </p:set>
                                    <p:animEffect transition="in" filter="wheel(1)">
                                      <p:cBhvr>
                                        <p:cTn id="20" dur="750"/>
                                        <p:tgtEl>
                                          <p:spTgt spid="46"/>
                                        </p:tgtEl>
                                      </p:cBhvr>
                                    </p:animEffect>
                                  </p:childTnLst>
                                </p:cTn>
                              </p:par>
                              <p:par>
                                <p:cTn id="21" presetID="12" presetClass="entr" presetSubtype="8" fill="hold" nodeType="withEffect">
                                  <p:stCondLst>
                                    <p:cond delay="25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350"/>
                                        <p:tgtEl>
                                          <p:spTgt spid="35"/>
                                        </p:tgtEl>
                                        <p:attrNameLst>
                                          <p:attrName>ppt_x</p:attrName>
                                        </p:attrNameLst>
                                      </p:cBhvr>
                                      <p:tavLst>
                                        <p:tav tm="0">
                                          <p:val>
                                            <p:strVal val="#ppt_x-#ppt_w*1.125000"/>
                                          </p:val>
                                        </p:tav>
                                        <p:tav tm="100000">
                                          <p:val>
                                            <p:strVal val="#ppt_x"/>
                                          </p:val>
                                        </p:tav>
                                      </p:tavLst>
                                    </p:anim>
                                    <p:animEffect transition="in" filter="wipe(right)">
                                      <p:cBhvr>
                                        <p:cTn id="24" dur="350"/>
                                        <p:tgtEl>
                                          <p:spTgt spid="35"/>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par>
                                <p:cTn id="30" presetID="53" presetClass="entr" presetSubtype="16" fill="hold" nodeType="withEffect">
                                  <p:stCondLst>
                                    <p:cond delay="100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Effect transition="in" filter="fade">
                                      <p:cBhvr>
                                        <p:cTn id="34" dur="500"/>
                                        <p:tgtEl>
                                          <p:spTgt spid="60"/>
                                        </p:tgtEl>
                                      </p:cBhvr>
                                    </p:animEffect>
                                  </p:childTnLst>
                                </p:cTn>
                              </p:par>
                              <p:par>
                                <p:cTn id="35" presetID="10" presetClass="entr" presetSubtype="0" fill="hold" grpId="0" nodeType="withEffect">
                                  <p:stCondLst>
                                    <p:cond delay="12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2" presetClass="entr" presetSubtype="8" fill="hold" nodeType="withEffect">
                                  <p:stCondLst>
                                    <p:cond delay="12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350"/>
                                        <p:tgtEl>
                                          <p:spTgt spid="38"/>
                                        </p:tgtEl>
                                        <p:attrNameLst>
                                          <p:attrName>ppt_x</p:attrName>
                                        </p:attrNameLst>
                                      </p:cBhvr>
                                      <p:tavLst>
                                        <p:tav tm="0">
                                          <p:val>
                                            <p:strVal val="#ppt_x-#ppt_w*1.125000"/>
                                          </p:val>
                                        </p:tav>
                                        <p:tav tm="100000">
                                          <p:val>
                                            <p:strVal val="#ppt_x"/>
                                          </p:val>
                                        </p:tav>
                                      </p:tavLst>
                                    </p:anim>
                                    <p:animEffect transition="in" filter="wipe(right)">
                                      <p:cBhvr>
                                        <p:cTn id="41" dur="350"/>
                                        <p:tgtEl>
                                          <p:spTgt spid="38"/>
                                        </p:tgtEl>
                                      </p:cBhvr>
                                    </p:animEffect>
                                  </p:childTnLst>
                                </p:cTn>
                              </p:par>
                              <p:par>
                                <p:cTn id="42" presetID="22" presetClass="entr" presetSubtype="1" fill="hold" grpId="0" nodeType="withEffect">
                                  <p:stCondLst>
                                    <p:cond delay="150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500"/>
                                        <p:tgtEl>
                                          <p:spTgt spid="44"/>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12" presetClass="entr" presetSubtype="8" fill="hold" nodeType="withEffect">
                                  <p:stCondLst>
                                    <p:cond delay="200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350"/>
                                        <p:tgtEl>
                                          <p:spTgt spid="41"/>
                                        </p:tgtEl>
                                        <p:attrNameLst>
                                          <p:attrName>ppt_x</p:attrName>
                                        </p:attrNameLst>
                                      </p:cBhvr>
                                      <p:tavLst>
                                        <p:tav tm="0">
                                          <p:val>
                                            <p:strVal val="#ppt_x-#ppt_w*1.125000"/>
                                          </p:val>
                                        </p:tav>
                                        <p:tav tm="100000">
                                          <p:val>
                                            <p:strVal val="#ppt_x"/>
                                          </p:val>
                                        </p:tav>
                                      </p:tavLst>
                                    </p:anim>
                                    <p:animEffect transition="in" filter="wipe(right)">
                                      <p:cBhvr>
                                        <p:cTn id="53" dur="350"/>
                                        <p:tgtEl>
                                          <p:spTgt spid="41"/>
                                        </p:tgtEl>
                                      </p:cBhvr>
                                    </p:animEffect>
                                  </p:childTnLst>
                                </p:cTn>
                              </p:par>
                              <p:par>
                                <p:cTn id="54" presetID="53" presetClass="entr" presetSubtype="16" fill="hold" nodeType="withEffect">
                                  <p:stCondLst>
                                    <p:cond delay="2000"/>
                                  </p:stCondLst>
                                  <p:childTnLst>
                                    <p:set>
                                      <p:cBhvr>
                                        <p:cTn id="55" dur="1" fill="hold">
                                          <p:stCondLst>
                                            <p:cond delay="0"/>
                                          </p:stCondLst>
                                        </p:cTn>
                                        <p:tgtEl>
                                          <p:spTgt spid="61"/>
                                        </p:tgtEl>
                                        <p:attrNameLst>
                                          <p:attrName>style.visibility</p:attrName>
                                        </p:attrNameLst>
                                      </p:cBhvr>
                                      <p:to>
                                        <p:strVal val="visible"/>
                                      </p:to>
                                    </p:set>
                                    <p:anim calcmode="lin" valueType="num">
                                      <p:cBhvr>
                                        <p:cTn id="56" dur="500" fill="hold"/>
                                        <p:tgtEl>
                                          <p:spTgt spid="61"/>
                                        </p:tgtEl>
                                        <p:attrNameLst>
                                          <p:attrName>ppt_w</p:attrName>
                                        </p:attrNameLst>
                                      </p:cBhvr>
                                      <p:tavLst>
                                        <p:tav tm="0">
                                          <p:val>
                                            <p:fltVal val="0"/>
                                          </p:val>
                                        </p:tav>
                                        <p:tav tm="100000">
                                          <p:val>
                                            <p:strVal val="#ppt_w"/>
                                          </p:val>
                                        </p:tav>
                                      </p:tavLst>
                                    </p:anim>
                                    <p:anim calcmode="lin" valueType="num">
                                      <p:cBhvr>
                                        <p:cTn id="57" dur="500" fill="hold"/>
                                        <p:tgtEl>
                                          <p:spTgt spid="61"/>
                                        </p:tgtEl>
                                        <p:attrNameLst>
                                          <p:attrName>ppt_h</p:attrName>
                                        </p:attrNameLst>
                                      </p:cBhvr>
                                      <p:tavLst>
                                        <p:tav tm="0">
                                          <p:val>
                                            <p:fltVal val="0"/>
                                          </p:val>
                                        </p:tav>
                                        <p:tav tm="100000">
                                          <p:val>
                                            <p:strVal val="#ppt_h"/>
                                          </p:val>
                                        </p:tav>
                                      </p:tavLst>
                                    </p:anim>
                                    <p:animEffect transition="in" filter="fade">
                                      <p:cBhvr>
                                        <p:cTn id="58" dur="500"/>
                                        <p:tgtEl>
                                          <p:spTgt spid="61"/>
                                        </p:tgtEl>
                                      </p:cBhvr>
                                    </p:animEffect>
                                  </p:childTnLst>
                                </p:cTn>
                              </p:par>
                              <p:par>
                                <p:cTn id="59" presetID="10" presetClass="entr" presetSubtype="0" fill="hold" grpId="0" nodeType="withEffect">
                                  <p:stCondLst>
                                    <p:cond delay="225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22" presetClass="entr" presetSubtype="1" fill="hold" grpId="0" nodeType="withEffect">
                                  <p:stCondLst>
                                    <p:cond delay="500"/>
                                  </p:stCondLst>
                                  <p:childTnLst>
                                    <p:set>
                                      <p:cBhvr>
                                        <p:cTn id="63" dur="1" fill="hold">
                                          <p:stCondLst>
                                            <p:cond delay="0"/>
                                          </p:stCondLst>
                                        </p:cTn>
                                        <p:tgtEl>
                                          <p:spTgt spid="34"/>
                                        </p:tgtEl>
                                        <p:attrNameLst>
                                          <p:attrName>style.visibility</p:attrName>
                                        </p:attrNameLst>
                                      </p:cBhvr>
                                      <p:to>
                                        <p:strVal val="visible"/>
                                      </p:to>
                                    </p:set>
                                    <p:animEffect transition="in" filter="wipe(up)">
                                      <p:cBhvr>
                                        <p:cTn id="64" dur="500"/>
                                        <p:tgtEl>
                                          <p:spTgt spid="34"/>
                                        </p:tgtEl>
                                      </p:cBhvr>
                                    </p:animEffect>
                                  </p:childTnLst>
                                </p:cTn>
                              </p:par>
                              <p:par>
                                <p:cTn id="65" presetID="22" presetClass="entr" presetSubtype="1" fill="hold" grpId="0" nodeType="withEffect">
                                  <p:stCondLst>
                                    <p:cond delay="2500"/>
                                  </p:stCondLst>
                                  <p:childTnLst>
                                    <p:set>
                                      <p:cBhvr>
                                        <p:cTn id="66" dur="1" fill="hold">
                                          <p:stCondLst>
                                            <p:cond delay="0"/>
                                          </p:stCondLst>
                                        </p:cTn>
                                        <p:tgtEl>
                                          <p:spTgt spid="45"/>
                                        </p:tgtEl>
                                        <p:attrNameLst>
                                          <p:attrName>style.visibility</p:attrName>
                                        </p:attrNameLst>
                                      </p:cBhvr>
                                      <p:to>
                                        <p:strVal val="visible"/>
                                      </p:to>
                                    </p:set>
                                    <p:animEffect transition="in" filter="wipe(up)">
                                      <p:cBhvr>
                                        <p:cTn id="67" dur="500"/>
                                        <p:tgtEl>
                                          <p:spTgt spid="45"/>
                                        </p:tgtEl>
                                      </p:cBhvr>
                                    </p:animEffect>
                                  </p:childTnLst>
                                </p:cTn>
                              </p:par>
                              <p:par>
                                <p:cTn id="68" presetID="21" presetClass="entr" presetSubtype="1" fill="hold" nodeType="withEffect">
                                  <p:stCondLst>
                                    <p:cond delay="1000"/>
                                  </p:stCondLst>
                                  <p:childTnLst>
                                    <p:set>
                                      <p:cBhvr>
                                        <p:cTn id="69" dur="1" fill="hold">
                                          <p:stCondLst>
                                            <p:cond delay="0"/>
                                          </p:stCondLst>
                                        </p:cTn>
                                        <p:tgtEl>
                                          <p:spTgt spid="47"/>
                                        </p:tgtEl>
                                        <p:attrNameLst>
                                          <p:attrName>style.visibility</p:attrName>
                                        </p:attrNameLst>
                                      </p:cBhvr>
                                      <p:to>
                                        <p:strVal val="visible"/>
                                      </p:to>
                                    </p:set>
                                    <p:animEffect transition="in" filter="wheel(1)">
                                      <p:cBhvr>
                                        <p:cTn id="70" dur="750"/>
                                        <p:tgtEl>
                                          <p:spTgt spid="47"/>
                                        </p:tgtEl>
                                      </p:cBhvr>
                                    </p:animEffect>
                                  </p:childTnLst>
                                </p:cTn>
                              </p:par>
                              <p:par>
                                <p:cTn id="71" presetID="21" presetClass="entr" presetSubtype="1" fill="hold" nodeType="withEffect">
                                  <p:stCondLst>
                                    <p:cond delay="2000"/>
                                  </p:stCondLst>
                                  <p:childTnLst>
                                    <p:set>
                                      <p:cBhvr>
                                        <p:cTn id="72" dur="1" fill="hold">
                                          <p:stCondLst>
                                            <p:cond delay="0"/>
                                          </p:stCondLst>
                                        </p:cTn>
                                        <p:tgtEl>
                                          <p:spTgt spid="48"/>
                                        </p:tgtEl>
                                        <p:attrNameLst>
                                          <p:attrName>style.visibility</p:attrName>
                                        </p:attrNameLst>
                                      </p:cBhvr>
                                      <p:to>
                                        <p:strVal val="visible"/>
                                      </p:to>
                                    </p:set>
                                    <p:animEffect transition="in" filter="wheel(1)">
                                      <p:cBhvr>
                                        <p:cTn id="73"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19" grpId="0"/>
      <p:bldP spid="20" grpId="0" animBg="1"/>
      <p:bldP spid="21" grpId="0"/>
      <p:bldP spid="34"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60"/>
          <p:cNvGrpSpPr/>
          <p:nvPr/>
        </p:nvGrpSpPr>
        <p:grpSpPr bwMode="auto">
          <a:xfrm>
            <a:off x="3175" y="249238"/>
            <a:ext cx="9140825" cy="339725"/>
            <a:chOff x="2964" y="249810"/>
            <a:chExt cx="9141036" cy="338554"/>
          </a:xfrm>
        </p:grpSpPr>
        <p:grpSp>
          <p:nvGrpSpPr>
            <p:cNvPr id="28699" name="组合 61"/>
            <p:cNvGrpSpPr/>
            <p:nvPr/>
          </p:nvGrpSpPr>
          <p:grpSpPr bwMode="auto">
            <a:xfrm>
              <a:off x="2339752" y="504137"/>
              <a:ext cx="503104" cy="51389"/>
              <a:chOff x="1548140" y="486364"/>
              <a:chExt cx="503104" cy="51389"/>
            </a:xfrm>
          </p:grpSpPr>
          <p:cxnSp>
            <p:nvCxnSpPr>
              <p:cNvPr id="73" name="直接连接符 72"/>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8700" name="组合 62"/>
            <p:cNvGrpSpPr/>
            <p:nvPr/>
          </p:nvGrpSpPr>
          <p:grpSpPr bwMode="auto">
            <a:xfrm>
              <a:off x="2964" y="304971"/>
              <a:ext cx="255431" cy="278159"/>
              <a:chOff x="1619671" y="483518"/>
              <a:chExt cx="255431" cy="278159"/>
            </a:xfrm>
          </p:grpSpPr>
          <p:sp>
            <p:nvSpPr>
              <p:cNvPr id="71" name="矩形 70"/>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2" name="等腰三角形 71"/>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64" name="矩形 63"/>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65" name="直接连接符 64"/>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8703" name="组合 65"/>
            <p:cNvGrpSpPr/>
            <p:nvPr/>
          </p:nvGrpSpPr>
          <p:grpSpPr bwMode="auto">
            <a:xfrm>
              <a:off x="283270" y="249810"/>
              <a:ext cx="2470458" cy="338554"/>
              <a:chOff x="3508896" y="662864"/>
              <a:chExt cx="2470458" cy="338554"/>
            </a:xfrm>
          </p:grpSpPr>
          <p:sp>
            <p:nvSpPr>
              <p:cNvPr id="28704" name="TextBox 66"/>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8705" name="组合 67"/>
              <p:cNvGrpSpPr/>
              <p:nvPr/>
            </p:nvGrpSpPr>
            <p:grpSpPr bwMode="auto">
              <a:xfrm>
                <a:off x="4540250" y="752782"/>
                <a:ext cx="1439104" cy="241198"/>
                <a:chOff x="4540250" y="752782"/>
                <a:chExt cx="1439104" cy="241198"/>
              </a:xfrm>
            </p:grpSpPr>
            <p:sp>
              <p:nvSpPr>
                <p:cNvPr id="28706" name="TextBox 68"/>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70" name="直接连接符 69"/>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01" name="矩形 100"/>
          <p:cNvSpPr/>
          <p:nvPr/>
        </p:nvSpPr>
        <p:spPr>
          <a:xfrm>
            <a:off x="3454400" y="1339850"/>
            <a:ext cx="4651375" cy="790575"/>
          </a:xfrm>
          <a:prstGeom prst="rect">
            <a:avLst/>
          </a:prstGeom>
        </p:spPr>
        <p:txBody>
          <a:bodyPr>
            <a:spAutoFit/>
          </a:bodyPr>
          <a:lstStyle/>
          <a:p>
            <a:pPr algn="just" defTabSz="914400" eaLnBrk="1" fontAlgn="auto" hangingPunct="1">
              <a:lnSpc>
                <a:spcPct val="150000"/>
              </a:lnSpc>
              <a:spcBef>
                <a:spcPts val="0"/>
              </a:spcBef>
              <a:spcAft>
                <a:spcPts val="0"/>
              </a:spcAft>
              <a:buClr>
                <a:srgbClr val="0070C0"/>
              </a:buClr>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bwMode="auto">
          <a:xfrm>
            <a:off x="923925" y="2863850"/>
            <a:ext cx="7100888" cy="1809750"/>
            <a:chOff x="450011" y="2800205"/>
            <a:chExt cx="8115103" cy="2069370"/>
          </a:xfrm>
        </p:grpSpPr>
        <p:sp>
          <p:nvSpPr>
            <p:cNvPr id="103" name="矩形 102"/>
            <p:cNvSpPr/>
            <p:nvPr/>
          </p:nvSpPr>
          <p:spPr bwMode="auto">
            <a:xfrm>
              <a:off x="450011" y="2800205"/>
              <a:ext cx="8115103" cy="2069370"/>
            </a:xfrm>
            <a:prstGeom prst="rect">
              <a:avLst/>
            </a:prstGeom>
            <a:solidFill>
              <a:srgbClr val="0070C0"/>
            </a:solidFill>
            <a:ln w="25400">
              <a:noFill/>
            </a:ln>
            <a:effectLst>
              <a:outerShdw blurRad="225425" dist="38100" dir="5220000" algn="ctr">
                <a:srgbClr val="000000">
                  <a:alpha val="33000"/>
                </a:srgbClr>
              </a:outerShdw>
            </a:effectLst>
            <a:scene3d>
              <a:camera prst="perspectiveRelaxed">
                <a:rot lat="17073600" lon="0" rev="0"/>
              </a:camera>
              <a:lightRig rig="twoPt" dir="t"/>
            </a:scene3d>
            <a:sp3d extrusionH="381000" contourW="19050">
              <a:bevelT w="101600" prst="divot"/>
              <a:bevelB w="0" h="381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lvl="2" indent="0" algn="ctr" defTabSz="914400" eaLnBrk="1" fontAlgn="ctr" hangingPunct="1">
                <a:spcBef>
                  <a:spcPts val="0"/>
                </a:spcBef>
                <a:spcAft>
                  <a:spcPts val="0"/>
                </a:spcAft>
                <a:buClr>
                  <a:srgbClr val="FF0000"/>
                </a:buClr>
                <a:buSzPct val="70000"/>
                <a:tabLst>
                  <a:tab pos="136525" algn="l"/>
                </a:tabLst>
                <a:defRPr/>
              </a:pP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8" name="矩形 107"/>
            <p:cNvSpPr>
              <a:spLocks noChangeArrowheads="1"/>
            </p:cNvSpPr>
            <p:nvPr/>
          </p:nvSpPr>
          <p:spPr bwMode="auto">
            <a:xfrm>
              <a:off x="1533114" y="4216090"/>
              <a:ext cx="6641938" cy="368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zh-CN" altLang="en-US" sz="1350" b="1" spc="600" dirty="0">
                  <a:solidFill>
                    <a:prstClr val="white"/>
                  </a:solidFill>
                  <a:latin typeface="微软雅黑" panose="020B0503020204020204" pitchFamily="34" charset="-122"/>
                  <a:ea typeface="微软雅黑" panose="020B0503020204020204" pitchFamily="34" charset="-122"/>
                </a:rPr>
                <a:t>点击添加标题</a:t>
              </a:r>
              <a:endParaRPr lang="zh-CN" altLang="en-US" sz="1350" b="1" spc="600" dirty="0">
                <a:solidFill>
                  <a:prstClr val="white"/>
                </a:solidFill>
                <a:latin typeface="微软雅黑" panose="020B0503020204020204" pitchFamily="34" charset="-122"/>
                <a:ea typeface="微软雅黑" panose="020B0503020204020204" pitchFamily="34" charset="-122"/>
              </a:endParaRPr>
            </a:p>
          </p:txBody>
        </p:sp>
      </p:grpSp>
      <p:sp>
        <p:nvSpPr>
          <p:cNvPr id="109" name="矩形 108"/>
          <p:cNvSpPr>
            <a:spLocks noChangeArrowheads="1"/>
          </p:cNvSpPr>
          <p:nvPr/>
        </p:nvSpPr>
        <p:spPr bwMode="auto">
          <a:xfrm>
            <a:off x="3467100" y="1036638"/>
            <a:ext cx="25908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buClr>
                <a:srgbClr val="0070C0"/>
              </a:buClr>
            </a:pPr>
            <a:r>
              <a:rPr lang="zh-CN" altLang="en-US" sz="1400" b="1">
                <a:solidFill>
                  <a:srgbClr val="000000"/>
                </a:solidFill>
                <a:latin typeface="微软雅黑" panose="020B0503020204020204" pitchFamily="34" charset="-122"/>
                <a:ea typeface="微软雅黑" panose="020B0503020204020204" pitchFamily="34" charset="-122"/>
              </a:rPr>
              <a:t>全新业务划分</a:t>
            </a:r>
            <a:endParaRPr lang="zh-CN" altLang="zh-CN" sz="1400" b="1">
              <a:solidFill>
                <a:srgbClr val="000000"/>
              </a:solidFill>
              <a:latin typeface="微软雅黑" panose="020B0503020204020204" pitchFamily="34" charset="-122"/>
              <a:ea typeface="微软雅黑" panose="020B0503020204020204" pitchFamily="34" charset="-122"/>
            </a:endParaRPr>
          </a:p>
        </p:txBody>
      </p:sp>
      <p:pic>
        <p:nvPicPr>
          <p:cNvPr id="1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372444" y="1077951"/>
            <a:ext cx="1865310" cy="2796599"/>
          </a:xfrm>
          <a:prstGeom prst="roundRect">
            <a:avLst>
              <a:gd name="adj" fmla="val 1596"/>
            </a:avLst>
          </a:prstGeom>
          <a:solidFill>
            <a:srgbClr val="FFFFFF">
              <a:shade val="85000"/>
            </a:srgbClr>
          </a:solidFill>
          <a:ln>
            <a:noFill/>
          </a:ln>
          <a:effectLst>
            <a:outerShdw blurRad="76200" dist="38100" dir="2700000" algn="tl" rotWithShape="0">
              <a:prstClr val="black">
                <a:alpha val="40000"/>
              </a:prstClr>
            </a:outerShdw>
          </a:effectLst>
        </p:spPr>
      </p:pic>
      <p:cxnSp>
        <p:nvCxnSpPr>
          <p:cNvPr id="111" name="直接连接符 110"/>
          <p:cNvCxnSpPr/>
          <p:nvPr/>
        </p:nvCxnSpPr>
        <p:spPr>
          <a:xfrm>
            <a:off x="3549650" y="1397000"/>
            <a:ext cx="442277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bwMode="auto">
          <a:xfrm>
            <a:off x="3430588" y="2076450"/>
            <a:ext cx="1152525" cy="1947863"/>
            <a:chOff x="3313491" y="1901642"/>
            <a:chExt cx="1317651" cy="2225339"/>
          </a:xfrm>
        </p:grpSpPr>
        <p:sp>
          <p:nvSpPr>
            <p:cNvPr id="113" name="流程图: 文档 112"/>
            <p:cNvSpPr/>
            <p:nvPr/>
          </p:nvSpPr>
          <p:spPr bwMode="auto">
            <a:xfrm flipV="1">
              <a:off x="3398793" y="1901642"/>
              <a:ext cx="1232349" cy="2038533"/>
            </a:xfrm>
            <a:prstGeom prst="flowChartDocumen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dirty="0">
                <a:solidFill>
                  <a:prstClr val="white"/>
                </a:solidFill>
              </a:endParaRPr>
            </a:p>
          </p:txBody>
        </p:sp>
        <p:sp>
          <p:nvSpPr>
            <p:cNvPr id="115" name="TextBox 114"/>
            <p:cNvSpPr txBox="1"/>
            <p:nvPr/>
          </p:nvSpPr>
          <p:spPr bwMode="auto">
            <a:xfrm>
              <a:off x="3313491" y="3176997"/>
              <a:ext cx="910791" cy="949984"/>
            </a:xfrm>
            <a:prstGeom prst="rect">
              <a:avLst/>
            </a:prstGeom>
            <a:noFill/>
          </p:spPr>
          <p:txBody>
            <a:bodyPr>
              <a:spAutoFit/>
            </a:bodyPr>
            <a:lstStyle/>
            <a:p>
              <a:pPr defTabSz="953770" eaLnBrk="1" fontAlgn="auto" hangingPunct="1">
                <a:spcBef>
                  <a:spcPts val="0"/>
                </a:spcBef>
                <a:spcAft>
                  <a:spcPts val="0"/>
                </a:spcAft>
                <a:defRPr/>
              </a:pPr>
              <a:r>
                <a:rPr lang="en-US" altLang="zh-CN" sz="4800" b="1" dirty="0">
                  <a:solidFill>
                    <a:prstClr val="white">
                      <a:alpha val="55000"/>
                    </a:prstClr>
                  </a:solidFill>
                  <a:latin typeface="Broadway" panose="04040905080B02020502" pitchFamily="82" charset="0"/>
                  <a:ea typeface="+mn-ea"/>
                </a:rPr>
                <a:t>1</a:t>
              </a:r>
              <a:endParaRPr lang="zh-CN" altLang="en-US" sz="4800" b="1" dirty="0">
                <a:solidFill>
                  <a:prstClr val="white">
                    <a:alpha val="55000"/>
                  </a:prstClr>
                </a:solidFill>
                <a:latin typeface="Broadway" panose="04040905080B02020502" pitchFamily="82" charset="0"/>
                <a:ea typeface="+mn-ea"/>
              </a:endParaRPr>
            </a:p>
          </p:txBody>
        </p:sp>
        <p:sp>
          <p:nvSpPr>
            <p:cNvPr id="116" name="矩形 37"/>
            <p:cNvSpPr>
              <a:spLocks noChangeArrowheads="1"/>
            </p:cNvSpPr>
            <p:nvPr/>
          </p:nvSpPr>
          <p:spPr bwMode="auto">
            <a:xfrm>
              <a:off x="3460501" y="2608962"/>
              <a:ext cx="1130712" cy="59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7" name="组合 116"/>
          <p:cNvGrpSpPr/>
          <p:nvPr/>
        </p:nvGrpSpPr>
        <p:grpSpPr bwMode="auto">
          <a:xfrm>
            <a:off x="4592638" y="2286000"/>
            <a:ext cx="1128712" cy="1741488"/>
            <a:chOff x="4642429" y="2140360"/>
            <a:chExt cx="1289296" cy="1990569"/>
          </a:xfrm>
        </p:grpSpPr>
        <p:sp>
          <p:nvSpPr>
            <p:cNvPr id="118" name="流程图: 文档 117"/>
            <p:cNvSpPr/>
            <p:nvPr/>
          </p:nvSpPr>
          <p:spPr bwMode="auto">
            <a:xfrm flipV="1">
              <a:off x="4700456" y="2140360"/>
              <a:ext cx="1231269" cy="1800040"/>
            </a:xfrm>
            <a:prstGeom prst="flowChartDocument">
              <a:avLst/>
            </a:prstGeom>
            <a:solidFill>
              <a:srgbClr val="00539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dirty="0">
                <a:solidFill>
                  <a:prstClr val="white"/>
                </a:solidFill>
              </a:endParaRPr>
            </a:p>
          </p:txBody>
        </p:sp>
        <p:sp>
          <p:nvSpPr>
            <p:cNvPr id="120" name="TextBox 119"/>
            <p:cNvSpPr txBox="1"/>
            <p:nvPr/>
          </p:nvSpPr>
          <p:spPr bwMode="auto">
            <a:xfrm>
              <a:off x="4642429" y="3181367"/>
              <a:ext cx="910790" cy="949562"/>
            </a:xfrm>
            <a:prstGeom prst="rect">
              <a:avLst/>
            </a:prstGeom>
            <a:noFill/>
          </p:spPr>
          <p:txBody>
            <a:bodyPr>
              <a:spAutoFit/>
            </a:bodyPr>
            <a:lstStyle/>
            <a:p>
              <a:pPr defTabSz="953770" eaLnBrk="1" fontAlgn="auto" hangingPunct="1">
                <a:spcBef>
                  <a:spcPts val="0"/>
                </a:spcBef>
                <a:spcAft>
                  <a:spcPts val="0"/>
                </a:spcAft>
                <a:defRPr/>
              </a:pPr>
              <a:r>
                <a:rPr lang="en-US" altLang="zh-CN" sz="4800" b="1" dirty="0">
                  <a:solidFill>
                    <a:prstClr val="white">
                      <a:alpha val="55000"/>
                    </a:prstClr>
                  </a:solidFill>
                  <a:latin typeface="Broadway" panose="04040905080B02020502" pitchFamily="82" charset="0"/>
                  <a:ea typeface="+mn-ea"/>
                </a:rPr>
                <a:t>2</a:t>
              </a:r>
              <a:endParaRPr lang="zh-CN" altLang="en-US" sz="4800" b="1" dirty="0">
                <a:solidFill>
                  <a:prstClr val="white">
                    <a:alpha val="55000"/>
                  </a:prstClr>
                </a:solidFill>
                <a:latin typeface="Broadway" panose="04040905080B02020502" pitchFamily="82" charset="0"/>
                <a:ea typeface="+mn-ea"/>
              </a:endParaRPr>
            </a:p>
          </p:txBody>
        </p:sp>
        <p:sp>
          <p:nvSpPr>
            <p:cNvPr id="121" name="矩形 38"/>
            <p:cNvSpPr>
              <a:spLocks noChangeArrowheads="1"/>
            </p:cNvSpPr>
            <p:nvPr/>
          </p:nvSpPr>
          <p:spPr bwMode="auto">
            <a:xfrm>
              <a:off x="4709523" y="2653880"/>
              <a:ext cx="1167802" cy="59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2" name="组合 121"/>
          <p:cNvGrpSpPr/>
          <p:nvPr/>
        </p:nvGrpSpPr>
        <p:grpSpPr bwMode="auto">
          <a:xfrm>
            <a:off x="5748338" y="2286000"/>
            <a:ext cx="1112837" cy="1733550"/>
            <a:chOff x="5962794" y="2140359"/>
            <a:chExt cx="1270664" cy="1980291"/>
          </a:xfrm>
        </p:grpSpPr>
        <p:sp>
          <p:nvSpPr>
            <p:cNvPr id="123" name="流程图: 文档 122"/>
            <p:cNvSpPr/>
            <p:nvPr/>
          </p:nvSpPr>
          <p:spPr bwMode="auto">
            <a:xfrm flipH="1" flipV="1">
              <a:off x="5999047" y="2140359"/>
              <a:ext cx="1234411" cy="1798946"/>
            </a:xfrm>
            <a:prstGeom prst="flowChartDocumen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dirty="0">
                <a:solidFill>
                  <a:prstClr val="white"/>
                </a:solidFill>
              </a:endParaRPr>
            </a:p>
          </p:txBody>
        </p:sp>
        <p:sp>
          <p:nvSpPr>
            <p:cNvPr id="125" name="TextBox 124"/>
            <p:cNvSpPr txBox="1"/>
            <p:nvPr/>
          </p:nvSpPr>
          <p:spPr bwMode="auto">
            <a:xfrm>
              <a:off x="5962794" y="3171347"/>
              <a:ext cx="910789" cy="949303"/>
            </a:xfrm>
            <a:prstGeom prst="rect">
              <a:avLst/>
            </a:prstGeom>
            <a:noFill/>
          </p:spPr>
          <p:txBody>
            <a:bodyPr>
              <a:spAutoFit/>
            </a:bodyPr>
            <a:lstStyle/>
            <a:p>
              <a:pPr defTabSz="953770" eaLnBrk="1" fontAlgn="auto" hangingPunct="1">
                <a:spcBef>
                  <a:spcPts val="0"/>
                </a:spcBef>
                <a:spcAft>
                  <a:spcPts val="0"/>
                </a:spcAft>
                <a:defRPr/>
              </a:pPr>
              <a:r>
                <a:rPr lang="en-US" altLang="zh-CN" sz="4800" b="1" dirty="0">
                  <a:solidFill>
                    <a:prstClr val="white">
                      <a:alpha val="55000"/>
                    </a:prstClr>
                  </a:solidFill>
                  <a:latin typeface="Broadway" panose="04040905080B02020502" pitchFamily="82" charset="0"/>
                  <a:ea typeface="+mn-ea"/>
                </a:rPr>
                <a:t>3</a:t>
              </a:r>
              <a:endParaRPr lang="zh-CN" altLang="en-US" sz="4800" b="1" dirty="0">
                <a:solidFill>
                  <a:prstClr val="white">
                    <a:alpha val="55000"/>
                  </a:prstClr>
                </a:solidFill>
                <a:latin typeface="Broadway" panose="04040905080B02020502" pitchFamily="82" charset="0"/>
                <a:ea typeface="+mn-ea"/>
              </a:endParaRPr>
            </a:p>
          </p:txBody>
        </p:sp>
        <p:sp>
          <p:nvSpPr>
            <p:cNvPr id="126" name="矩形 39"/>
            <p:cNvSpPr>
              <a:spLocks noChangeArrowheads="1"/>
            </p:cNvSpPr>
            <p:nvPr/>
          </p:nvSpPr>
          <p:spPr bwMode="auto">
            <a:xfrm>
              <a:off x="6033487" y="2649940"/>
              <a:ext cx="1189096" cy="59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892925" y="2033588"/>
            <a:ext cx="1092200" cy="1995487"/>
            <a:chOff x="7270364" y="1852449"/>
            <a:chExt cx="1247743" cy="2279362"/>
          </a:xfrm>
        </p:grpSpPr>
        <p:sp>
          <p:nvSpPr>
            <p:cNvPr id="128" name="流程图: 文档 127"/>
            <p:cNvSpPr/>
            <p:nvPr/>
          </p:nvSpPr>
          <p:spPr bwMode="auto">
            <a:xfrm flipH="1" flipV="1">
              <a:off x="7284873" y="1852449"/>
              <a:ext cx="1233234" cy="2088962"/>
            </a:xfrm>
            <a:prstGeom prst="flowChartDocument">
              <a:avLst/>
            </a:prstGeom>
            <a:solidFill>
              <a:srgbClr val="00539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dirty="0">
                <a:solidFill>
                  <a:prstClr val="white"/>
                </a:solidFill>
              </a:endParaRPr>
            </a:p>
          </p:txBody>
        </p:sp>
        <p:sp>
          <p:nvSpPr>
            <p:cNvPr id="130" name="矩形 40"/>
            <p:cNvSpPr>
              <a:spLocks noChangeArrowheads="1"/>
            </p:cNvSpPr>
            <p:nvPr/>
          </p:nvSpPr>
          <p:spPr bwMode="auto">
            <a:xfrm>
              <a:off x="7339280" y="2648503"/>
              <a:ext cx="1129861" cy="59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1" name="TextBox 130"/>
            <p:cNvSpPr txBox="1"/>
            <p:nvPr/>
          </p:nvSpPr>
          <p:spPr bwMode="auto">
            <a:xfrm>
              <a:off x="7270364" y="3182269"/>
              <a:ext cx="910792" cy="949542"/>
            </a:xfrm>
            <a:prstGeom prst="rect">
              <a:avLst/>
            </a:prstGeom>
            <a:noFill/>
          </p:spPr>
          <p:txBody>
            <a:bodyPr>
              <a:spAutoFit/>
            </a:bodyPr>
            <a:lstStyle/>
            <a:p>
              <a:pPr defTabSz="953770" eaLnBrk="1" fontAlgn="auto" hangingPunct="1">
                <a:spcBef>
                  <a:spcPts val="0"/>
                </a:spcBef>
                <a:spcAft>
                  <a:spcPts val="0"/>
                </a:spcAft>
                <a:defRPr/>
              </a:pPr>
              <a:r>
                <a:rPr lang="en-US" altLang="zh-CN" sz="4800" b="1" dirty="0">
                  <a:solidFill>
                    <a:prstClr val="white">
                      <a:alpha val="69000"/>
                    </a:prstClr>
                  </a:solidFill>
                  <a:latin typeface="Broadway" panose="04040905080B02020502" pitchFamily="82" charset="0"/>
                  <a:ea typeface="+mn-ea"/>
                </a:rPr>
                <a:t>4</a:t>
              </a:r>
              <a:endParaRPr lang="zh-CN" altLang="en-US" sz="4800" b="1" dirty="0">
                <a:solidFill>
                  <a:prstClr val="white">
                    <a:alpha val="69000"/>
                  </a:prstClr>
                </a:solidFill>
                <a:latin typeface="Broadway" panose="04040905080B02020502" pitchFamily="82" charset="0"/>
                <a:ea typeface="+mn-ea"/>
              </a:endParaRPr>
            </a:p>
          </p:txBody>
        </p:sp>
      </p:grpSp>
      <p:pic>
        <p:nvPicPr>
          <p:cNvPr id="132" name="Picture 3" descr="F:\0图片下载\B-3D效果\030_5000x4000_zcool.com.cn副本.png"/>
          <p:cNvPicPr>
            <a:picLocks noChangeAspect="1" noChangeArrowheads="1"/>
          </p:cNvPicPr>
          <p:nvPr/>
        </p:nvPicPr>
        <p:blipFill>
          <a:blip r:embed="rId2">
            <a:grayscl/>
            <a:lum contrast="14000"/>
          </a:blip>
          <a:srcRect/>
          <a:stretch>
            <a:fillRect/>
          </a:stretch>
        </p:blipFill>
        <p:spPr bwMode="auto">
          <a:xfrm>
            <a:off x="7200900" y="3222625"/>
            <a:ext cx="1060450" cy="877888"/>
          </a:xfrm>
          <a:prstGeom prst="rect">
            <a:avLst/>
          </a:prstGeom>
          <a:noFill/>
          <a:ln>
            <a:noFill/>
          </a:ln>
          <a:effectLst>
            <a:outerShdw blurRad="190500" sy="23000" kx="-1199993" algn="bl" rotWithShape="0">
              <a:srgbClr val="000000">
                <a:alpha val="2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anim calcmode="lin" valueType="num">
                                      <p:cBhvr>
                                        <p:cTn id="8" dur="750" fill="hold"/>
                                        <p:tgtEl>
                                          <p:spTgt spid="102"/>
                                        </p:tgtEl>
                                        <p:attrNameLst>
                                          <p:attrName>ppt_x</p:attrName>
                                        </p:attrNameLst>
                                      </p:cBhvr>
                                      <p:tavLst>
                                        <p:tav tm="0">
                                          <p:val>
                                            <p:strVal val="#ppt_x"/>
                                          </p:val>
                                        </p:tav>
                                        <p:tav tm="100000">
                                          <p:val>
                                            <p:strVal val="#ppt_x"/>
                                          </p:val>
                                        </p:tav>
                                      </p:tavLst>
                                    </p:anim>
                                    <p:anim calcmode="lin" valueType="num">
                                      <p:cBhvr>
                                        <p:cTn id="9" dur="75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750"/>
                                        <p:tgtEl>
                                          <p:spTgt spid="110"/>
                                        </p:tgtEl>
                                      </p:cBhvr>
                                    </p:animEffect>
                                    <p:anim calcmode="lin" valueType="num">
                                      <p:cBhvr>
                                        <p:cTn id="13" dur="750" fill="hold"/>
                                        <p:tgtEl>
                                          <p:spTgt spid="110"/>
                                        </p:tgtEl>
                                        <p:attrNameLst>
                                          <p:attrName>ppt_x</p:attrName>
                                        </p:attrNameLst>
                                      </p:cBhvr>
                                      <p:tavLst>
                                        <p:tav tm="0">
                                          <p:val>
                                            <p:strVal val="#ppt_x"/>
                                          </p:val>
                                        </p:tav>
                                        <p:tav tm="100000">
                                          <p:val>
                                            <p:strVal val="#ppt_x"/>
                                          </p:val>
                                        </p:tav>
                                      </p:tavLst>
                                    </p:anim>
                                    <p:anim calcmode="lin" valueType="num">
                                      <p:cBhvr>
                                        <p:cTn id="14" dur="750" fill="hold"/>
                                        <p:tgtEl>
                                          <p:spTgt spid="11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16" presetClass="entr" presetSubtype="37" fill="hold" nodeType="withEffect">
                                  <p:stCondLst>
                                    <p:cond delay="1250"/>
                                  </p:stCondLst>
                                  <p:childTnLst>
                                    <p:set>
                                      <p:cBhvr>
                                        <p:cTn id="19" dur="1" fill="hold">
                                          <p:stCondLst>
                                            <p:cond delay="0"/>
                                          </p:stCondLst>
                                        </p:cTn>
                                        <p:tgtEl>
                                          <p:spTgt spid="111"/>
                                        </p:tgtEl>
                                        <p:attrNameLst>
                                          <p:attrName>style.visibility</p:attrName>
                                        </p:attrNameLst>
                                      </p:cBhvr>
                                      <p:to>
                                        <p:strVal val="visible"/>
                                      </p:to>
                                    </p:set>
                                    <p:animEffect transition="in" filter="barn(outVertical)">
                                      <p:cBhvr>
                                        <p:cTn id="20" dur="500"/>
                                        <p:tgtEl>
                                          <p:spTgt spid="111"/>
                                        </p:tgtEl>
                                      </p:cBhvr>
                                    </p:animEffect>
                                  </p:childTnLst>
                                </p:cTn>
                              </p:par>
                              <p:par>
                                <p:cTn id="21" presetID="22" presetClass="entr" presetSubtype="1" fill="hold" grpId="0" nodeType="withEffect">
                                  <p:stCondLst>
                                    <p:cond delay="1500"/>
                                  </p:stCondLst>
                                  <p:childTnLst>
                                    <p:set>
                                      <p:cBhvr>
                                        <p:cTn id="22" dur="1" fill="hold">
                                          <p:stCondLst>
                                            <p:cond delay="0"/>
                                          </p:stCondLst>
                                        </p:cTn>
                                        <p:tgtEl>
                                          <p:spTgt spid="101"/>
                                        </p:tgtEl>
                                        <p:attrNameLst>
                                          <p:attrName>style.visibility</p:attrName>
                                        </p:attrNameLst>
                                      </p:cBhvr>
                                      <p:to>
                                        <p:strVal val="visible"/>
                                      </p:to>
                                    </p:set>
                                    <p:animEffect transition="in" filter="wipe(up)">
                                      <p:cBhvr>
                                        <p:cTn id="23" dur="500"/>
                                        <p:tgtEl>
                                          <p:spTgt spid="101"/>
                                        </p:tgtEl>
                                      </p:cBhvr>
                                    </p:animEffect>
                                  </p:childTnLst>
                                </p:cTn>
                              </p:par>
                              <p:par>
                                <p:cTn id="24" presetID="42" presetClass="entr" presetSubtype="0" fill="hold" nodeType="withEffect">
                                  <p:stCondLst>
                                    <p:cond delay="150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500"/>
                                        <p:tgtEl>
                                          <p:spTgt spid="112"/>
                                        </p:tgtEl>
                                      </p:cBhvr>
                                    </p:animEffect>
                                    <p:anim calcmode="lin" valueType="num">
                                      <p:cBhvr>
                                        <p:cTn id="27" dur="500" fill="hold"/>
                                        <p:tgtEl>
                                          <p:spTgt spid="112"/>
                                        </p:tgtEl>
                                        <p:attrNameLst>
                                          <p:attrName>ppt_x</p:attrName>
                                        </p:attrNameLst>
                                      </p:cBhvr>
                                      <p:tavLst>
                                        <p:tav tm="0">
                                          <p:val>
                                            <p:strVal val="#ppt_x"/>
                                          </p:val>
                                        </p:tav>
                                        <p:tav tm="100000">
                                          <p:val>
                                            <p:strVal val="#ppt_x"/>
                                          </p:val>
                                        </p:tav>
                                      </p:tavLst>
                                    </p:anim>
                                    <p:anim calcmode="lin" valueType="num">
                                      <p:cBhvr>
                                        <p:cTn id="28" dur="500" fill="hold"/>
                                        <p:tgtEl>
                                          <p:spTgt spid="1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75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anim calcmode="lin" valueType="num">
                                      <p:cBhvr>
                                        <p:cTn id="32" dur="500" fill="hold"/>
                                        <p:tgtEl>
                                          <p:spTgt spid="117"/>
                                        </p:tgtEl>
                                        <p:attrNameLst>
                                          <p:attrName>ppt_x</p:attrName>
                                        </p:attrNameLst>
                                      </p:cBhvr>
                                      <p:tavLst>
                                        <p:tav tm="0">
                                          <p:val>
                                            <p:strVal val="#ppt_x"/>
                                          </p:val>
                                        </p:tav>
                                        <p:tav tm="100000">
                                          <p:val>
                                            <p:strVal val="#ppt_x"/>
                                          </p:val>
                                        </p:tav>
                                      </p:tavLst>
                                    </p:anim>
                                    <p:anim calcmode="lin" valueType="num">
                                      <p:cBhvr>
                                        <p:cTn id="33" dur="500" fill="hold"/>
                                        <p:tgtEl>
                                          <p:spTgt spid="1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0"/>
                                  </p:stCondLst>
                                  <p:childTnLst>
                                    <p:set>
                                      <p:cBhvr>
                                        <p:cTn id="35" dur="1" fill="hold">
                                          <p:stCondLst>
                                            <p:cond delay="0"/>
                                          </p:stCondLst>
                                        </p:cTn>
                                        <p:tgtEl>
                                          <p:spTgt spid="122"/>
                                        </p:tgtEl>
                                        <p:attrNameLst>
                                          <p:attrName>style.visibility</p:attrName>
                                        </p:attrNameLst>
                                      </p:cBhvr>
                                      <p:to>
                                        <p:strVal val="visible"/>
                                      </p:to>
                                    </p:set>
                                    <p:animEffect transition="in" filter="fade">
                                      <p:cBhvr>
                                        <p:cTn id="36" dur="500"/>
                                        <p:tgtEl>
                                          <p:spTgt spid="122"/>
                                        </p:tgtEl>
                                      </p:cBhvr>
                                    </p:animEffect>
                                    <p:anim calcmode="lin" valueType="num">
                                      <p:cBhvr>
                                        <p:cTn id="37" dur="500" fill="hold"/>
                                        <p:tgtEl>
                                          <p:spTgt spid="122"/>
                                        </p:tgtEl>
                                        <p:attrNameLst>
                                          <p:attrName>ppt_x</p:attrName>
                                        </p:attrNameLst>
                                      </p:cBhvr>
                                      <p:tavLst>
                                        <p:tav tm="0">
                                          <p:val>
                                            <p:strVal val="#ppt_x"/>
                                          </p:val>
                                        </p:tav>
                                        <p:tav tm="100000">
                                          <p:val>
                                            <p:strVal val="#ppt_x"/>
                                          </p:val>
                                        </p:tav>
                                      </p:tavLst>
                                    </p:anim>
                                    <p:anim calcmode="lin" valueType="num">
                                      <p:cBhvr>
                                        <p:cTn id="38" dur="500" fill="hold"/>
                                        <p:tgtEl>
                                          <p:spTgt spid="12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2250"/>
                                  </p:stCondLst>
                                  <p:childTnLst>
                                    <p:set>
                                      <p:cBhvr>
                                        <p:cTn id="40" dur="1" fill="hold">
                                          <p:stCondLst>
                                            <p:cond delay="0"/>
                                          </p:stCondLst>
                                        </p:cTn>
                                        <p:tgtEl>
                                          <p:spTgt spid="127"/>
                                        </p:tgtEl>
                                        <p:attrNameLst>
                                          <p:attrName>style.visibility</p:attrName>
                                        </p:attrNameLst>
                                      </p:cBhvr>
                                      <p:to>
                                        <p:strVal val="visible"/>
                                      </p:to>
                                    </p:set>
                                    <p:animEffect transition="in" filter="fade">
                                      <p:cBhvr>
                                        <p:cTn id="41" dur="500"/>
                                        <p:tgtEl>
                                          <p:spTgt spid="127"/>
                                        </p:tgtEl>
                                      </p:cBhvr>
                                    </p:animEffect>
                                    <p:anim calcmode="lin" valueType="num">
                                      <p:cBhvr>
                                        <p:cTn id="42" dur="500" fill="hold"/>
                                        <p:tgtEl>
                                          <p:spTgt spid="127"/>
                                        </p:tgtEl>
                                        <p:attrNameLst>
                                          <p:attrName>ppt_x</p:attrName>
                                        </p:attrNameLst>
                                      </p:cBhvr>
                                      <p:tavLst>
                                        <p:tav tm="0">
                                          <p:val>
                                            <p:strVal val="#ppt_x"/>
                                          </p:val>
                                        </p:tav>
                                        <p:tav tm="100000">
                                          <p:val>
                                            <p:strVal val="#ppt_x"/>
                                          </p:val>
                                        </p:tav>
                                      </p:tavLst>
                                    </p:anim>
                                    <p:anim calcmode="lin" valueType="num">
                                      <p:cBhvr>
                                        <p:cTn id="43" dur="500" fill="hold"/>
                                        <p:tgtEl>
                                          <p:spTgt spid="12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275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500"/>
                                        <p:tgtEl>
                                          <p:spTgt spid="132"/>
                                        </p:tgtEl>
                                      </p:cBhvr>
                                    </p:animEffect>
                                    <p:anim calcmode="lin" valueType="num">
                                      <p:cBhvr>
                                        <p:cTn id="47" dur="500" fill="hold"/>
                                        <p:tgtEl>
                                          <p:spTgt spid="132"/>
                                        </p:tgtEl>
                                        <p:attrNameLst>
                                          <p:attrName>ppt_x</p:attrName>
                                        </p:attrNameLst>
                                      </p:cBhvr>
                                      <p:tavLst>
                                        <p:tav tm="0">
                                          <p:val>
                                            <p:strVal val="#ppt_x"/>
                                          </p:val>
                                        </p:tav>
                                        <p:tav tm="100000">
                                          <p:val>
                                            <p:strVal val="#ppt_x"/>
                                          </p:val>
                                        </p:tav>
                                      </p:tavLst>
                                    </p:anim>
                                    <p:anim calcmode="lin" valueType="num">
                                      <p:cBhvr>
                                        <p:cTn id="48" dur="5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半闭框 2048"/>
          <p:cNvSpPr/>
          <p:nvPr/>
        </p:nvSpPr>
        <p:spPr>
          <a:xfrm rot="5400000">
            <a:off x="6986588" y="1458913"/>
            <a:ext cx="468312" cy="461962"/>
          </a:xfrm>
          <a:prstGeom prst="halfFrame">
            <a:avLst>
              <a:gd name="adj1" fmla="val 14103"/>
              <a:gd name="adj2" fmla="val 12729"/>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nvGrpSpPr>
          <p:cNvPr id="29699" name="组合 18"/>
          <p:cNvGrpSpPr/>
          <p:nvPr/>
        </p:nvGrpSpPr>
        <p:grpSpPr bwMode="auto">
          <a:xfrm>
            <a:off x="3175" y="249238"/>
            <a:ext cx="9140825" cy="339725"/>
            <a:chOff x="2964" y="249810"/>
            <a:chExt cx="9141036" cy="338554"/>
          </a:xfrm>
        </p:grpSpPr>
        <p:grpSp>
          <p:nvGrpSpPr>
            <p:cNvPr id="29707" name="组合 19"/>
            <p:cNvGrpSpPr/>
            <p:nvPr/>
          </p:nvGrpSpPr>
          <p:grpSpPr bwMode="auto">
            <a:xfrm>
              <a:off x="2339752" y="504137"/>
              <a:ext cx="503104" cy="51389"/>
              <a:chOff x="1548140" y="486364"/>
              <a:chExt cx="503104" cy="51389"/>
            </a:xfrm>
          </p:grpSpPr>
          <p:cxnSp>
            <p:nvCxnSpPr>
              <p:cNvPr id="35" name="直接连接符 34"/>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9708" name="组合 20"/>
            <p:cNvGrpSpPr/>
            <p:nvPr/>
          </p:nvGrpSpPr>
          <p:grpSpPr bwMode="auto">
            <a:xfrm>
              <a:off x="2964" y="304971"/>
              <a:ext cx="255431" cy="278159"/>
              <a:chOff x="1619671" y="483518"/>
              <a:chExt cx="255431" cy="278159"/>
            </a:xfrm>
          </p:grpSpPr>
          <p:sp>
            <p:nvSpPr>
              <p:cNvPr id="33" name="矩形 32"/>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4" name="等腰三角形 33"/>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2" name="矩形 21"/>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23" name="直接连接符 22"/>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9711" name="组合 23"/>
            <p:cNvGrpSpPr/>
            <p:nvPr/>
          </p:nvGrpSpPr>
          <p:grpSpPr bwMode="auto">
            <a:xfrm>
              <a:off x="283270" y="249810"/>
              <a:ext cx="2470458" cy="338554"/>
              <a:chOff x="3508896" y="662864"/>
              <a:chExt cx="2470458" cy="338554"/>
            </a:xfrm>
          </p:grpSpPr>
          <p:sp>
            <p:nvSpPr>
              <p:cNvPr id="29712" name="TextBox 24"/>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9713" name="组合 25"/>
              <p:cNvGrpSpPr/>
              <p:nvPr/>
            </p:nvGrpSpPr>
            <p:grpSpPr bwMode="auto">
              <a:xfrm>
                <a:off x="4540250" y="752782"/>
                <a:ext cx="1439104" cy="241198"/>
                <a:chOff x="4540250" y="752782"/>
                <a:chExt cx="1439104" cy="241198"/>
              </a:xfrm>
            </p:grpSpPr>
            <p:sp>
              <p:nvSpPr>
                <p:cNvPr id="29714" name="TextBox 29"/>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32" name="直接连接符 31"/>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6588" y="923925"/>
            <a:ext cx="5230812"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组合 28"/>
          <p:cNvGrpSpPr/>
          <p:nvPr/>
        </p:nvGrpSpPr>
        <p:grpSpPr bwMode="auto">
          <a:xfrm>
            <a:off x="5651500" y="2840038"/>
            <a:ext cx="2160588" cy="1747837"/>
            <a:chOff x="6012160" y="1000274"/>
            <a:chExt cx="2160240" cy="1747242"/>
          </a:xfrm>
        </p:grpSpPr>
        <p:sp>
          <p:nvSpPr>
            <p:cNvPr id="27" name="矩形 26"/>
            <p:cNvSpPr/>
            <p:nvPr/>
          </p:nvSpPr>
          <p:spPr>
            <a:xfrm>
              <a:off x="6012160" y="1000274"/>
              <a:ext cx="2160240" cy="1747242"/>
            </a:xfrm>
            <a:prstGeom prst="rect">
              <a:avLst/>
            </a:prstGeom>
            <a:solidFill>
              <a:srgbClr val="79D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706" name="矩形 27"/>
            <p:cNvSpPr>
              <a:spLocks noChangeArrowheads="1"/>
            </p:cNvSpPr>
            <p:nvPr/>
          </p:nvSpPr>
          <p:spPr bwMode="auto">
            <a:xfrm>
              <a:off x="6165989" y="1320056"/>
              <a:ext cx="1852582"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ts val="1900"/>
                </a:lnSpc>
                <a:buClr>
                  <a:srgbClr val="0F6DA1"/>
                </a:buClr>
              </a:pPr>
              <a:r>
                <a:rPr lang="zh-CN" altLang="en-US" sz="1400">
                  <a:solidFill>
                    <a:srgbClr val="0F6DA1"/>
                  </a:solidFill>
                  <a:latin typeface="微软雅黑" panose="020B0503020204020204" pitchFamily="34" charset="-122"/>
                  <a:ea typeface="微软雅黑" panose="020B0503020204020204" pitchFamily="34" charset="-122"/>
                </a:rPr>
                <a:t>锐普</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服务领域：</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公共模板设计；</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个性模板设计；</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稿件制作。</a:t>
              </a:r>
              <a:endParaRPr lang="zh-CN" altLang="en-US" sz="1400">
                <a:solidFill>
                  <a:srgbClr val="0F6DA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bwMode="auto">
          <a:xfrm>
            <a:off x="5795963" y="1635125"/>
            <a:ext cx="1439862" cy="1165225"/>
            <a:chOff x="6934826" y="1071102"/>
            <a:chExt cx="1440160" cy="1164828"/>
          </a:xfrm>
        </p:grpSpPr>
        <p:sp>
          <p:nvSpPr>
            <p:cNvPr id="31" name="矩形 30"/>
            <p:cNvSpPr/>
            <p:nvPr/>
          </p:nvSpPr>
          <p:spPr>
            <a:xfrm>
              <a:off x="6934826" y="1071102"/>
              <a:ext cx="1440160" cy="1164828"/>
            </a:xfrm>
            <a:prstGeom prst="rect">
              <a:avLst/>
            </a:prstGeom>
            <a:solidFill>
              <a:srgbClr val="79DCF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704" name="TextBox 2047"/>
            <p:cNvSpPr txBox="1">
              <a:spLocks noChangeArrowheads="1"/>
            </p:cNvSpPr>
            <p:nvPr/>
          </p:nvSpPr>
          <p:spPr bwMode="auto">
            <a:xfrm>
              <a:off x="7081729" y="1419622"/>
              <a:ext cx="11521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400" fill="hold"/>
                                        <p:tgtEl>
                                          <p:spTgt spid="1026"/>
                                        </p:tgtEl>
                                        <p:attrNameLst>
                                          <p:attrName>ppt_w</p:attrName>
                                        </p:attrNameLst>
                                      </p:cBhvr>
                                      <p:tavLst>
                                        <p:tav tm="0">
                                          <p:val>
                                            <p:fltVal val="0"/>
                                          </p:val>
                                        </p:tav>
                                        <p:tav tm="100000">
                                          <p:val>
                                            <p:strVal val="#ppt_w"/>
                                          </p:val>
                                        </p:tav>
                                      </p:tavLst>
                                    </p:anim>
                                    <p:anim calcmode="lin" valueType="num">
                                      <p:cBhvr>
                                        <p:cTn id="8" dur="400" fill="hold"/>
                                        <p:tgtEl>
                                          <p:spTgt spid="1026"/>
                                        </p:tgtEl>
                                        <p:attrNameLst>
                                          <p:attrName>ppt_h</p:attrName>
                                        </p:attrNameLst>
                                      </p:cBhvr>
                                      <p:tavLst>
                                        <p:tav tm="0">
                                          <p:val>
                                            <p:fltVal val="0"/>
                                          </p:val>
                                        </p:tav>
                                        <p:tav tm="100000">
                                          <p:val>
                                            <p:strVal val="#ppt_h"/>
                                          </p:val>
                                        </p:tav>
                                      </p:tavLst>
                                    </p:anim>
                                    <p:animEffect transition="in" filter="fade">
                                      <p:cBhvr>
                                        <p:cTn id="9" dur="400"/>
                                        <p:tgtEl>
                                          <p:spTgt spid="1026"/>
                                        </p:tgtEl>
                                      </p:cBhvr>
                                    </p:animEffect>
                                  </p:childTnLst>
                                </p:cTn>
                              </p:par>
                              <p:par>
                                <p:cTn id="10" presetID="53" presetClass="entr" presetSubtype="16" fill="hold" nodeType="withEffect">
                                  <p:stCondLst>
                                    <p:cond delay="200"/>
                                  </p:stCondLst>
                                  <p:childTnLst>
                                    <p:set>
                                      <p:cBhvr>
                                        <p:cTn id="11" dur="1" fill="hold">
                                          <p:stCondLst>
                                            <p:cond delay="0"/>
                                          </p:stCondLst>
                                        </p:cTn>
                                        <p:tgtEl>
                                          <p:spTgt spid="2"/>
                                        </p:tgtEl>
                                        <p:attrNameLst>
                                          <p:attrName>style.visibility</p:attrName>
                                        </p:attrNameLst>
                                      </p:cBhvr>
                                      <p:to>
                                        <p:strVal val="visible"/>
                                      </p:to>
                                    </p:set>
                                    <p:anim calcmode="lin" valueType="num">
                                      <p:cBhvr>
                                        <p:cTn id="12" dur="400" fill="hold"/>
                                        <p:tgtEl>
                                          <p:spTgt spid="2"/>
                                        </p:tgtEl>
                                        <p:attrNameLst>
                                          <p:attrName>ppt_w</p:attrName>
                                        </p:attrNameLst>
                                      </p:cBhvr>
                                      <p:tavLst>
                                        <p:tav tm="0">
                                          <p:val>
                                            <p:fltVal val="0"/>
                                          </p:val>
                                        </p:tav>
                                        <p:tav tm="100000">
                                          <p:val>
                                            <p:strVal val="#ppt_w"/>
                                          </p:val>
                                        </p:tav>
                                      </p:tavLst>
                                    </p:anim>
                                    <p:anim calcmode="lin" valueType="num">
                                      <p:cBhvr>
                                        <p:cTn id="13" dur="400" fill="hold"/>
                                        <p:tgtEl>
                                          <p:spTgt spid="2"/>
                                        </p:tgtEl>
                                        <p:attrNameLst>
                                          <p:attrName>ppt_h</p:attrName>
                                        </p:attrNameLst>
                                      </p:cBhvr>
                                      <p:tavLst>
                                        <p:tav tm="0">
                                          <p:val>
                                            <p:fltVal val="0"/>
                                          </p:val>
                                        </p:tav>
                                        <p:tav tm="100000">
                                          <p:val>
                                            <p:strVal val="#ppt_h"/>
                                          </p:val>
                                        </p:tav>
                                      </p:tavLst>
                                    </p:anim>
                                    <p:animEffect transition="in" filter="fade">
                                      <p:cBhvr>
                                        <p:cTn id="14" dur="400"/>
                                        <p:tgtEl>
                                          <p:spTgt spid="2"/>
                                        </p:tgtEl>
                                      </p:cBhvr>
                                    </p:animEffect>
                                  </p:childTnLst>
                                </p:cTn>
                              </p:par>
                              <p:par>
                                <p:cTn id="15" presetID="53" presetClass="entr" presetSubtype="16" fill="hold" nodeType="withEffect">
                                  <p:stCondLst>
                                    <p:cond delay="600"/>
                                  </p:stCondLst>
                                  <p:childTnLst>
                                    <p:set>
                                      <p:cBhvr>
                                        <p:cTn id="16" dur="1" fill="hold">
                                          <p:stCondLst>
                                            <p:cond delay="0"/>
                                          </p:stCondLst>
                                        </p:cTn>
                                        <p:tgtEl>
                                          <p:spTgt spid="2049"/>
                                        </p:tgtEl>
                                        <p:attrNameLst>
                                          <p:attrName>style.visibility</p:attrName>
                                        </p:attrNameLst>
                                      </p:cBhvr>
                                      <p:to>
                                        <p:strVal val="visible"/>
                                      </p:to>
                                    </p:set>
                                    <p:anim calcmode="lin" valueType="num">
                                      <p:cBhvr>
                                        <p:cTn id="17" dur="400" fill="hold"/>
                                        <p:tgtEl>
                                          <p:spTgt spid="2049"/>
                                        </p:tgtEl>
                                        <p:attrNameLst>
                                          <p:attrName>ppt_w</p:attrName>
                                        </p:attrNameLst>
                                      </p:cBhvr>
                                      <p:tavLst>
                                        <p:tav tm="0">
                                          <p:val>
                                            <p:fltVal val="0"/>
                                          </p:val>
                                        </p:tav>
                                        <p:tav tm="100000">
                                          <p:val>
                                            <p:strVal val="#ppt_w"/>
                                          </p:val>
                                        </p:tav>
                                      </p:tavLst>
                                    </p:anim>
                                    <p:anim calcmode="lin" valueType="num">
                                      <p:cBhvr>
                                        <p:cTn id="18" dur="400" fill="hold"/>
                                        <p:tgtEl>
                                          <p:spTgt spid="2049"/>
                                        </p:tgtEl>
                                        <p:attrNameLst>
                                          <p:attrName>ppt_h</p:attrName>
                                        </p:attrNameLst>
                                      </p:cBhvr>
                                      <p:tavLst>
                                        <p:tav tm="0">
                                          <p:val>
                                            <p:fltVal val="0"/>
                                          </p:val>
                                        </p:tav>
                                        <p:tav tm="100000">
                                          <p:val>
                                            <p:strVal val="#ppt_h"/>
                                          </p:val>
                                        </p:tav>
                                      </p:tavLst>
                                    </p:anim>
                                    <p:animEffect transition="in" filter="fade">
                                      <p:cBhvr>
                                        <p:cTn id="19" dur="400"/>
                                        <p:tgtEl>
                                          <p:spTgt spid="2049"/>
                                        </p:tgtEl>
                                      </p:cBhvr>
                                    </p:animEffect>
                                  </p:childTnLst>
                                </p:cTn>
                              </p:par>
                              <p:par>
                                <p:cTn id="20" presetID="53" presetClass="entr" presetSubtype="16" fill="hold" nodeType="withEffect">
                                  <p:stCondLst>
                                    <p:cond delay="4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400" fill="hold"/>
                                        <p:tgtEl>
                                          <p:spTgt spid="29"/>
                                        </p:tgtEl>
                                        <p:attrNameLst>
                                          <p:attrName>ppt_w</p:attrName>
                                        </p:attrNameLst>
                                      </p:cBhvr>
                                      <p:tavLst>
                                        <p:tav tm="0">
                                          <p:val>
                                            <p:fltVal val="0"/>
                                          </p:val>
                                        </p:tav>
                                        <p:tav tm="100000">
                                          <p:val>
                                            <p:strVal val="#ppt_w"/>
                                          </p:val>
                                        </p:tav>
                                      </p:tavLst>
                                    </p:anim>
                                    <p:anim calcmode="lin" valueType="num">
                                      <p:cBhvr>
                                        <p:cTn id="23" dur="400" fill="hold"/>
                                        <p:tgtEl>
                                          <p:spTgt spid="29"/>
                                        </p:tgtEl>
                                        <p:attrNameLst>
                                          <p:attrName>ppt_h</p:attrName>
                                        </p:attrNameLst>
                                      </p:cBhvr>
                                      <p:tavLst>
                                        <p:tav tm="0">
                                          <p:val>
                                            <p:fltVal val="0"/>
                                          </p:val>
                                        </p:tav>
                                        <p:tav tm="100000">
                                          <p:val>
                                            <p:strVal val="#ppt_h"/>
                                          </p:val>
                                        </p:tav>
                                      </p:tavLst>
                                    </p:anim>
                                    <p:animEffect transition="in" filter="fade">
                                      <p:cBhvr>
                                        <p:cTn id="24" dur="4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44"/>
          <p:cNvGrpSpPr/>
          <p:nvPr/>
        </p:nvGrpSpPr>
        <p:grpSpPr bwMode="auto">
          <a:xfrm>
            <a:off x="3175" y="249238"/>
            <a:ext cx="9140825" cy="339725"/>
            <a:chOff x="2964" y="249810"/>
            <a:chExt cx="9141036" cy="338554"/>
          </a:xfrm>
        </p:grpSpPr>
        <p:grpSp>
          <p:nvGrpSpPr>
            <p:cNvPr id="30749" name="组合 45"/>
            <p:cNvGrpSpPr/>
            <p:nvPr/>
          </p:nvGrpSpPr>
          <p:grpSpPr bwMode="auto">
            <a:xfrm>
              <a:off x="2339752" y="504137"/>
              <a:ext cx="503104" cy="51389"/>
              <a:chOff x="1548140" y="486364"/>
              <a:chExt cx="503104" cy="51389"/>
            </a:xfrm>
          </p:grpSpPr>
          <p:cxnSp>
            <p:nvCxnSpPr>
              <p:cNvPr id="57" name="直接连接符 56"/>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0750" name="组合 46"/>
            <p:cNvGrpSpPr/>
            <p:nvPr/>
          </p:nvGrpSpPr>
          <p:grpSpPr bwMode="auto">
            <a:xfrm>
              <a:off x="2964" y="304971"/>
              <a:ext cx="255431" cy="278159"/>
              <a:chOff x="1619671" y="483518"/>
              <a:chExt cx="255431" cy="278159"/>
            </a:xfrm>
          </p:grpSpPr>
          <p:sp>
            <p:nvSpPr>
              <p:cNvPr id="55" name="矩形 54"/>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等腰三角形 55"/>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8" name="矩形 47"/>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49" name="直接连接符 48"/>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0753" name="组合 49"/>
            <p:cNvGrpSpPr/>
            <p:nvPr/>
          </p:nvGrpSpPr>
          <p:grpSpPr bwMode="auto">
            <a:xfrm>
              <a:off x="283270" y="249810"/>
              <a:ext cx="2470458" cy="338554"/>
              <a:chOff x="3508896" y="662864"/>
              <a:chExt cx="2470458" cy="338554"/>
            </a:xfrm>
          </p:grpSpPr>
          <p:sp>
            <p:nvSpPr>
              <p:cNvPr id="30754" name="TextBox 50"/>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55" name="组合 51"/>
              <p:cNvGrpSpPr/>
              <p:nvPr/>
            </p:nvGrpSpPr>
            <p:grpSpPr bwMode="auto">
              <a:xfrm>
                <a:off x="4540250" y="752782"/>
                <a:ext cx="1439104" cy="241198"/>
                <a:chOff x="4540250" y="752782"/>
                <a:chExt cx="1439104" cy="241198"/>
              </a:xfrm>
            </p:grpSpPr>
            <p:sp>
              <p:nvSpPr>
                <p:cNvPr id="30756" name="TextBox 52"/>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4" name="直接连接符 53"/>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十二角星 1"/>
          <p:cNvSpPr/>
          <p:nvPr/>
        </p:nvSpPr>
        <p:spPr>
          <a:xfrm>
            <a:off x="3402013" y="2360613"/>
            <a:ext cx="1463675" cy="1465262"/>
          </a:xfrm>
          <a:custGeom>
            <a:avLst/>
            <a:gdLst/>
            <a:ahLst/>
            <a:cxnLst/>
            <a:rect l="l" t="t" r="r" b="b"/>
            <a:pathLst>
              <a:path w="1872208" h="1872208">
                <a:moveTo>
                  <a:pt x="936104" y="720080"/>
                </a:moveTo>
                <a:cubicBezTo>
                  <a:pt x="816797" y="720080"/>
                  <a:pt x="720080" y="816797"/>
                  <a:pt x="720080" y="936104"/>
                </a:cubicBezTo>
                <a:cubicBezTo>
                  <a:pt x="720080" y="1055411"/>
                  <a:pt x="816797" y="1152128"/>
                  <a:pt x="936104" y="1152128"/>
                </a:cubicBezTo>
                <a:cubicBezTo>
                  <a:pt x="1055411" y="1152128"/>
                  <a:pt x="1152128" y="1055411"/>
                  <a:pt x="1152128" y="936104"/>
                </a:cubicBezTo>
                <a:cubicBezTo>
                  <a:pt x="1152128" y="816797"/>
                  <a:pt x="1055411" y="720080"/>
                  <a:pt x="936104" y="720080"/>
                </a:cubicBezTo>
                <a:close/>
                <a:moveTo>
                  <a:pt x="936104" y="0"/>
                </a:moveTo>
                <a:lnTo>
                  <a:pt x="993059" y="2876"/>
                </a:lnTo>
                <a:lnTo>
                  <a:pt x="1036311" y="223799"/>
                </a:lnTo>
                <a:cubicBezTo>
                  <a:pt x="1095481" y="231189"/>
                  <a:pt x="1152241" y="246582"/>
                  <a:pt x="1205409" y="269202"/>
                </a:cubicBezTo>
                <a:lnTo>
                  <a:pt x="1353623" y="99165"/>
                </a:lnTo>
                <a:cubicBezTo>
                  <a:pt x="1388130" y="115286"/>
                  <a:pt x="1421004" y="134324"/>
                  <a:pt x="1452335" y="155526"/>
                </a:cubicBezTo>
                <a:lnTo>
                  <a:pt x="1378251" y="371629"/>
                </a:lnTo>
                <a:cubicBezTo>
                  <a:pt x="1425874" y="405063"/>
                  <a:pt x="1467146" y="446335"/>
                  <a:pt x="1500580" y="493957"/>
                </a:cubicBezTo>
                <a:lnTo>
                  <a:pt x="1716682" y="419873"/>
                </a:lnTo>
                <a:cubicBezTo>
                  <a:pt x="1737884" y="451205"/>
                  <a:pt x="1756922" y="484078"/>
                  <a:pt x="1773043" y="518585"/>
                </a:cubicBezTo>
                <a:lnTo>
                  <a:pt x="1603006" y="666799"/>
                </a:lnTo>
                <a:cubicBezTo>
                  <a:pt x="1625626" y="719968"/>
                  <a:pt x="1641020" y="776727"/>
                  <a:pt x="1648410" y="835898"/>
                </a:cubicBezTo>
                <a:lnTo>
                  <a:pt x="1869332" y="879150"/>
                </a:lnTo>
                <a:cubicBezTo>
                  <a:pt x="1871633" y="897943"/>
                  <a:pt x="1872208" y="916956"/>
                  <a:pt x="1872208" y="936104"/>
                </a:cubicBezTo>
                <a:lnTo>
                  <a:pt x="1869332" y="993059"/>
                </a:lnTo>
                <a:lnTo>
                  <a:pt x="1648410" y="1036311"/>
                </a:lnTo>
                <a:cubicBezTo>
                  <a:pt x="1641020" y="1095481"/>
                  <a:pt x="1625626" y="1152241"/>
                  <a:pt x="1603006" y="1205409"/>
                </a:cubicBezTo>
                <a:lnTo>
                  <a:pt x="1773043" y="1353623"/>
                </a:lnTo>
                <a:cubicBezTo>
                  <a:pt x="1756922" y="1388130"/>
                  <a:pt x="1737884" y="1421004"/>
                  <a:pt x="1716682" y="1452335"/>
                </a:cubicBezTo>
                <a:lnTo>
                  <a:pt x="1500580" y="1378251"/>
                </a:lnTo>
                <a:cubicBezTo>
                  <a:pt x="1467146" y="1425874"/>
                  <a:pt x="1425874" y="1467146"/>
                  <a:pt x="1378251" y="1500580"/>
                </a:cubicBezTo>
                <a:lnTo>
                  <a:pt x="1452335" y="1716682"/>
                </a:lnTo>
                <a:cubicBezTo>
                  <a:pt x="1421004" y="1737884"/>
                  <a:pt x="1388130" y="1756922"/>
                  <a:pt x="1353623" y="1773043"/>
                </a:cubicBezTo>
                <a:lnTo>
                  <a:pt x="1205409" y="1603006"/>
                </a:lnTo>
                <a:cubicBezTo>
                  <a:pt x="1152241" y="1625626"/>
                  <a:pt x="1095481" y="1641020"/>
                  <a:pt x="1036311" y="1648410"/>
                </a:cubicBezTo>
                <a:lnTo>
                  <a:pt x="993059" y="1869332"/>
                </a:lnTo>
                <a:cubicBezTo>
                  <a:pt x="974266" y="1871633"/>
                  <a:pt x="955252" y="1872208"/>
                  <a:pt x="936104" y="1872208"/>
                </a:cubicBezTo>
                <a:lnTo>
                  <a:pt x="879150" y="1869332"/>
                </a:lnTo>
                <a:lnTo>
                  <a:pt x="835898" y="1648410"/>
                </a:lnTo>
                <a:cubicBezTo>
                  <a:pt x="776727" y="1641020"/>
                  <a:pt x="719968" y="1625626"/>
                  <a:pt x="666799" y="1603006"/>
                </a:cubicBezTo>
                <a:lnTo>
                  <a:pt x="518585" y="1773043"/>
                </a:lnTo>
                <a:cubicBezTo>
                  <a:pt x="484078" y="1756922"/>
                  <a:pt x="451205" y="1737884"/>
                  <a:pt x="419873" y="1716682"/>
                </a:cubicBezTo>
                <a:lnTo>
                  <a:pt x="493957" y="1500580"/>
                </a:lnTo>
                <a:cubicBezTo>
                  <a:pt x="446335" y="1467146"/>
                  <a:pt x="405063" y="1425874"/>
                  <a:pt x="371629" y="1378251"/>
                </a:cubicBezTo>
                <a:lnTo>
                  <a:pt x="155526" y="1452335"/>
                </a:lnTo>
                <a:cubicBezTo>
                  <a:pt x="134324" y="1421004"/>
                  <a:pt x="115286" y="1388130"/>
                  <a:pt x="99165" y="1353623"/>
                </a:cubicBezTo>
                <a:lnTo>
                  <a:pt x="269202" y="1205409"/>
                </a:lnTo>
                <a:cubicBezTo>
                  <a:pt x="246582" y="1152241"/>
                  <a:pt x="231189" y="1095481"/>
                  <a:pt x="223799" y="1036311"/>
                </a:cubicBezTo>
                <a:lnTo>
                  <a:pt x="2876" y="993059"/>
                </a:lnTo>
                <a:cubicBezTo>
                  <a:pt x="575" y="974266"/>
                  <a:pt x="0" y="955252"/>
                  <a:pt x="0" y="936104"/>
                </a:cubicBezTo>
                <a:lnTo>
                  <a:pt x="2876" y="879150"/>
                </a:lnTo>
                <a:lnTo>
                  <a:pt x="223799" y="835898"/>
                </a:lnTo>
                <a:cubicBezTo>
                  <a:pt x="231189" y="776727"/>
                  <a:pt x="246582" y="719968"/>
                  <a:pt x="269202" y="666799"/>
                </a:cubicBezTo>
                <a:lnTo>
                  <a:pt x="99165" y="518585"/>
                </a:lnTo>
                <a:cubicBezTo>
                  <a:pt x="115286" y="484078"/>
                  <a:pt x="134324" y="451205"/>
                  <a:pt x="155526" y="419873"/>
                </a:cubicBezTo>
                <a:lnTo>
                  <a:pt x="371629" y="493957"/>
                </a:lnTo>
                <a:cubicBezTo>
                  <a:pt x="405063" y="446335"/>
                  <a:pt x="446335" y="405063"/>
                  <a:pt x="493957" y="371629"/>
                </a:cubicBezTo>
                <a:lnTo>
                  <a:pt x="419873" y="155526"/>
                </a:lnTo>
                <a:cubicBezTo>
                  <a:pt x="451205" y="134324"/>
                  <a:pt x="484078" y="115286"/>
                  <a:pt x="518585" y="99165"/>
                </a:cubicBezTo>
                <a:lnTo>
                  <a:pt x="666799" y="269202"/>
                </a:lnTo>
                <a:cubicBezTo>
                  <a:pt x="719968" y="246582"/>
                  <a:pt x="776727" y="231189"/>
                  <a:pt x="835898" y="223799"/>
                </a:cubicBezTo>
                <a:lnTo>
                  <a:pt x="879150" y="2876"/>
                </a:lnTo>
                <a:cubicBezTo>
                  <a:pt x="897943" y="575"/>
                  <a:pt x="916956" y="0"/>
                  <a:pt x="936104" y="0"/>
                </a:cubicBezTo>
                <a:close/>
              </a:path>
            </a:pathLst>
          </a:custGeom>
          <a:solidFill>
            <a:srgbClr val="00B0F0"/>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6" name="十二角星 1"/>
          <p:cNvSpPr/>
          <p:nvPr/>
        </p:nvSpPr>
        <p:spPr>
          <a:xfrm rot="21009680">
            <a:off x="4833938" y="2654300"/>
            <a:ext cx="957262" cy="958850"/>
          </a:xfrm>
          <a:custGeom>
            <a:avLst/>
            <a:gdLst/>
            <a:ahLst/>
            <a:cxnLst/>
            <a:rect l="l" t="t" r="r" b="b"/>
            <a:pathLst>
              <a:path w="1872208" h="1872208">
                <a:moveTo>
                  <a:pt x="936104" y="720080"/>
                </a:moveTo>
                <a:cubicBezTo>
                  <a:pt x="816797" y="720080"/>
                  <a:pt x="720080" y="816797"/>
                  <a:pt x="720080" y="936104"/>
                </a:cubicBezTo>
                <a:cubicBezTo>
                  <a:pt x="720080" y="1055411"/>
                  <a:pt x="816797" y="1152128"/>
                  <a:pt x="936104" y="1152128"/>
                </a:cubicBezTo>
                <a:cubicBezTo>
                  <a:pt x="1055411" y="1152128"/>
                  <a:pt x="1152128" y="1055411"/>
                  <a:pt x="1152128" y="936104"/>
                </a:cubicBezTo>
                <a:cubicBezTo>
                  <a:pt x="1152128" y="816797"/>
                  <a:pt x="1055411" y="720080"/>
                  <a:pt x="936104" y="720080"/>
                </a:cubicBezTo>
                <a:close/>
                <a:moveTo>
                  <a:pt x="936104" y="0"/>
                </a:moveTo>
                <a:lnTo>
                  <a:pt x="993059" y="2876"/>
                </a:lnTo>
                <a:lnTo>
                  <a:pt x="1036311" y="223799"/>
                </a:lnTo>
                <a:cubicBezTo>
                  <a:pt x="1095481" y="231189"/>
                  <a:pt x="1152241" y="246582"/>
                  <a:pt x="1205409" y="269202"/>
                </a:cubicBezTo>
                <a:lnTo>
                  <a:pt x="1353623" y="99165"/>
                </a:lnTo>
                <a:cubicBezTo>
                  <a:pt x="1388130" y="115286"/>
                  <a:pt x="1421004" y="134324"/>
                  <a:pt x="1452335" y="155526"/>
                </a:cubicBezTo>
                <a:lnTo>
                  <a:pt x="1378251" y="371629"/>
                </a:lnTo>
                <a:cubicBezTo>
                  <a:pt x="1425874" y="405063"/>
                  <a:pt x="1467146" y="446335"/>
                  <a:pt x="1500580" y="493957"/>
                </a:cubicBezTo>
                <a:lnTo>
                  <a:pt x="1716682" y="419873"/>
                </a:lnTo>
                <a:cubicBezTo>
                  <a:pt x="1737884" y="451205"/>
                  <a:pt x="1756922" y="484078"/>
                  <a:pt x="1773043" y="518585"/>
                </a:cubicBezTo>
                <a:lnTo>
                  <a:pt x="1603006" y="666799"/>
                </a:lnTo>
                <a:cubicBezTo>
                  <a:pt x="1625626" y="719968"/>
                  <a:pt x="1641020" y="776727"/>
                  <a:pt x="1648410" y="835898"/>
                </a:cubicBezTo>
                <a:lnTo>
                  <a:pt x="1869332" y="879150"/>
                </a:lnTo>
                <a:cubicBezTo>
                  <a:pt x="1871633" y="897943"/>
                  <a:pt x="1872208" y="916956"/>
                  <a:pt x="1872208" y="936104"/>
                </a:cubicBezTo>
                <a:lnTo>
                  <a:pt x="1869332" y="993059"/>
                </a:lnTo>
                <a:lnTo>
                  <a:pt x="1648410" y="1036311"/>
                </a:lnTo>
                <a:cubicBezTo>
                  <a:pt x="1641020" y="1095481"/>
                  <a:pt x="1625626" y="1152241"/>
                  <a:pt x="1603006" y="1205409"/>
                </a:cubicBezTo>
                <a:lnTo>
                  <a:pt x="1773043" y="1353623"/>
                </a:lnTo>
                <a:cubicBezTo>
                  <a:pt x="1756922" y="1388130"/>
                  <a:pt x="1737884" y="1421004"/>
                  <a:pt x="1716682" y="1452335"/>
                </a:cubicBezTo>
                <a:lnTo>
                  <a:pt x="1500580" y="1378251"/>
                </a:lnTo>
                <a:cubicBezTo>
                  <a:pt x="1467146" y="1425874"/>
                  <a:pt x="1425874" y="1467146"/>
                  <a:pt x="1378251" y="1500580"/>
                </a:cubicBezTo>
                <a:lnTo>
                  <a:pt x="1452335" y="1716682"/>
                </a:lnTo>
                <a:cubicBezTo>
                  <a:pt x="1421004" y="1737884"/>
                  <a:pt x="1388130" y="1756922"/>
                  <a:pt x="1353623" y="1773043"/>
                </a:cubicBezTo>
                <a:lnTo>
                  <a:pt x="1205409" y="1603006"/>
                </a:lnTo>
                <a:cubicBezTo>
                  <a:pt x="1152241" y="1625626"/>
                  <a:pt x="1095481" y="1641020"/>
                  <a:pt x="1036311" y="1648410"/>
                </a:cubicBezTo>
                <a:lnTo>
                  <a:pt x="993059" y="1869332"/>
                </a:lnTo>
                <a:cubicBezTo>
                  <a:pt x="974266" y="1871633"/>
                  <a:pt x="955252" y="1872208"/>
                  <a:pt x="936104" y="1872208"/>
                </a:cubicBezTo>
                <a:lnTo>
                  <a:pt x="879150" y="1869332"/>
                </a:lnTo>
                <a:lnTo>
                  <a:pt x="835898" y="1648410"/>
                </a:lnTo>
                <a:cubicBezTo>
                  <a:pt x="776727" y="1641020"/>
                  <a:pt x="719968" y="1625626"/>
                  <a:pt x="666799" y="1603006"/>
                </a:cubicBezTo>
                <a:lnTo>
                  <a:pt x="518585" y="1773043"/>
                </a:lnTo>
                <a:cubicBezTo>
                  <a:pt x="484078" y="1756922"/>
                  <a:pt x="451205" y="1737884"/>
                  <a:pt x="419873" y="1716682"/>
                </a:cubicBezTo>
                <a:lnTo>
                  <a:pt x="493957" y="1500580"/>
                </a:lnTo>
                <a:cubicBezTo>
                  <a:pt x="446335" y="1467146"/>
                  <a:pt x="405063" y="1425874"/>
                  <a:pt x="371629" y="1378251"/>
                </a:cubicBezTo>
                <a:lnTo>
                  <a:pt x="155526" y="1452335"/>
                </a:lnTo>
                <a:cubicBezTo>
                  <a:pt x="134324" y="1421004"/>
                  <a:pt x="115286" y="1388130"/>
                  <a:pt x="99165" y="1353623"/>
                </a:cubicBezTo>
                <a:lnTo>
                  <a:pt x="269202" y="1205409"/>
                </a:lnTo>
                <a:cubicBezTo>
                  <a:pt x="246582" y="1152241"/>
                  <a:pt x="231189" y="1095481"/>
                  <a:pt x="223799" y="1036311"/>
                </a:cubicBezTo>
                <a:lnTo>
                  <a:pt x="2876" y="993059"/>
                </a:lnTo>
                <a:cubicBezTo>
                  <a:pt x="575" y="974266"/>
                  <a:pt x="0" y="955252"/>
                  <a:pt x="0" y="936104"/>
                </a:cubicBezTo>
                <a:lnTo>
                  <a:pt x="2876" y="879150"/>
                </a:lnTo>
                <a:lnTo>
                  <a:pt x="223799" y="835898"/>
                </a:lnTo>
                <a:cubicBezTo>
                  <a:pt x="231189" y="776727"/>
                  <a:pt x="246582" y="719968"/>
                  <a:pt x="269202" y="666799"/>
                </a:cubicBezTo>
                <a:lnTo>
                  <a:pt x="99165" y="518585"/>
                </a:lnTo>
                <a:cubicBezTo>
                  <a:pt x="115286" y="484078"/>
                  <a:pt x="134324" y="451205"/>
                  <a:pt x="155526" y="419873"/>
                </a:cubicBezTo>
                <a:lnTo>
                  <a:pt x="371629" y="493957"/>
                </a:lnTo>
                <a:cubicBezTo>
                  <a:pt x="405063" y="446335"/>
                  <a:pt x="446335" y="405063"/>
                  <a:pt x="493957" y="371629"/>
                </a:cubicBezTo>
                <a:lnTo>
                  <a:pt x="419873" y="155526"/>
                </a:lnTo>
                <a:cubicBezTo>
                  <a:pt x="451205" y="134324"/>
                  <a:pt x="484078" y="115286"/>
                  <a:pt x="518585" y="99165"/>
                </a:cubicBezTo>
                <a:lnTo>
                  <a:pt x="666799" y="269202"/>
                </a:lnTo>
                <a:cubicBezTo>
                  <a:pt x="719968" y="246582"/>
                  <a:pt x="776727" y="231189"/>
                  <a:pt x="835898" y="223799"/>
                </a:cubicBezTo>
                <a:lnTo>
                  <a:pt x="879150" y="2876"/>
                </a:lnTo>
                <a:cubicBezTo>
                  <a:pt x="897943" y="575"/>
                  <a:pt x="916956" y="0"/>
                  <a:pt x="936104" y="0"/>
                </a:cubicBezTo>
                <a:close/>
              </a:path>
            </a:pathLst>
          </a:custGeom>
          <a:solidFill>
            <a:srgbClr val="005392"/>
          </a:solidFill>
          <a:ln>
            <a:solidFill>
              <a:schemeClr val="bg1"/>
            </a:solidFill>
          </a:ln>
          <a:effectLst>
            <a:outerShdw blurRad="38100" dist="25400" dir="5400000" algn="t" rotWithShape="0">
              <a:prstClr val="black">
                <a:alpha val="40000"/>
              </a:prstClr>
            </a:outerShdw>
          </a:effectLst>
        </p:spPr>
        <p:txBody>
          <a:bodyPr/>
          <a:lstStyle/>
          <a:p>
            <a:pPr defTabSz="914400"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sp>
        <p:nvSpPr>
          <p:cNvPr id="87" name="十二角星 1"/>
          <p:cNvSpPr/>
          <p:nvPr/>
        </p:nvSpPr>
        <p:spPr>
          <a:xfrm rot="20945252">
            <a:off x="5446713" y="1990725"/>
            <a:ext cx="957262" cy="957263"/>
          </a:xfrm>
          <a:custGeom>
            <a:avLst/>
            <a:gdLst/>
            <a:ahLst/>
            <a:cxnLst/>
            <a:rect l="l" t="t" r="r" b="b"/>
            <a:pathLst>
              <a:path w="1872208" h="1872208">
                <a:moveTo>
                  <a:pt x="936104" y="720080"/>
                </a:moveTo>
                <a:cubicBezTo>
                  <a:pt x="816797" y="720080"/>
                  <a:pt x="720080" y="816797"/>
                  <a:pt x="720080" y="936104"/>
                </a:cubicBezTo>
                <a:cubicBezTo>
                  <a:pt x="720080" y="1055411"/>
                  <a:pt x="816797" y="1152128"/>
                  <a:pt x="936104" y="1152128"/>
                </a:cubicBezTo>
                <a:cubicBezTo>
                  <a:pt x="1055411" y="1152128"/>
                  <a:pt x="1152128" y="1055411"/>
                  <a:pt x="1152128" y="936104"/>
                </a:cubicBezTo>
                <a:cubicBezTo>
                  <a:pt x="1152128" y="816797"/>
                  <a:pt x="1055411" y="720080"/>
                  <a:pt x="936104" y="720080"/>
                </a:cubicBezTo>
                <a:close/>
                <a:moveTo>
                  <a:pt x="936104" y="0"/>
                </a:moveTo>
                <a:lnTo>
                  <a:pt x="993059" y="2876"/>
                </a:lnTo>
                <a:lnTo>
                  <a:pt x="1036311" y="223799"/>
                </a:lnTo>
                <a:cubicBezTo>
                  <a:pt x="1095481" y="231189"/>
                  <a:pt x="1152241" y="246582"/>
                  <a:pt x="1205409" y="269202"/>
                </a:cubicBezTo>
                <a:lnTo>
                  <a:pt x="1353623" y="99165"/>
                </a:lnTo>
                <a:cubicBezTo>
                  <a:pt x="1388130" y="115286"/>
                  <a:pt x="1421004" y="134324"/>
                  <a:pt x="1452335" y="155526"/>
                </a:cubicBezTo>
                <a:lnTo>
                  <a:pt x="1378251" y="371629"/>
                </a:lnTo>
                <a:cubicBezTo>
                  <a:pt x="1425874" y="405063"/>
                  <a:pt x="1467146" y="446335"/>
                  <a:pt x="1500580" y="493957"/>
                </a:cubicBezTo>
                <a:lnTo>
                  <a:pt x="1716682" y="419873"/>
                </a:lnTo>
                <a:cubicBezTo>
                  <a:pt x="1737884" y="451205"/>
                  <a:pt x="1756922" y="484078"/>
                  <a:pt x="1773043" y="518585"/>
                </a:cubicBezTo>
                <a:lnTo>
                  <a:pt x="1603006" y="666799"/>
                </a:lnTo>
                <a:cubicBezTo>
                  <a:pt x="1625626" y="719968"/>
                  <a:pt x="1641020" y="776727"/>
                  <a:pt x="1648410" y="835898"/>
                </a:cubicBezTo>
                <a:lnTo>
                  <a:pt x="1869332" y="879150"/>
                </a:lnTo>
                <a:cubicBezTo>
                  <a:pt x="1871633" y="897943"/>
                  <a:pt x="1872208" y="916956"/>
                  <a:pt x="1872208" y="936104"/>
                </a:cubicBezTo>
                <a:lnTo>
                  <a:pt x="1869332" y="993059"/>
                </a:lnTo>
                <a:lnTo>
                  <a:pt x="1648410" y="1036311"/>
                </a:lnTo>
                <a:cubicBezTo>
                  <a:pt x="1641020" y="1095481"/>
                  <a:pt x="1625626" y="1152241"/>
                  <a:pt x="1603006" y="1205409"/>
                </a:cubicBezTo>
                <a:lnTo>
                  <a:pt x="1773043" y="1353623"/>
                </a:lnTo>
                <a:cubicBezTo>
                  <a:pt x="1756922" y="1388130"/>
                  <a:pt x="1737884" y="1421004"/>
                  <a:pt x="1716682" y="1452335"/>
                </a:cubicBezTo>
                <a:lnTo>
                  <a:pt x="1500580" y="1378251"/>
                </a:lnTo>
                <a:cubicBezTo>
                  <a:pt x="1467146" y="1425874"/>
                  <a:pt x="1425874" y="1467146"/>
                  <a:pt x="1378251" y="1500580"/>
                </a:cubicBezTo>
                <a:lnTo>
                  <a:pt x="1452335" y="1716682"/>
                </a:lnTo>
                <a:cubicBezTo>
                  <a:pt x="1421004" y="1737884"/>
                  <a:pt x="1388130" y="1756922"/>
                  <a:pt x="1353623" y="1773043"/>
                </a:cubicBezTo>
                <a:lnTo>
                  <a:pt x="1205409" y="1603006"/>
                </a:lnTo>
                <a:cubicBezTo>
                  <a:pt x="1152241" y="1625626"/>
                  <a:pt x="1095481" y="1641020"/>
                  <a:pt x="1036311" y="1648410"/>
                </a:cubicBezTo>
                <a:lnTo>
                  <a:pt x="993059" y="1869332"/>
                </a:lnTo>
                <a:cubicBezTo>
                  <a:pt x="974266" y="1871633"/>
                  <a:pt x="955252" y="1872208"/>
                  <a:pt x="936104" y="1872208"/>
                </a:cubicBezTo>
                <a:lnTo>
                  <a:pt x="879150" y="1869332"/>
                </a:lnTo>
                <a:lnTo>
                  <a:pt x="835898" y="1648410"/>
                </a:lnTo>
                <a:cubicBezTo>
                  <a:pt x="776727" y="1641020"/>
                  <a:pt x="719968" y="1625626"/>
                  <a:pt x="666799" y="1603006"/>
                </a:cubicBezTo>
                <a:lnTo>
                  <a:pt x="518585" y="1773043"/>
                </a:lnTo>
                <a:cubicBezTo>
                  <a:pt x="484078" y="1756922"/>
                  <a:pt x="451205" y="1737884"/>
                  <a:pt x="419873" y="1716682"/>
                </a:cubicBezTo>
                <a:lnTo>
                  <a:pt x="493957" y="1500580"/>
                </a:lnTo>
                <a:cubicBezTo>
                  <a:pt x="446335" y="1467146"/>
                  <a:pt x="405063" y="1425874"/>
                  <a:pt x="371629" y="1378251"/>
                </a:cubicBezTo>
                <a:lnTo>
                  <a:pt x="155526" y="1452335"/>
                </a:lnTo>
                <a:cubicBezTo>
                  <a:pt x="134324" y="1421004"/>
                  <a:pt x="115286" y="1388130"/>
                  <a:pt x="99165" y="1353623"/>
                </a:cubicBezTo>
                <a:lnTo>
                  <a:pt x="269202" y="1205409"/>
                </a:lnTo>
                <a:cubicBezTo>
                  <a:pt x="246582" y="1152241"/>
                  <a:pt x="231189" y="1095481"/>
                  <a:pt x="223799" y="1036311"/>
                </a:cubicBezTo>
                <a:lnTo>
                  <a:pt x="2876" y="993059"/>
                </a:lnTo>
                <a:cubicBezTo>
                  <a:pt x="575" y="974266"/>
                  <a:pt x="0" y="955252"/>
                  <a:pt x="0" y="936104"/>
                </a:cubicBezTo>
                <a:lnTo>
                  <a:pt x="2876" y="879150"/>
                </a:lnTo>
                <a:lnTo>
                  <a:pt x="223799" y="835898"/>
                </a:lnTo>
                <a:cubicBezTo>
                  <a:pt x="231189" y="776727"/>
                  <a:pt x="246582" y="719968"/>
                  <a:pt x="269202" y="666799"/>
                </a:cubicBezTo>
                <a:lnTo>
                  <a:pt x="99165" y="518585"/>
                </a:lnTo>
                <a:cubicBezTo>
                  <a:pt x="115286" y="484078"/>
                  <a:pt x="134324" y="451205"/>
                  <a:pt x="155526" y="419873"/>
                </a:cubicBezTo>
                <a:lnTo>
                  <a:pt x="371629" y="493957"/>
                </a:lnTo>
                <a:cubicBezTo>
                  <a:pt x="405063" y="446335"/>
                  <a:pt x="446335" y="405063"/>
                  <a:pt x="493957" y="371629"/>
                </a:cubicBezTo>
                <a:lnTo>
                  <a:pt x="419873" y="155526"/>
                </a:lnTo>
                <a:cubicBezTo>
                  <a:pt x="451205" y="134324"/>
                  <a:pt x="484078" y="115286"/>
                  <a:pt x="518585" y="99165"/>
                </a:cubicBezTo>
                <a:lnTo>
                  <a:pt x="666799" y="269202"/>
                </a:lnTo>
                <a:cubicBezTo>
                  <a:pt x="719968" y="246582"/>
                  <a:pt x="776727" y="231189"/>
                  <a:pt x="835898" y="223799"/>
                </a:cubicBezTo>
                <a:lnTo>
                  <a:pt x="879150" y="2876"/>
                </a:lnTo>
                <a:cubicBezTo>
                  <a:pt x="897943" y="575"/>
                  <a:pt x="916956" y="0"/>
                  <a:pt x="936104" y="0"/>
                </a:cubicBezTo>
                <a:close/>
              </a:path>
            </a:pathLst>
          </a:custGeom>
          <a:solidFill>
            <a:srgbClr val="0070C0"/>
          </a:solidFill>
          <a:ln>
            <a:solidFill>
              <a:schemeClr val="bg1"/>
            </a:solidFill>
          </a:ln>
        </p:spPr>
        <p:style>
          <a:lnRef idx="1">
            <a:schemeClr val="accent2"/>
          </a:lnRef>
          <a:fillRef idx="3">
            <a:schemeClr val="accent2"/>
          </a:fillRef>
          <a:effectRef idx="2">
            <a:schemeClr val="accent2"/>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88" name="组合 87"/>
          <p:cNvGrpSpPr/>
          <p:nvPr/>
        </p:nvGrpSpPr>
        <p:grpSpPr bwMode="auto">
          <a:xfrm>
            <a:off x="3727450" y="1563688"/>
            <a:ext cx="3168650" cy="3168650"/>
            <a:chOff x="4085134" y="1507581"/>
            <a:chExt cx="3168461" cy="3168460"/>
          </a:xfrm>
        </p:grpSpPr>
        <p:sp>
          <p:nvSpPr>
            <p:cNvPr id="89" name="空心弧 88"/>
            <p:cNvSpPr/>
            <p:nvPr/>
          </p:nvSpPr>
          <p:spPr>
            <a:xfrm rot="8055958">
              <a:off x="4085135" y="1507580"/>
              <a:ext cx="3168460" cy="3168461"/>
            </a:xfrm>
            <a:prstGeom prst="blockArc">
              <a:avLst>
                <a:gd name="adj1" fmla="val 16190992"/>
                <a:gd name="adj2" fmla="val 48653"/>
                <a:gd name="adj3" fmla="val 46928"/>
              </a:avLst>
            </a:prstGeom>
            <a:gradFill flip="none" rotWithShape="1">
              <a:gsLst>
                <a:gs pos="100000">
                  <a:srgbClr val="005392"/>
                </a:gs>
                <a:gs pos="30000">
                  <a:schemeClr val="bg1">
                    <a:alpha val="0"/>
                  </a:schemeClr>
                </a:gs>
              </a:gsLst>
              <a:lin ang="81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0" name="TextBox 89"/>
            <p:cNvSpPr txBox="1"/>
            <p:nvPr/>
          </p:nvSpPr>
          <p:spPr>
            <a:xfrm>
              <a:off x="5366171" y="3282300"/>
              <a:ext cx="712744" cy="401613"/>
            </a:xfrm>
            <a:prstGeom prst="rect">
              <a:avLst/>
            </a:prstGeom>
            <a:noFill/>
          </p:spPr>
          <p:txBody>
            <a:bodyPr wrap="none">
              <a:spAutoFit/>
            </a:bodyPr>
            <a:lstStyle>
              <a:defPPr>
                <a:defRPr lang="zh-CN"/>
              </a:defPPr>
              <a:lvl1pPr>
                <a:defRPr sz="160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pPr defTabSz="914400" eaLnBrk="1" fontAlgn="auto" hangingPunct="1">
                <a:spcBef>
                  <a:spcPts val="0"/>
                </a:spcBef>
                <a:spcAft>
                  <a:spcPts val="0"/>
                </a:spcAft>
                <a:defRPr/>
              </a:pPr>
              <a:r>
                <a:rPr lang="en-US" altLang="zh-CN" sz="2000" dirty="0">
                  <a:solidFill>
                    <a:prstClr val="white"/>
                  </a:solidFill>
                  <a:latin typeface="微软雅黑" panose="020B0503020204020204" pitchFamily="34" charset="-122"/>
                  <a:ea typeface="微软雅黑" panose="020B0503020204020204" pitchFamily="34" charset="-122"/>
                </a:rPr>
                <a:t>30%</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91" name="TextBox 11"/>
            <p:cNvSpPr txBox="1">
              <a:spLocks noChangeArrowheads="1"/>
            </p:cNvSpPr>
            <p:nvPr/>
          </p:nvSpPr>
          <p:spPr bwMode="auto">
            <a:xfrm flipH="1">
              <a:off x="4994718" y="3547396"/>
              <a:ext cx="1349295" cy="307957"/>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点击添加标题    </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sp>
          <p:nvSpPr>
            <p:cNvPr id="92" name="TextBox 11"/>
            <p:cNvSpPr txBox="1">
              <a:spLocks noChangeArrowheads="1"/>
            </p:cNvSpPr>
            <p:nvPr/>
          </p:nvSpPr>
          <p:spPr bwMode="auto">
            <a:xfrm flipH="1">
              <a:off x="5139171" y="3817254"/>
              <a:ext cx="1060387" cy="43018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93" name="TextBox 11"/>
            <p:cNvSpPr txBox="1">
              <a:spLocks noChangeArrowheads="1"/>
            </p:cNvSpPr>
            <p:nvPr/>
          </p:nvSpPr>
          <p:spPr bwMode="auto">
            <a:xfrm flipH="1">
              <a:off x="5139171" y="4141085"/>
              <a:ext cx="1060387" cy="43177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bwMode="auto">
          <a:xfrm>
            <a:off x="4813300" y="1385888"/>
            <a:ext cx="2181225" cy="2235200"/>
            <a:chOff x="5170676" y="1319695"/>
            <a:chExt cx="2180624" cy="2235659"/>
          </a:xfrm>
        </p:grpSpPr>
        <p:sp>
          <p:nvSpPr>
            <p:cNvPr id="95" name="空心弧 94"/>
            <p:cNvSpPr/>
            <p:nvPr/>
          </p:nvSpPr>
          <p:spPr>
            <a:xfrm rot="2182219">
              <a:off x="5170676" y="1319695"/>
              <a:ext cx="2180624" cy="2235659"/>
            </a:xfrm>
            <a:prstGeom prst="blockArc">
              <a:avLst>
                <a:gd name="adj1" fmla="val 12267591"/>
                <a:gd name="adj2" fmla="val 21486829"/>
                <a:gd name="adj3" fmla="val 44248"/>
              </a:avLst>
            </a:prstGeom>
            <a:gradFill flip="none" rotWithShape="1">
              <a:gsLst>
                <a:gs pos="28000">
                  <a:schemeClr val="bg1">
                    <a:alpha val="41000"/>
                  </a:schemeClr>
                </a:gs>
                <a:gs pos="100000">
                  <a:srgbClr val="005392"/>
                </a:gs>
              </a:gsLst>
              <a:lin ang="81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6" name="TextBox 95"/>
            <p:cNvSpPr txBox="1"/>
            <p:nvPr/>
          </p:nvSpPr>
          <p:spPr>
            <a:xfrm>
              <a:off x="6256227" y="2023101"/>
              <a:ext cx="714178" cy="400132"/>
            </a:xfrm>
            <a:prstGeom prst="rect">
              <a:avLst/>
            </a:prstGeom>
            <a:noFill/>
          </p:spPr>
          <p:txBody>
            <a:bodyPr wrap="none">
              <a:spAutoFit/>
            </a:bodyPr>
            <a:lstStyle>
              <a:defPPr>
                <a:defRPr lang="zh-CN"/>
              </a:defPPr>
              <a:lvl1pPr>
                <a:defRPr sz="160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pPr defTabSz="914400" eaLnBrk="1" fontAlgn="auto" hangingPunct="1">
                <a:spcBef>
                  <a:spcPts val="0"/>
                </a:spcBef>
                <a:spcAft>
                  <a:spcPts val="0"/>
                </a:spcAft>
                <a:defRPr/>
              </a:pPr>
              <a:r>
                <a:rPr lang="en-US" altLang="zh-CN" sz="2000" dirty="0">
                  <a:solidFill>
                    <a:prstClr val="white"/>
                  </a:solidFill>
                  <a:latin typeface="微软雅黑" panose="020B0503020204020204" pitchFamily="34" charset="-122"/>
                  <a:ea typeface="微软雅黑" panose="020B0503020204020204" pitchFamily="34" charset="-122"/>
                </a:rPr>
                <a:t>20%</a:t>
              </a:r>
              <a:endParaRPr lang="zh-CN" altLang="en-US" sz="2000" dirty="0">
                <a:solidFill>
                  <a:prstClr val="white"/>
                </a:solidFill>
                <a:latin typeface="微软雅黑" panose="020B0503020204020204" pitchFamily="34" charset="-122"/>
                <a:ea typeface="微软雅黑" panose="020B0503020204020204" pitchFamily="34" charset="-122"/>
              </a:endParaRPr>
            </a:p>
          </p:txBody>
        </p:sp>
        <p:sp>
          <p:nvSpPr>
            <p:cNvPr id="97" name="TextBox 11"/>
            <p:cNvSpPr txBox="1">
              <a:spLocks noChangeArrowheads="1"/>
            </p:cNvSpPr>
            <p:nvPr/>
          </p:nvSpPr>
          <p:spPr bwMode="auto">
            <a:xfrm flipH="1">
              <a:off x="5734084" y="1516585"/>
              <a:ext cx="1349003" cy="30803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400" b="1" kern="0" dirty="0">
                  <a:solidFill>
                    <a:prstClr val="black"/>
                  </a:solidFill>
                  <a:latin typeface="微软雅黑" panose="020B0503020204020204" pitchFamily="34" charset="-122"/>
                  <a:ea typeface="微软雅黑" panose="020B0503020204020204" pitchFamily="34" charset="-122"/>
                </a:rPr>
                <a:t>点击添加标题    </a:t>
              </a:r>
              <a:endParaRPr lang="en-US" altLang="zh-CN" sz="1400" b="1" kern="0" dirty="0">
                <a:solidFill>
                  <a:prstClr val="black"/>
                </a:solidFill>
                <a:latin typeface="微软雅黑" panose="020B0503020204020204" pitchFamily="34" charset="-122"/>
                <a:ea typeface="微软雅黑" panose="020B0503020204020204" pitchFamily="34" charset="-122"/>
              </a:endParaRPr>
            </a:p>
          </p:txBody>
        </p:sp>
        <p:sp>
          <p:nvSpPr>
            <p:cNvPr id="98" name="TextBox 11"/>
            <p:cNvSpPr txBox="1">
              <a:spLocks noChangeArrowheads="1"/>
            </p:cNvSpPr>
            <p:nvPr/>
          </p:nvSpPr>
          <p:spPr bwMode="auto">
            <a:xfrm flipH="1">
              <a:off x="5992774" y="1727766"/>
              <a:ext cx="1060158" cy="4160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r" defTabSz="914400" eaLnBrk="1" fontAlgn="auto" hangingPunct="1">
                <a:spcBef>
                  <a:spcPts val="0"/>
                </a:spcBef>
                <a:spcAft>
                  <a:spcPts val="0"/>
                </a:spcAft>
                <a:defRPr/>
              </a:pPr>
              <a:r>
                <a:rPr lang="zh-CN" altLang="en-US" sz="105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05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sp>
        <p:nvSpPr>
          <p:cNvPr id="99" name="任意多边形 98"/>
          <p:cNvSpPr/>
          <p:nvPr/>
        </p:nvSpPr>
        <p:spPr>
          <a:xfrm>
            <a:off x="2160588" y="2062163"/>
            <a:ext cx="1914525" cy="533400"/>
          </a:xfrm>
          <a:custGeom>
            <a:avLst/>
            <a:gdLst>
              <a:gd name="connsiteX0" fmla="*/ 3200400 w 3200400"/>
              <a:gd name="connsiteY0" fmla="*/ 790832 h 790832"/>
              <a:gd name="connsiteX1" fmla="*/ 2508421 w 3200400"/>
              <a:gd name="connsiteY1" fmla="*/ 0 h 790832"/>
              <a:gd name="connsiteX2" fmla="*/ 0 w 3200400"/>
              <a:gd name="connsiteY2" fmla="*/ 0 h 790832"/>
            </a:gdLst>
            <a:ahLst/>
            <a:cxnLst>
              <a:cxn ang="0">
                <a:pos x="connsiteX0" y="connsiteY0"/>
              </a:cxn>
              <a:cxn ang="0">
                <a:pos x="connsiteX1" y="connsiteY1"/>
              </a:cxn>
              <a:cxn ang="0">
                <a:pos x="connsiteX2" y="connsiteY2"/>
              </a:cxn>
            </a:cxnLst>
            <a:rect l="l" t="t" r="r" b="b"/>
            <a:pathLst>
              <a:path w="3200400" h="790832">
                <a:moveTo>
                  <a:pt x="3200400" y="790832"/>
                </a:moveTo>
                <a:lnTo>
                  <a:pt x="2508421" y="0"/>
                </a:lnTo>
                <a:lnTo>
                  <a:pt x="0" y="0"/>
                </a:lnTo>
              </a:path>
            </a:pathLst>
          </a:custGeom>
          <a:ln w="12700">
            <a:solidFill>
              <a:srgbClr val="00B0F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350">
              <a:solidFill>
                <a:prstClr val="black"/>
              </a:solidFill>
            </a:endParaRPr>
          </a:p>
        </p:txBody>
      </p:sp>
      <p:sp>
        <p:nvSpPr>
          <p:cNvPr id="100" name="任意多边形 99"/>
          <p:cNvSpPr/>
          <p:nvPr/>
        </p:nvSpPr>
        <p:spPr>
          <a:xfrm>
            <a:off x="2157413" y="1849438"/>
            <a:ext cx="3022600" cy="1031875"/>
          </a:xfrm>
          <a:custGeom>
            <a:avLst/>
            <a:gdLst>
              <a:gd name="connsiteX0" fmla="*/ 4324864 w 4324864"/>
              <a:gd name="connsiteY0" fmla="*/ 1346886 h 1346886"/>
              <a:gd name="connsiteX1" fmla="*/ 2162432 w 4324864"/>
              <a:gd name="connsiteY1" fmla="*/ 0 h 1346886"/>
              <a:gd name="connsiteX2" fmla="*/ 0 w 4324864"/>
              <a:gd name="connsiteY2" fmla="*/ 0 h 1346886"/>
            </a:gdLst>
            <a:ahLst/>
            <a:cxnLst>
              <a:cxn ang="0">
                <a:pos x="connsiteX0" y="connsiteY0"/>
              </a:cxn>
              <a:cxn ang="0">
                <a:pos x="connsiteX1" y="connsiteY1"/>
              </a:cxn>
              <a:cxn ang="0">
                <a:pos x="connsiteX2" y="connsiteY2"/>
              </a:cxn>
            </a:cxnLst>
            <a:rect l="l" t="t" r="r" b="b"/>
            <a:pathLst>
              <a:path w="4324864" h="1346886">
                <a:moveTo>
                  <a:pt x="4324864" y="1346886"/>
                </a:moveTo>
                <a:lnTo>
                  <a:pt x="2162432" y="0"/>
                </a:lnTo>
                <a:lnTo>
                  <a:pt x="0" y="0"/>
                </a:lnTo>
              </a:path>
            </a:pathLst>
          </a:custGeom>
          <a:ln w="12700">
            <a:solidFill>
              <a:srgbClr val="005392"/>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350">
              <a:solidFill>
                <a:prstClr val="black"/>
              </a:solidFill>
            </a:endParaRPr>
          </a:p>
        </p:txBody>
      </p:sp>
      <p:sp>
        <p:nvSpPr>
          <p:cNvPr id="101" name="任意多边形 100"/>
          <p:cNvSpPr/>
          <p:nvPr/>
        </p:nvSpPr>
        <p:spPr>
          <a:xfrm>
            <a:off x="2157413" y="1638300"/>
            <a:ext cx="3497262" cy="741363"/>
          </a:xfrm>
          <a:custGeom>
            <a:avLst/>
            <a:gdLst>
              <a:gd name="connsiteX0" fmla="*/ 5004486 w 5004486"/>
              <a:gd name="connsiteY0" fmla="*/ 778475 h 778475"/>
              <a:gd name="connsiteX1" fmla="*/ 2162432 w 5004486"/>
              <a:gd name="connsiteY1" fmla="*/ 0 h 778475"/>
              <a:gd name="connsiteX2" fmla="*/ 0 w 5004486"/>
              <a:gd name="connsiteY2" fmla="*/ 0 h 778475"/>
            </a:gdLst>
            <a:ahLst/>
            <a:cxnLst>
              <a:cxn ang="0">
                <a:pos x="connsiteX0" y="connsiteY0"/>
              </a:cxn>
              <a:cxn ang="0">
                <a:pos x="connsiteX1" y="connsiteY1"/>
              </a:cxn>
              <a:cxn ang="0">
                <a:pos x="connsiteX2" y="connsiteY2"/>
              </a:cxn>
            </a:cxnLst>
            <a:rect l="l" t="t" r="r" b="b"/>
            <a:pathLst>
              <a:path w="5004486" h="778475">
                <a:moveTo>
                  <a:pt x="5004486" y="778475"/>
                </a:moveTo>
                <a:lnTo>
                  <a:pt x="2162432" y="0"/>
                </a:lnTo>
                <a:lnTo>
                  <a:pt x="0" y="0"/>
                </a:lnTo>
              </a:path>
            </a:pathLst>
          </a:custGeom>
          <a:ln w="12700">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350">
              <a:solidFill>
                <a:prstClr val="black"/>
              </a:solidFill>
            </a:endParaRPr>
          </a:p>
        </p:txBody>
      </p:sp>
      <p:sp>
        <p:nvSpPr>
          <p:cNvPr id="102" name="TextBox 11"/>
          <p:cNvSpPr txBox="1">
            <a:spLocks noChangeArrowheads="1"/>
          </p:cNvSpPr>
          <p:nvPr/>
        </p:nvSpPr>
        <p:spPr bwMode="auto">
          <a:xfrm flipH="1">
            <a:off x="1258888" y="1516063"/>
            <a:ext cx="877887" cy="254000"/>
          </a:xfrm>
          <a:prstGeom prst="rect">
            <a:avLst/>
          </a:prstGeom>
          <a:noFill/>
          <a:ln>
            <a:noFill/>
          </a:ln>
        </p:spPr>
        <p:txBody>
          <a:bodyPr>
            <a:spAutoFit/>
          </a:bodyPr>
          <a:lstStyle>
            <a:defPPr>
              <a:defRPr lang="zh-CN"/>
            </a:defPPr>
            <a:lvl1pPr algn="r" fontAlgn="auto">
              <a:spcBef>
                <a:spcPts val="0"/>
              </a:spcBef>
              <a:spcAft>
                <a:spcPts val="0"/>
              </a:spcAft>
              <a:defRPr sz="1050" kern="0">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dirty="0">
                <a:ln w="0">
                  <a:noFill/>
                </a:ln>
                <a:solidFill>
                  <a:prstClr val="black">
                    <a:lumMod val="85000"/>
                    <a:lumOff val="15000"/>
                  </a:prstClr>
                </a:solidFill>
              </a:rPr>
              <a:t>主要工作一</a:t>
            </a:r>
            <a:endParaRPr lang="en-US" altLang="zh-CN" dirty="0">
              <a:ln w="0">
                <a:noFill/>
              </a:ln>
              <a:solidFill>
                <a:prstClr val="black">
                  <a:lumMod val="85000"/>
                  <a:lumOff val="15000"/>
                </a:prstClr>
              </a:solidFill>
            </a:endParaRPr>
          </a:p>
        </p:txBody>
      </p:sp>
      <p:sp>
        <p:nvSpPr>
          <p:cNvPr id="103" name="TextBox 11"/>
          <p:cNvSpPr txBox="1">
            <a:spLocks noChangeArrowheads="1"/>
          </p:cNvSpPr>
          <p:nvPr/>
        </p:nvSpPr>
        <p:spPr bwMode="auto">
          <a:xfrm flipH="1">
            <a:off x="1258888" y="1724025"/>
            <a:ext cx="877887" cy="254000"/>
          </a:xfrm>
          <a:prstGeom prst="rect">
            <a:avLst/>
          </a:prstGeom>
          <a:noFill/>
          <a:ln>
            <a:noFill/>
          </a:ln>
        </p:spPr>
        <p:txBody>
          <a:bodyPr>
            <a:spAutoFit/>
          </a:bodyPr>
          <a:lstStyle>
            <a:defPPr>
              <a:defRPr lang="zh-CN"/>
            </a:defPPr>
            <a:lvl1pPr algn="r" fontAlgn="auto">
              <a:spcBef>
                <a:spcPts val="0"/>
              </a:spcBef>
              <a:spcAft>
                <a:spcPts val="0"/>
              </a:spcAft>
              <a:defRPr sz="1050" kern="0">
                <a:solidFill>
                  <a:schemeClr val="tx1">
                    <a:lumMod val="50000"/>
                    <a:lumOff val="50000"/>
                  </a:schemeClr>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dirty="0">
                <a:solidFill>
                  <a:prstClr val="black">
                    <a:lumMod val="85000"/>
                    <a:lumOff val="15000"/>
                  </a:prstClr>
                </a:solidFill>
              </a:rPr>
              <a:t>主要工作二</a:t>
            </a:r>
            <a:endParaRPr lang="en-US" altLang="zh-CN" dirty="0">
              <a:solidFill>
                <a:prstClr val="black">
                  <a:lumMod val="85000"/>
                  <a:lumOff val="15000"/>
                </a:prstClr>
              </a:solidFill>
            </a:endParaRPr>
          </a:p>
        </p:txBody>
      </p:sp>
      <p:sp>
        <p:nvSpPr>
          <p:cNvPr id="104" name="TextBox 11"/>
          <p:cNvSpPr txBox="1">
            <a:spLocks noChangeArrowheads="1"/>
          </p:cNvSpPr>
          <p:nvPr/>
        </p:nvSpPr>
        <p:spPr bwMode="auto">
          <a:xfrm flipH="1">
            <a:off x="1258888" y="1936750"/>
            <a:ext cx="877887" cy="254000"/>
          </a:xfrm>
          <a:prstGeom prst="rect">
            <a:avLst/>
          </a:prstGeom>
          <a:noFill/>
          <a:ln>
            <a:noFill/>
          </a:ln>
        </p:spPr>
        <p:txBody>
          <a:bodyPr>
            <a:spAutoFit/>
          </a:bodyPr>
          <a:lstStyle>
            <a:defPPr>
              <a:defRPr lang="zh-CN"/>
            </a:defPPr>
            <a:lvl1pPr algn="r" fontAlgn="auto">
              <a:spcBef>
                <a:spcPts val="0"/>
              </a:spcBef>
              <a:spcAft>
                <a:spcPts val="0"/>
              </a:spcAft>
              <a:defRPr sz="1050" kern="0">
                <a:solidFill>
                  <a:srgbClr val="28A3CD"/>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dirty="0">
                <a:solidFill>
                  <a:prstClr val="black">
                    <a:lumMod val="85000"/>
                    <a:lumOff val="15000"/>
                  </a:prstClr>
                </a:solidFill>
              </a:rPr>
              <a:t>主要工作三</a:t>
            </a:r>
            <a:endParaRPr lang="en-US" altLang="zh-CN" dirty="0">
              <a:solidFill>
                <a:prstClr val="black">
                  <a:lumMod val="85000"/>
                  <a:lumOff val="15000"/>
                </a:prstClr>
              </a:solidFill>
            </a:endParaRPr>
          </a:p>
        </p:txBody>
      </p:sp>
      <p:sp>
        <p:nvSpPr>
          <p:cNvPr id="105" name="TextBox 34"/>
          <p:cNvSpPr txBox="1"/>
          <p:nvPr/>
        </p:nvSpPr>
        <p:spPr>
          <a:xfrm>
            <a:off x="3443288" y="939800"/>
            <a:ext cx="1508125" cy="33813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spc="120" dirty="0">
                <a:solidFill>
                  <a:prstClr val="black"/>
                </a:solidFill>
                <a:latin typeface="微软雅黑" panose="020B0503020204020204" pitchFamily="34" charset="-122"/>
                <a:ea typeface="微软雅黑" panose="020B0503020204020204" pitchFamily="34" charset="-122"/>
              </a:rPr>
              <a:t>主要工作划分</a:t>
            </a:r>
            <a:endParaRPr lang="zh-CN" altLang="en-US" sz="1600" spc="120" dirty="0">
              <a:solidFill>
                <a:prstClr val="black"/>
              </a:solidFill>
              <a:latin typeface="微软雅黑" panose="020B0503020204020204" pitchFamily="34" charset="-122"/>
              <a:ea typeface="微软雅黑" panose="020B0503020204020204" pitchFamily="34" charset="-122"/>
            </a:endParaRPr>
          </a:p>
        </p:txBody>
      </p:sp>
      <p:cxnSp>
        <p:nvCxnSpPr>
          <p:cNvPr id="106" name="直接连接符 105"/>
          <p:cNvCxnSpPr/>
          <p:nvPr/>
        </p:nvCxnSpPr>
        <p:spPr>
          <a:xfrm>
            <a:off x="1350963" y="1298575"/>
            <a:ext cx="5648325" cy="0"/>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anim calcmode="lin" valueType="num">
                                      <p:cBhvr>
                                        <p:cTn id="8" dur="500" fill="hold"/>
                                        <p:tgtEl>
                                          <p:spTgt spid="105"/>
                                        </p:tgtEl>
                                        <p:attrNameLst>
                                          <p:attrName>ppt_x</p:attrName>
                                        </p:attrNameLst>
                                      </p:cBhvr>
                                      <p:tavLst>
                                        <p:tav tm="0">
                                          <p:val>
                                            <p:strVal val="#ppt_x"/>
                                          </p:val>
                                        </p:tav>
                                        <p:tav tm="100000">
                                          <p:val>
                                            <p:strVal val="#ppt_x"/>
                                          </p:val>
                                        </p:tav>
                                      </p:tavLst>
                                    </p:anim>
                                    <p:anim calcmode="lin" valueType="num">
                                      <p:cBhvr>
                                        <p:cTn id="9" dur="500" fill="hold"/>
                                        <p:tgtEl>
                                          <p:spTgt spid="105"/>
                                        </p:tgtEl>
                                        <p:attrNameLst>
                                          <p:attrName>ppt_y</p:attrName>
                                        </p:attrNameLst>
                                      </p:cBhvr>
                                      <p:tavLst>
                                        <p:tav tm="0">
                                          <p:val>
                                            <p:strVal val="#ppt_y+.1"/>
                                          </p:val>
                                        </p:tav>
                                        <p:tav tm="100000">
                                          <p:val>
                                            <p:strVal val="#ppt_y"/>
                                          </p:val>
                                        </p:tav>
                                      </p:tavLst>
                                    </p:anim>
                                  </p:childTnLst>
                                </p:cTn>
                              </p:par>
                              <p:par>
                                <p:cTn id="10" presetID="16" presetClass="entr" presetSubtype="37" fill="hold" nodeType="withEffect">
                                  <p:stCondLst>
                                    <p:cond delay="250"/>
                                  </p:stCondLst>
                                  <p:childTnLst>
                                    <p:set>
                                      <p:cBhvr>
                                        <p:cTn id="11" dur="1" fill="hold">
                                          <p:stCondLst>
                                            <p:cond delay="0"/>
                                          </p:stCondLst>
                                        </p:cTn>
                                        <p:tgtEl>
                                          <p:spTgt spid="106"/>
                                        </p:tgtEl>
                                        <p:attrNameLst>
                                          <p:attrName>style.visibility</p:attrName>
                                        </p:attrNameLst>
                                      </p:cBhvr>
                                      <p:to>
                                        <p:strVal val="visible"/>
                                      </p:to>
                                    </p:set>
                                    <p:animEffect transition="in" filter="barn(outVertical)">
                                      <p:cBhvr>
                                        <p:cTn id="12" dur="500"/>
                                        <p:tgtEl>
                                          <p:spTgt spid="106"/>
                                        </p:tgtEl>
                                      </p:cBhvr>
                                    </p:animEffect>
                                  </p:childTnLst>
                                </p:cTn>
                              </p:par>
                              <p:par>
                                <p:cTn id="13" presetID="31" presetClass="entr" presetSubtype="0" fill="hold" nodeType="withEffect">
                                  <p:stCondLst>
                                    <p:cond delay="500"/>
                                  </p:stCondLst>
                                  <p:childTnLst>
                                    <p:set>
                                      <p:cBhvr>
                                        <p:cTn id="14" dur="1" fill="hold">
                                          <p:stCondLst>
                                            <p:cond delay="0"/>
                                          </p:stCondLst>
                                        </p:cTn>
                                        <p:tgtEl>
                                          <p:spTgt spid="87"/>
                                        </p:tgtEl>
                                        <p:attrNameLst>
                                          <p:attrName>style.visibility</p:attrName>
                                        </p:attrNameLst>
                                      </p:cBhvr>
                                      <p:to>
                                        <p:strVal val="visible"/>
                                      </p:to>
                                    </p:set>
                                    <p:anim calcmode="lin" valueType="num">
                                      <p:cBhvr>
                                        <p:cTn id="15" dur="750" fill="hold"/>
                                        <p:tgtEl>
                                          <p:spTgt spid="87"/>
                                        </p:tgtEl>
                                        <p:attrNameLst>
                                          <p:attrName>ppt_w</p:attrName>
                                        </p:attrNameLst>
                                      </p:cBhvr>
                                      <p:tavLst>
                                        <p:tav tm="0">
                                          <p:val>
                                            <p:fltVal val="0"/>
                                          </p:val>
                                        </p:tav>
                                        <p:tav tm="100000">
                                          <p:val>
                                            <p:strVal val="#ppt_w"/>
                                          </p:val>
                                        </p:tav>
                                      </p:tavLst>
                                    </p:anim>
                                    <p:anim calcmode="lin" valueType="num">
                                      <p:cBhvr>
                                        <p:cTn id="16" dur="750" fill="hold"/>
                                        <p:tgtEl>
                                          <p:spTgt spid="87"/>
                                        </p:tgtEl>
                                        <p:attrNameLst>
                                          <p:attrName>ppt_h</p:attrName>
                                        </p:attrNameLst>
                                      </p:cBhvr>
                                      <p:tavLst>
                                        <p:tav tm="0">
                                          <p:val>
                                            <p:fltVal val="0"/>
                                          </p:val>
                                        </p:tav>
                                        <p:tav tm="100000">
                                          <p:val>
                                            <p:strVal val="#ppt_h"/>
                                          </p:val>
                                        </p:tav>
                                      </p:tavLst>
                                    </p:anim>
                                    <p:anim calcmode="lin" valueType="num">
                                      <p:cBhvr>
                                        <p:cTn id="17" dur="750" fill="hold"/>
                                        <p:tgtEl>
                                          <p:spTgt spid="87"/>
                                        </p:tgtEl>
                                        <p:attrNameLst>
                                          <p:attrName>style.rotation</p:attrName>
                                        </p:attrNameLst>
                                      </p:cBhvr>
                                      <p:tavLst>
                                        <p:tav tm="0">
                                          <p:val>
                                            <p:fltVal val="90"/>
                                          </p:val>
                                        </p:tav>
                                        <p:tav tm="100000">
                                          <p:val>
                                            <p:fltVal val="0"/>
                                          </p:val>
                                        </p:tav>
                                      </p:tavLst>
                                    </p:anim>
                                    <p:animEffect transition="in" filter="fade">
                                      <p:cBhvr>
                                        <p:cTn id="18" dur="750"/>
                                        <p:tgtEl>
                                          <p:spTgt spid="87"/>
                                        </p:tgtEl>
                                      </p:cBhvr>
                                    </p:animEffect>
                                  </p:childTnLst>
                                </p:cTn>
                              </p:par>
                              <p:par>
                                <p:cTn id="19" presetID="31" presetClass="entr" presetSubtype="0" fill="hold" nodeType="withEffect">
                                  <p:stCondLst>
                                    <p:cond delay="1000"/>
                                  </p:stCondLst>
                                  <p:childTnLst>
                                    <p:set>
                                      <p:cBhvr>
                                        <p:cTn id="20" dur="1" fill="hold">
                                          <p:stCondLst>
                                            <p:cond delay="0"/>
                                          </p:stCondLst>
                                        </p:cTn>
                                        <p:tgtEl>
                                          <p:spTgt spid="86"/>
                                        </p:tgtEl>
                                        <p:attrNameLst>
                                          <p:attrName>style.visibility</p:attrName>
                                        </p:attrNameLst>
                                      </p:cBhvr>
                                      <p:to>
                                        <p:strVal val="visible"/>
                                      </p:to>
                                    </p:set>
                                    <p:anim calcmode="lin" valueType="num">
                                      <p:cBhvr>
                                        <p:cTn id="21" dur="750" fill="hold"/>
                                        <p:tgtEl>
                                          <p:spTgt spid="86"/>
                                        </p:tgtEl>
                                        <p:attrNameLst>
                                          <p:attrName>ppt_w</p:attrName>
                                        </p:attrNameLst>
                                      </p:cBhvr>
                                      <p:tavLst>
                                        <p:tav tm="0">
                                          <p:val>
                                            <p:fltVal val="0"/>
                                          </p:val>
                                        </p:tav>
                                        <p:tav tm="100000">
                                          <p:val>
                                            <p:strVal val="#ppt_w"/>
                                          </p:val>
                                        </p:tav>
                                      </p:tavLst>
                                    </p:anim>
                                    <p:anim calcmode="lin" valueType="num">
                                      <p:cBhvr>
                                        <p:cTn id="22" dur="750" fill="hold"/>
                                        <p:tgtEl>
                                          <p:spTgt spid="86"/>
                                        </p:tgtEl>
                                        <p:attrNameLst>
                                          <p:attrName>ppt_h</p:attrName>
                                        </p:attrNameLst>
                                      </p:cBhvr>
                                      <p:tavLst>
                                        <p:tav tm="0">
                                          <p:val>
                                            <p:fltVal val="0"/>
                                          </p:val>
                                        </p:tav>
                                        <p:tav tm="100000">
                                          <p:val>
                                            <p:strVal val="#ppt_h"/>
                                          </p:val>
                                        </p:tav>
                                      </p:tavLst>
                                    </p:anim>
                                    <p:anim calcmode="lin" valueType="num">
                                      <p:cBhvr>
                                        <p:cTn id="23" dur="750" fill="hold"/>
                                        <p:tgtEl>
                                          <p:spTgt spid="86"/>
                                        </p:tgtEl>
                                        <p:attrNameLst>
                                          <p:attrName>style.rotation</p:attrName>
                                        </p:attrNameLst>
                                      </p:cBhvr>
                                      <p:tavLst>
                                        <p:tav tm="0">
                                          <p:val>
                                            <p:fltVal val="90"/>
                                          </p:val>
                                        </p:tav>
                                        <p:tav tm="100000">
                                          <p:val>
                                            <p:fltVal val="0"/>
                                          </p:val>
                                        </p:tav>
                                      </p:tavLst>
                                    </p:anim>
                                    <p:animEffect transition="in" filter="fade">
                                      <p:cBhvr>
                                        <p:cTn id="24" dur="750"/>
                                        <p:tgtEl>
                                          <p:spTgt spid="86"/>
                                        </p:tgtEl>
                                      </p:cBhvr>
                                    </p:animEffect>
                                  </p:childTnLst>
                                </p:cTn>
                              </p:par>
                              <p:par>
                                <p:cTn id="25" presetID="31" presetClass="entr" presetSubtype="0" fill="hold" nodeType="withEffect">
                                  <p:stCondLst>
                                    <p:cond delay="1500"/>
                                  </p:stCondLst>
                                  <p:childTnLst>
                                    <p:set>
                                      <p:cBhvr>
                                        <p:cTn id="26" dur="1" fill="hold">
                                          <p:stCondLst>
                                            <p:cond delay="0"/>
                                          </p:stCondLst>
                                        </p:cTn>
                                        <p:tgtEl>
                                          <p:spTgt spid="85"/>
                                        </p:tgtEl>
                                        <p:attrNameLst>
                                          <p:attrName>style.visibility</p:attrName>
                                        </p:attrNameLst>
                                      </p:cBhvr>
                                      <p:to>
                                        <p:strVal val="visible"/>
                                      </p:to>
                                    </p:set>
                                    <p:anim calcmode="lin" valueType="num">
                                      <p:cBhvr>
                                        <p:cTn id="27" dur="750" fill="hold"/>
                                        <p:tgtEl>
                                          <p:spTgt spid="85"/>
                                        </p:tgtEl>
                                        <p:attrNameLst>
                                          <p:attrName>ppt_w</p:attrName>
                                        </p:attrNameLst>
                                      </p:cBhvr>
                                      <p:tavLst>
                                        <p:tav tm="0">
                                          <p:val>
                                            <p:fltVal val="0"/>
                                          </p:val>
                                        </p:tav>
                                        <p:tav tm="100000">
                                          <p:val>
                                            <p:strVal val="#ppt_w"/>
                                          </p:val>
                                        </p:tav>
                                      </p:tavLst>
                                    </p:anim>
                                    <p:anim calcmode="lin" valueType="num">
                                      <p:cBhvr>
                                        <p:cTn id="28" dur="750" fill="hold"/>
                                        <p:tgtEl>
                                          <p:spTgt spid="85"/>
                                        </p:tgtEl>
                                        <p:attrNameLst>
                                          <p:attrName>ppt_h</p:attrName>
                                        </p:attrNameLst>
                                      </p:cBhvr>
                                      <p:tavLst>
                                        <p:tav tm="0">
                                          <p:val>
                                            <p:fltVal val="0"/>
                                          </p:val>
                                        </p:tav>
                                        <p:tav tm="100000">
                                          <p:val>
                                            <p:strVal val="#ppt_h"/>
                                          </p:val>
                                        </p:tav>
                                      </p:tavLst>
                                    </p:anim>
                                    <p:anim calcmode="lin" valueType="num">
                                      <p:cBhvr>
                                        <p:cTn id="29" dur="750" fill="hold"/>
                                        <p:tgtEl>
                                          <p:spTgt spid="85"/>
                                        </p:tgtEl>
                                        <p:attrNameLst>
                                          <p:attrName>style.rotation</p:attrName>
                                        </p:attrNameLst>
                                      </p:cBhvr>
                                      <p:tavLst>
                                        <p:tav tm="0">
                                          <p:val>
                                            <p:fltVal val="90"/>
                                          </p:val>
                                        </p:tav>
                                        <p:tav tm="100000">
                                          <p:val>
                                            <p:fltVal val="0"/>
                                          </p:val>
                                        </p:tav>
                                      </p:tavLst>
                                    </p:anim>
                                    <p:animEffect transition="in" filter="fade">
                                      <p:cBhvr>
                                        <p:cTn id="30" dur="750"/>
                                        <p:tgtEl>
                                          <p:spTgt spid="85"/>
                                        </p:tgtEl>
                                      </p:cBhvr>
                                    </p:animEffect>
                                  </p:childTnLst>
                                </p:cTn>
                              </p:par>
                              <p:par>
                                <p:cTn id="31" presetID="23" presetClass="entr" presetSubtype="16" fill="hold" nodeType="withEffect">
                                  <p:stCondLst>
                                    <p:cond delay="1000"/>
                                  </p:stCondLst>
                                  <p:childTnLst>
                                    <p:set>
                                      <p:cBhvr>
                                        <p:cTn id="32" dur="1" fill="hold">
                                          <p:stCondLst>
                                            <p:cond delay="0"/>
                                          </p:stCondLst>
                                        </p:cTn>
                                        <p:tgtEl>
                                          <p:spTgt spid="94"/>
                                        </p:tgtEl>
                                        <p:attrNameLst>
                                          <p:attrName>style.visibility</p:attrName>
                                        </p:attrNameLst>
                                      </p:cBhvr>
                                      <p:to>
                                        <p:strVal val="visible"/>
                                      </p:to>
                                    </p:set>
                                    <p:anim calcmode="lin" valueType="num">
                                      <p:cBhvr>
                                        <p:cTn id="33" dur="500" fill="hold"/>
                                        <p:tgtEl>
                                          <p:spTgt spid="94"/>
                                        </p:tgtEl>
                                        <p:attrNameLst>
                                          <p:attrName>ppt_w</p:attrName>
                                        </p:attrNameLst>
                                      </p:cBhvr>
                                      <p:tavLst>
                                        <p:tav tm="0">
                                          <p:val>
                                            <p:fltVal val="0"/>
                                          </p:val>
                                        </p:tav>
                                        <p:tav tm="100000">
                                          <p:val>
                                            <p:strVal val="#ppt_w"/>
                                          </p:val>
                                        </p:tav>
                                      </p:tavLst>
                                    </p:anim>
                                    <p:anim calcmode="lin" valueType="num">
                                      <p:cBhvr>
                                        <p:cTn id="34" dur="500" fill="hold"/>
                                        <p:tgtEl>
                                          <p:spTgt spid="94"/>
                                        </p:tgtEl>
                                        <p:attrNameLst>
                                          <p:attrName>ppt_h</p:attrName>
                                        </p:attrNameLst>
                                      </p:cBhvr>
                                      <p:tavLst>
                                        <p:tav tm="0">
                                          <p:val>
                                            <p:fltVal val="0"/>
                                          </p:val>
                                        </p:tav>
                                        <p:tav tm="100000">
                                          <p:val>
                                            <p:strVal val="#ppt_h"/>
                                          </p:val>
                                        </p:tav>
                                      </p:tavLst>
                                    </p:anim>
                                  </p:childTnLst>
                                </p:cTn>
                              </p:par>
                              <p:par>
                                <p:cTn id="35" presetID="22" presetClass="entr" presetSubtype="2" fill="hold" nodeType="withEffect">
                                  <p:stCondLst>
                                    <p:cond delay="1000"/>
                                  </p:stCondLst>
                                  <p:childTnLst>
                                    <p:set>
                                      <p:cBhvr>
                                        <p:cTn id="36" dur="1" fill="hold">
                                          <p:stCondLst>
                                            <p:cond delay="0"/>
                                          </p:stCondLst>
                                        </p:cTn>
                                        <p:tgtEl>
                                          <p:spTgt spid="101"/>
                                        </p:tgtEl>
                                        <p:attrNameLst>
                                          <p:attrName>style.visibility</p:attrName>
                                        </p:attrNameLst>
                                      </p:cBhvr>
                                      <p:to>
                                        <p:strVal val="visible"/>
                                      </p:to>
                                    </p:set>
                                    <p:animEffect transition="in" filter="wipe(right)">
                                      <p:cBhvr>
                                        <p:cTn id="37" dur="300"/>
                                        <p:tgtEl>
                                          <p:spTgt spid="101"/>
                                        </p:tgtEl>
                                      </p:cBhvr>
                                    </p:animEffect>
                                  </p:childTnLst>
                                </p:cTn>
                              </p:par>
                              <p:par>
                                <p:cTn id="38" presetID="22" presetClass="entr" presetSubtype="2" fill="hold" grpId="0" nodeType="withEffect">
                                  <p:stCondLst>
                                    <p:cond delay="1500"/>
                                  </p:stCondLst>
                                  <p:childTnLst>
                                    <p:set>
                                      <p:cBhvr>
                                        <p:cTn id="39" dur="1" fill="hold">
                                          <p:stCondLst>
                                            <p:cond delay="0"/>
                                          </p:stCondLst>
                                        </p:cTn>
                                        <p:tgtEl>
                                          <p:spTgt spid="102"/>
                                        </p:tgtEl>
                                        <p:attrNameLst>
                                          <p:attrName>style.visibility</p:attrName>
                                        </p:attrNameLst>
                                      </p:cBhvr>
                                      <p:to>
                                        <p:strVal val="visible"/>
                                      </p:to>
                                    </p:set>
                                    <p:animEffect transition="in" filter="wipe(right)">
                                      <p:cBhvr>
                                        <p:cTn id="40" dur="300"/>
                                        <p:tgtEl>
                                          <p:spTgt spid="102"/>
                                        </p:tgtEl>
                                      </p:cBhvr>
                                    </p:animEffect>
                                  </p:childTnLst>
                                </p:cTn>
                              </p:par>
                              <p:par>
                                <p:cTn id="41" presetID="23" presetClass="entr" presetSubtype="16" fill="hold" nodeType="withEffect">
                                  <p:stCondLst>
                                    <p:cond delay="1500"/>
                                  </p:stCondLst>
                                  <p:childTnLst>
                                    <p:set>
                                      <p:cBhvr>
                                        <p:cTn id="42" dur="1" fill="hold">
                                          <p:stCondLst>
                                            <p:cond delay="0"/>
                                          </p:stCondLst>
                                        </p:cTn>
                                        <p:tgtEl>
                                          <p:spTgt spid="88"/>
                                        </p:tgtEl>
                                        <p:attrNameLst>
                                          <p:attrName>style.visibility</p:attrName>
                                        </p:attrNameLst>
                                      </p:cBhvr>
                                      <p:to>
                                        <p:strVal val="visible"/>
                                      </p:to>
                                    </p:set>
                                    <p:anim calcmode="lin" valueType="num">
                                      <p:cBhvr>
                                        <p:cTn id="43" dur="500" fill="hold"/>
                                        <p:tgtEl>
                                          <p:spTgt spid="88"/>
                                        </p:tgtEl>
                                        <p:attrNameLst>
                                          <p:attrName>ppt_w</p:attrName>
                                        </p:attrNameLst>
                                      </p:cBhvr>
                                      <p:tavLst>
                                        <p:tav tm="0">
                                          <p:val>
                                            <p:fltVal val="0"/>
                                          </p:val>
                                        </p:tav>
                                        <p:tav tm="100000">
                                          <p:val>
                                            <p:strVal val="#ppt_w"/>
                                          </p:val>
                                        </p:tav>
                                      </p:tavLst>
                                    </p:anim>
                                    <p:anim calcmode="lin" valueType="num">
                                      <p:cBhvr>
                                        <p:cTn id="44" dur="500" fill="hold"/>
                                        <p:tgtEl>
                                          <p:spTgt spid="88"/>
                                        </p:tgtEl>
                                        <p:attrNameLst>
                                          <p:attrName>ppt_h</p:attrName>
                                        </p:attrNameLst>
                                      </p:cBhvr>
                                      <p:tavLst>
                                        <p:tav tm="0">
                                          <p:val>
                                            <p:fltVal val="0"/>
                                          </p:val>
                                        </p:tav>
                                        <p:tav tm="100000">
                                          <p:val>
                                            <p:strVal val="#ppt_h"/>
                                          </p:val>
                                        </p:tav>
                                      </p:tavLst>
                                    </p:anim>
                                  </p:childTnLst>
                                </p:cTn>
                              </p:par>
                              <p:par>
                                <p:cTn id="45" presetID="22" presetClass="entr" presetSubtype="2" fill="hold" nodeType="withEffect">
                                  <p:stCondLst>
                                    <p:cond delay="1500"/>
                                  </p:stCondLst>
                                  <p:childTnLst>
                                    <p:set>
                                      <p:cBhvr>
                                        <p:cTn id="46" dur="1" fill="hold">
                                          <p:stCondLst>
                                            <p:cond delay="0"/>
                                          </p:stCondLst>
                                        </p:cTn>
                                        <p:tgtEl>
                                          <p:spTgt spid="100"/>
                                        </p:tgtEl>
                                        <p:attrNameLst>
                                          <p:attrName>style.visibility</p:attrName>
                                        </p:attrNameLst>
                                      </p:cBhvr>
                                      <p:to>
                                        <p:strVal val="visible"/>
                                      </p:to>
                                    </p:set>
                                    <p:animEffect transition="in" filter="wipe(right)">
                                      <p:cBhvr>
                                        <p:cTn id="47" dur="300"/>
                                        <p:tgtEl>
                                          <p:spTgt spid="100"/>
                                        </p:tgtEl>
                                      </p:cBhvr>
                                    </p:animEffect>
                                  </p:childTnLst>
                                </p:cTn>
                              </p:par>
                              <p:par>
                                <p:cTn id="48" presetID="22" presetClass="entr" presetSubtype="2" fill="hold" grpId="0" nodeType="withEffect">
                                  <p:stCondLst>
                                    <p:cond delay="2000"/>
                                  </p:stCondLst>
                                  <p:childTnLst>
                                    <p:set>
                                      <p:cBhvr>
                                        <p:cTn id="49" dur="1" fill="hold">
                                          <p:stCondLst>
                                            <p:cond delay="0"/>
                                          </p:stCondLst>
                                        </p:cTn>
                                        <p:tgtEl>
                                          <p:spTgt spid="103"/>
                                        </p:tgtEl>
                                        <p:attrNameLst>
                                          <p:attrName>style.visibility</p:attrName>
                                        </p:attrNameLst>
                                      </p:cBhvr>
                                      <p:to>
                                        <p:strVal val="visible"/>
                                      </p:to>
                                    </p:set>
                                    <p:animEffect transition="in" filter="wipe(right)">
                                      <p:cBhvr>
                                        <p:cTn id="50" dur="300"/>
                                        <p:tgtEl>
                                          <p:spTgt spid="103"/>
                                        </p:tgtEl>
                                      </p:cBhvr>
                                    </p:animEffect>
                                  </p:childTnLst>
                                </p:cTn>
                              </p:par>
                              <p:par>
                                <p:cTn id="51" presetID="22" presetClass="entr" presetSubtype="2" fill="hold" nodeType="withEffect">
                                  <p:stCondLst>
                                    <p:cond delay="2000"/>
                                  </p:stCondLst>
                                  <p:childTnLst>
                                    <p:set>
                                      <p:cBhvr>
                                        <p:cTn id="52" dur="1" fill="hold">
                                          <p:stCondLst>
                                            <p:cond delay="0"/>
                                          </p:stCondLst>
                                        </p:cTn>
                                        <p:tgtEl>
                                          <p:spTgt spid="99"/>
                                        </p:tgtEl>
                                        <p:attrNameLst>
                                          <p:attrName>style.visibility</p:attrName>
                                        </p:attrNameLst>
                                      </p:cBhvr>
                                      <p:to>
                                        <p:strVal val="visible"/>
                                      </p:to>
                                    </p:set>
                                    <p:animEffect transition="in" filter="wipe(right)">
                                      <p:cBhvr>
                                        <p:cTn id="53" dur="300"/>
                                        <p:tgtEl>
                                          <p:spTgt spid="99"/>
                                        </p:tgtEl>
                                      </p:cBhvr>
                                    </p:animEffect>
                                  </p:childTnLst>
                                </p:cTn>
                              </p:par>
                              <p:par>
                                <p:cTn id="54" presetID="22" presetClass="entr" presetSubtype="2" fill="hold" grpId="0" nodeType="withEffect">
                                  <p:stCondLst>
                                    <p:cond delay="2500"/>
                                  </p:stCondLst>
                                  <p:childTnLst>
                                    <p:set>
                                      <p:cBhvr>
                                        <p:cTn id="55" dur="1" fill="hold">
                                          <p:stCondLst>
                                            <p:cond delay="0"/>
                                          </p:stCondLst>
                                        </p:cTn>
                                        <p:tgtEl>
                                          <p:spTgt spid="104"/>
                                        </p:tgtEl>
                                        <p:attrNameLst>
                                          <p:attrName>style.visibility</p:attrName>
                                        </p:attrNameLst>
                                      </p:cBhvr>
                                      <p:to>
                                        <p:strVal val="visible"/>
                                      </p:to>
                                    </p:set>
                                    <p:animEffect transition="in" filter="wipe(right)">
                                      <p:cBhvr>
                                        <p:cTn id="56" dur="3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41"/>
          <p:cNvGrpSpPr/>
          <p:nvPr/>
        </p:nvGrpSpPr>
        <p:grpSpPr bwMode="auto">
          <a:xfrm>
            <a:off x="3175" y="249238"/>
            <a:ext cx="9140825" cy="339725"/>
            <a:chOff x="2964" y="249810"/>
            <a:chExt cx="9141036" cy="338554"/>
          </a:xfrm>
        </p:grpSpPr>
        <p:grpSp>
          <p:nvGrpSpPr>
            <p:cNvPr id="31756" name="组合 42"/>
            <p:cNvGrpSpPr/>
            <p:nvPr/>
          </p:nvGrpSpPr>
          <p:grpSpPr bwMode="auto">
            <a:xfrm>
              <a:off x="2339752" y="504137"/>
              <a:ext cx="503104" cy="51389"/>
              <a:chOff x="1548140" y="486364"/>
              <a:chExt cx="503104" cy="51389"/>
            </a:xfrm>
          </p:grpSpPr>
          <p:cxnSp>
            <p:nvCxnSpPr>
              <p:cNvPr id="54" name="直接连接符 53"/>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1757" name="组合 43"/>
            <p:cNvGrpSpPr/>
            <p:nvPr/>
          </p:nvGrpSpPr>
          <p:grpSpPr bwMode="auto">
            <a:xfrm>
              <a:off x="2964" y="304971"/>
              <a:ext cx="255431" cy="278159"/>
              <a:chOff x="1619671" y="483518"/>
              <a:chExt cx="255431" cy="278159"/>
            </a:xfrm>
          </p:grpSpPr>
          <p:sp>
            <p:nvSpPr>
              <p:cNvPr id="52" name="矩形 51"/>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3" name="等腰三角形 52"/>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5" name="矩形 44"/>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46" name="直接连接符 45"/>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1760" name="组合 46"/>
            <p:cNvGrpSpPr/>
            <p:nvPr/>
          </p:nvGrpSpPr>
          <p:grpSpPr bwMode="auto">
            <a:xfrm>
              <a:off x="283270" y="249810"/>
              <a:ext cx="2470458" cy="338554"/>
              <a:chOff x="3508896" y="662864"/>
              <a:chExt cx="2470458" cy="338554"/>
            </a:xfrm>
          </p:grpSpPr>
          <p:sp>
            <p:nvSpPr>
              <p:cNvPr id="31761" name="TextBox 47"/>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1762" name="组合 48"/>
              <p:cNvGrpSpPr/>
              <p:nvPr/>
            </p:nvGrpSpPr>
            <p:grpSpPr bwMode="auto">
              <a:xfrm>
                <a:off x="4540250" y="752782"/>
                <a:ext cx="1439104" cy="241198"/>
                <a:chOff x="4540250" y="752782"/>
                <a:chExt cx="1439104" cy="241198"/>
              </a:xfrm>
            </p:grpSpPr>
            <p:sp>
              <p:nvSpPr>
                <p:cNvPr id="31763" name="TextBox 49"/>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1" name="直接连接符 50"/>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l="41991" r="36720"/>
          <a:stretch>
            <a:fillRect/>
          </a:stretch>
        </p:blipFill>
        <p:spPr bwMode="auto">
          <a:xfrm>
            <a:off x="3319463" y="896938"/>
            <a:ext cx="1379537"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
          <p:cNvPicPr>
            <a:picLocks noChangeAspect="1" noChangeArrowheads="1"/>
          </p:cNvPicPr>
          <p:nvPr/>
        </p:nvPicPr>
        <p:blipFill>
          <a:blip r:embed="rId1">
            <a:extLst>
              <a:ext uri="{28A0092B-C50C-407E-A947-70E740481C1C}">
                <a14:useLocalDpi xmlns:a14="http://schemas.microsoft.com/office/drawing/2010/main" val="0"/>
              </a:ext>
            </a:extLst>
          </a:blip>
          <a:srcRect r="58522"/>
          <a:stretch>
            <a:fillRect/>
          </a:stretch>
        </p:blipFill>
        <p:spPr bwMode="auto">
          <a:xfrm>
            <a:off x="542925" y="896938"/>
            <a:ext cx="2687638"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
          <p:cNvPicPr>
            <a:picLocks noChangeAspect="1" noChangeArrowheads="1"/>
          </p:cNvPicPr>
          <p:nvPr/>
        </p:nvPicPr>
        <p:blipFill>
          <a:blip r:embed="rId1">
            <a:extLst>
              <a:ext uri="{28A0092B-C50C-407E-A947-70E740481C1C}">
                <a14:useLocalDpi xmlns:a14="http://schemas.microsoft.com/office/drawing/2010/main" val="0"/>
              </a:ext>
            </a:extLst>
          </a:blip>
          <a:srcRect l="64554"/>
          <a:stretch>
            <a:fillRect/>
          </a:stretch>
        </p:blipFill>
        <p:spPr bwMode="auto">
          <a:xfrm>
            <a:off x="4787900" y="896938"/>
            <a:ext cx="2295525"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bwMode="auto">
          <a:xfrm>
            <a:off x="7089775" y="898525"/>
            <a:ext cx="1541463" cy="1149350"/>
            <a:chOff x="7089334" y="899198"/>
            <a:chExt cx="1541463" cy="1149446"/>
          </a:xfrm>
        </p:grpSpPr>
        <p:sp>
          <p:nvSpPr>
            <p:cNvPr id="84" name="矩形 83"/>
            <p:cNvSpPr/>
            <p:nvPr/>
          </p:nvSpPr>
          <p:spPr>
            <a:xfrm>
              <a:off x="7156009" y="899198"/>
              <a:ext cx="1447800" cy="1149446"/>
            </a:xfrm>
            <a:prstGeom prst="rect">
              <a:avLst/>
            </a:prstGeom>
            <a:solidFill>
              <a:srgbClr val="0070C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755" name="矩形 131"/>
            <p:cNvSpPr>
              <a:spLocks noChangeArrowheads="1"/>
            </p:cNvSpPr>
            <p:nvPr/>
          </p:nvSpPr>
          <p:spPr bwMode="auto">
            <a:xfrm>
              <a:off x="7089334" y="1116732"/>
              <a:ext cx="1541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bwMode="auto">
          <a:xfrm>
            <a:off x="7156450" y="2120900"/>
            <a:ext cx="1447800" cy="2611438"/>
            <a:chOff x="7156009" y="2120652"/>
            <a:chExt cx="1448439" cy="2611338"/>
          </a:xfrm>
        </p:grpSpPr>
        <p:sp>
          <p:nvSpPr>
            <p:cNvPr id="2" name="矩形 1"/>
            <p:cNvSpPr/>
            <p:nvPr/>
          </p:nvSpPr>
          <p:spPr>
            <a:xfrm>
              <a:off x="7156009" y="2120652"/>
              <a:ext cx="1448439" cy="26113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753" name="矩形 85"/>
            <p:cNvSpPr>
              <a:spLocks noChangeArrowheads="1"/>
            </p:cNvSpPr>
            <p:nvPr/>
          </p:nvSpPr>
          <p:spPr bwMode="auto">
            <a:xfrm>
              <a:off x="7209947" y="2318441"/>
              <a:ext cx="1322493"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设计机构。拥有国内顶尖的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制作技术、顶级的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设计团队</a:t>
              </a:r>
              <a:r>
                <a:rPr lang="zh-CN" altLang="en-US" sz="1100">
                  <a:solidFill>
                    <a:srgbClr val="FFFFFF"/>
                  </a:solidFill>
                  <a:latin typeface="微软雅黑" panose="020B0503020204020204" pitchFamily="34" charset="-122"/>
                  <a:ea typeface="微软雅黑" panose="020B0503020204020204" pitchFamily="34" charset="-122"/>
                </a:rPr>
                <a:t>。</a:t>
              </a:r>
              <a:endParaRPr lang="en-US" altLang="zh-CN" sz="1100">
                <a:solidFill>
                  <a:srgbClr val="FFFFFF"/>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FFFFFF"/>
                  </a:solidFill>
                  <a:latin typeface="Arial" panose="020B0604020202020204" pitchFamily="34" charset="0"/>
                </a:rPr>
                <a:t>RAPIDPPT, the leader of professional PPT designer in China. 5years of making professional PPT, 500 case studies for the</a:t>
              </a:r>
              <a:endParaRPr lang="en-US" altLang="zh-CN" sz="800">
                <a:solidFill>
                  <a:srgbClr val="FFFFFF"/>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p:tgtEl>
                                          <p:spTgt spid="3074"/>
                                        </p:tgtEl>
                                        <p:attrNameLst>
                                          <p:attrName>ppt_x</p:attrName>
                                        </p:attrNameLst>
                                      </p:cBhvr>
                                      <p:tavLst>
                                        <p:tav tm="0">
                                          <p:val>
                                            <p:strVal val="#ppt_x+#ppt_w*1.125000"/>
                                          </p:val>
                                        </p:tav>
                                        <p:tav tm="100000">
                                          <p:val>
                                            <p:strVal val="#ppt_x"/>
                                          </p:val>
                                        </p:tav>
                                      </p:tavLst>
                                    </p:anim>
                                    <p:animEffect transition="in" filter="wipe(left)">
                                      <p:cBhvr>
                                        <p:cTn id="8" dur="500"/>
                                        <p:tgtEl>
                                          <p:spTgt spid="3074"/>
                                        </p:tgtEl>
                                      </p:cBhvr>
                                    </p:animEffect>
                                  </p:childTnLst>
                                </p:cTn>
                              </p:par>
                              <p:par>
                                <p:cTn id="9" presetID="12" presetClass="entr" presetSubtype="2" fill="hold" nodeType="withEffect">
                                  <p:stCondLst>
                                    <p:cond delay="20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500"/>
                                        <p:tgtEl>
                                          <p:spTgt spid="82"/>
                                        </p:tgtEl>
                                        <p:attrNameLst>
                                          <p:attrName>ppt_x</p:attrName>
                                        </p:attrNameLst>
                                      </p:cBhvr>
                                      <p:tavLst>
                                        <p:tav tm="0">
                                          <p:val>
                                            <p:strVal val="#ppt_x+#ppt_w*1.125000"/>
                                          </p:val>
                                        </p:tav>
                                        <p:tav tm="100000">
                                          <p:val>
                                            <p:strVal val="#ppt_x"/>
                                          </p:val>
                                        </p:tav>
                                      </p:tavLst>
                                    </p:anim>
                                    <p:animEffect transition="in" filter="wipe(left)">
                                      <p:cBhvr>
                                        <p:cTn id="12" dur="500"/>
                                        <p:tgtEl>
                                          <p:spTgt spid="82"/>
                                        </p:tgtEl>
                                      </p:cBhvr>
                                    </p:animEffect>
                                  </p:childTnLst>
                                </p:cTn>
                              </p:par>
                              <p:par>
                                <p:cTn id="13" presetID="12" presetClass="entr" presetSubtype="2" fill="hold" nodeType="withEffect">
                                  <p:stCondLst>
                                    <p:cond delay="50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500"/>
                                        <p:tgtEl>
                                          <p:spTgt spid="83"/>
                                        </p:tgtEl>
                                        <p:attrNameLst>
                                          <p:attrName>ppt_x</p:attrName>
                                        </p:attrNameLst>
                                      </p:cBhvr>
                                      <p:tavLst>
                                        <p:tav tm="0">
                                          <p:val>
                                            <p:strVal val="#ppt_x+#ppt_w*1.125000"/>
                                          </p:val>
                                        </p:tav>
                                        <p:tav tm="100000">
                                          <p:val>
                                            <p:strVal val="#ppt_x"/>
                                          </p:val>
                                        </p:tav>
                                      </p:tavLst>
                                    </p:anim>
                                    <p:animEffect transition="in" filter="wipe(left)">
                                      <p:cBhvr>
                                        <p:cTn id="16" dur="500"/>
                                        <p:tgtEl>
                                          <p:spTgt spid="83"/>
                                        </p:tgtEl>
                                      </p:cBhvr>
                                    </p:animEffect>
                                  </p:childTnLst>
                                </p:cTn>
                              </p:par>
                              <p:par>
                                <p:cTn id="17" presetID="12" presetClass="entr" presetSubtype="1" fill="hold" nodeType="withEffect">
                                  <p:stCondLst>
                                    <p:cond delay="10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down)">
                                      <p:cBhvr>
                                        <p:cTn id="20" dur="500"/>
                                        <p:tgtEl>
                                          <p:spTgt spid="3"/>
                                        </p:tgtEl>
                                      </p:cBhvr>
                                    </p:animEffect>
                                  </p:childTnLst>
                                </p:cTn>
                              </p:par>
                              <p:par>
                                <p:cTn id="21" presetID="12" presetClass="entr" presetSubtype="1" fill="hold" nodeType="withEffect">
                                  <p:stCondLst>
                                    <p:cond delay="15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55"/>
          <p:cNvGrpSpPr/>
          <p:nvPr/>
        </p:nvGrpSpPr>
        <p:grpSpPr bwMode="auto">
          <a:xfrm>
            <a:off x="3175" y="249238"/>
            <a:ext cx="9140825" cy="339725"/>
            <a:chOff x="2964" y="249810"/>
            <a:chExt cx="9141036" cy="338554"/>
          </a:xfrm>
        </p:grpSpPr>
        <p:grpSp>
          <p:nvGrpSpPr>
            <p:cNvPr id="32798" name="组合 56"/>
            <p:cNvGrpSpPr/>
            <p:nvPr/>
          </p:nvGrpSpPr>
          <p:grpSpPr bwMode="auto">
            <a:xfrm>
              <a:off x="2339752" y="504137"/>
              <a:ext cx="503104" cy="51389"/>
              <a:chOff x="1548140" y="486364"/>
              <a:chExt cx="503104" cy="51389"/>
            </a:xfrm>
          </p:grpSpPr>
          <p:cxnSp>
            <p:nvCxnSpPr>
              <p:cNvPr id="68" name="直接连接符 67"/>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2799" name="组合 57"/>
            <p:cNvGrpSpPr/>
            <p:nvPr/>
          </p:nvGrpSpPr>
          <p:grpSpPr bwMode="auto">
            <a:xfrm>
              <a:off x="2964" y="304971"/>
              <a:ext cx="255431" cy="278159"/>
              <a:chOff x="1619671" y="483518"/>
              <a:chExt cx="255431" cy="278159"/>
            </a:xfrm>
          </p:grpSpPr>
          <p:sp>
            <p:nvSpPr>
              <p:cNvPr id="66" name="矩形 65"/>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等腰三角形 66"/>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9" name="矩形 58"/>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60" name="直接连接符 59"/>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2802" name="组合 60"/>
            <p:cNvGrpSpPr/>
            <p:nvPr/>
          </p:nvGrpSpPr>
          <p:grpSpPr bwMode="auto">
            <a:xfrm>
              <a:off x="283270" y="249810"/>
              <a:ext cx="2470458" cy="338554"/>
              <a:chOff x="3508896" y="662864"/>
              <a:chExt cx="2470458" cy="338554"/>
            </a:xfrm>
          </p:grpSpPr>
          <p:sp>
            <p:nvSpPr>
              <p:cNvPr id="32803" name="TextBox 61"/>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2804" name="组合 62"/>
              <p:cNvGrpSpPr/>
              <p:nvPr/>
            </p:nvGrpSpPr>
            <p:grpSpPr bwMode="auto">
              <a:xfrm>
                <a:off x="4540250" y="752782"/>
                <a:ext cx="1439104" cy="241198"/>
                <a:chOff x="4540250" y="752782"/>
                <a:chExt cx="1439104" cy="241198"/>
              </a:xfrm>
            </p:grpSpPr>
            <p:sp>
              <p:nvSpPr>
                <p:cNvPr id="32805" name="TextBox 63"/>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65" name="直接连接符 64"/>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cxnSp>
        <p:nvCxnSpPr>
          <p:cNvPr id="96" name="直接连接符 95"/>
          <p:cNvCxnSpPr/>
          <p:nvPr/>
        </p:nvCxnSpPr>
        <p:spPr>
          <a:xfrm>
            <a:off x="2016125" y="2786063"/>
            <a:ext cx="2085975" cy="838200"/>
          </a:xfrm>
          <a:prstGeom prst="line">
            <a:avLst/>
          </a:prstGeom>
          <a:ln w="19050">
            <a:solidFill>
              <a:srgbClr val="00B0F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94075" y="2700338"/>
            <a:ext cx="833438" cy="541337"/>
          </a:xfrm>
          <a:prstGeom prst="line">
            <a:avLst/>
          </a:prstGeom>
          <a:ln w="19050">
            <a:solidFill>
              <a:srgbClr val="00B0F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641850" y="2657475"/>
            <a:ext cx="0" cy="396875"/>
          </a:xfrm>
          <a:prstGeom prst="line">
            <a:avLst/>
          </a:prstGeom>
          <a:ln w="19050">
            <a:solidFill>
              <a:srgbClr val="00B0F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5059363" y="2700338"/>
            <a:ext cx="841375" cy="541337"/>
          </a:xfrm>
          <a:prstGeom prst="line">
            <a:avLst/>
          </a:prstGeom>
          <a:ln w="19050">
            <a:solidFill>
              <a:srgbClr val="00B0F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5226050" y="2786063"/>
            <a:ext cx="1974850" cy="825500"/>
          </a:xfrm>
          <a:prstGeom prst="line">
            <a:avLst/>
          </a:prstGeom>
          <a:ln w="19050">
            <a:solidFill>
              <a:srgbClr val="00B0F0"/>
            </a:solidFill>
            <a:headEnd type="triangle"/>
            <a:tailEnd type="ova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bwMode="auto">
          <a:xfrm>
            <a:off x="912813" y="1546225"/>
            <a:ext cx="1241425" cy="1239838"/>
            <a:chOff x="810798" y="1564838"/>
            <a:chExt cx="1240160" cy="1239570"/>
          </a:xfrm>
        </p:grpSpPr>
        <p:sp>
          <p:nvSpPr>
            <p:cNvPr id="104" name="椭圆 103"/>
            <p:cNvSpPr/>
            <p:nvPr/>
          </p:nvSpPr>
          <p:spPr>
            <a:xfrm>
              <a:off x="810798" y="1564838"/>
              <a:ext cx="1240160" cy="1239570"/>
            </a:xfrm>
            <a:prstGeom prst="ellipse">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3" name="TextBox 9"/>
            <p:cNvSpPr txBox="1"/>
            <p:nvPr/>
          </p:nvSpPr>
          <p:spPr>
            <a:xfrm>
              <a:off x="901193" y="1909252"/>
              <a:ext cx="1059369" cy="585660"/>
            </a:xfrm>
            <a:prstGeom prst="rect">
              <a:avLst/>
            </a:prstGeom>
            <a:noFill/>
          </p:spPr>
          <p:txBody>
            <a:bodyPr>
              <a:spAutoFit/>
            </a:bodyPr>
            <a:lstStyle/>
            <a:p>
              <a:pPr algn="ctr" defTabSz="914400" eaLnBrk="1" fontAlgn="auto" hangingPunct="1">
                <a:spcBef>
                  <a:spcPts val="0"/>
                </a:spcBef>
                <a:spcAft>
                  <a:spcPts val="0"/>
                </a:spcAft>
                <a:defRPr/>
              </a:pPr>
              <a:r>
                <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公共模板设计</a:t>
              </a:r>
              <a:endPar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6" name="组合 105"/>
          <p:cNvGrpSpPr/>
          <p:nvPr/>
        </p:nvGrpSpPr>
        <p:grpSpPr bwMode="auto">
          <a:xfrm>
            <a:off x="2514600" y="1417638"/>
            <a:ext cx="1241425" cy="1239837"/>
            <a:chOff x="2444040" y="1355071"/>
            <a:chExt cx="1240160" cy="1239570"/>
          </a:xfrm>
        </p:grpSpPr>
        <p:sp>
          <p:nvSpPr>
            <p:cNvPr id="109" name="椭圆 108"/>
            <p:cNvSpPr/>
            <p:nvPr/>
          </p:nvSpPr>
          <p:spPr>
            <a:xfrm>
              <a:off x="2444040" y="1355071"/>
              <a:ext cx="1240160" cy="1239570"/>
            </a:xfrm>
            <a:prstGeom prst="ellips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8" name="矩形 50176"/>
            <p:cNvSpPr>
              <a:spLocks noChangeArrowheads="1"/>
            </p:cNvSpPr>
            <p:nvPr/>
          </p:nvSpPr>
          <p:spPr bwMode="auto">
            <a:xfrm>
              <a:off x="2540779" y="1718530"/>
              <a:ext cx="1046682" cy="58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深度策划</a:t>
              </a:r>
              <a:endPar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1" name="组合 110"/>
          <p:cNvGrpSpPr/>
          <p:nvPr/>
        </p:nvGrpSpPr>
        <p:grpSpPr bwMode="auto">
          <a:xfrm>
            <a:off x="3984625" y="1303338"/>
            <a:ext cx="1241425" cy="1238250"/>
            <a:chOff x="4020028" y="1320668"/>
            <a:chExt cx="1240160" cy="1239570"/>
          </a:xfrm>
        </p:grpSpPr>
        <p:sp>
          <p:nvSpPr>
            <p:cNvPr id="114" name="椭圆 113"/>
            <p:cNvSpPr/>
            <p:nvPr/>
          </p:nvSpPr>
          <p:spPr>
            <a:xfrm>
              <a:off x="4020028" y="1320668"/>
              <a:ext cx="1240160" cy="1239570"/>
            </a:xfrm>
            <a:prstGeom prst="ellipse">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3" name="矩形 12"/>
            <p:cNvSpPr>
              <a:spLocks noChangeArrowheads="1"/>
            </p:cNvSpPr>
            <p:nvPr/>
          </p:nvSpPr>
          <p:spPr bwMode="auto">
            <a:xfrm>
              <a:off x="4085050" y="1659165"/>
              <a:ext cx="1097431" cy="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个性模板设计</a:t>
              </a:r>
              <a:endPar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6" name="组合 115"/>
          <p:cNvGrpSpPr/>
          <p:nvPr/>
        </p:nvGrpSpPr>
        <p:grpSpPr bwMode="auto">
          <a:xfrm>
            <a:off x="5467350" y="1373188"/>
            <a:ext cx="1239838" cy="1239837"/>
            <a:chOff x="5502702" y="1390836"/>
            <a:chExt cx="1240160" cy="1239570"/>
          </a:xfrm>
        </p:grpSpPr>
        <p:sp>
          <p:nvSpPr>
            <p:cNvPr id="119" name="椭圆 118"/>
            <p:cNvSpPr/>
            <p:nvPr/>
          </p:nvSpPr>
          <p:spPr>
            <a:xfrm>
              <a:off x="5502702" y="1390836"/>
              <a:ext cx="1240160" cy="1239570"/>
            </a:xfrm>
            <a:prstGeom prst="ellipse">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8" name="矩形 50175"/>
            <p:cNvSpPr>
              <a:spLocks noChangeArrowheads="1"/>
            </p:cNvSpPr>
            <p:nvPr/>
          </p:nvSpPr>
          <p:spPr bwMode="auto">
            <a:xfrm>
              <a:off x="5634499" y="1765405"/>
              <a:ext cx="1014675" cy="5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稿件制作</a:t>
              </a:r>
              <a:endPar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1" name="组合 120"/>
          <p:cNvGrpSpPr/>
          <p:nvPr/>
        </p:nvGrpSpPr>
        <p:grpSpPr bwMode="auto">
          <a:xfrm>
            <a:off x="7004050" y="1546225"/>
            <a:ext cx="1239838" cy="1239838"/>
            <a:chOff x="7199108" y="1537740"/>
            <a:chExt cx="1240160" cy="1239570"/>
          </a:xfrm>
        </p:grpSpPr>
        <p:sp>
          <p:nvSpPr>
            <p:cNvPr id="124" name="椭圆 123"/>
            <p:cNvSpPr/>
            <p:nvPr/>
          </p:nvSpPr>
          <p:spPr>
            <a:xfrm>
              <a:off x="7199108" y="1537740"/>
              <a:ext cx="1240160" cy="1239570"/>
            </a:xfrm>
            <a:prstGeom prst="ellipse">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23" name="矩形 50180"/>
            <p:cNvSpPr>
              <a:spLocks noChangeArrowheads="1"/>
            </p:cNvSpPr>
            <p:nvPr/>
          </p:nvSpPr>
          <p:spPr bwMode="auto">
            <a:xfrm>
              <a:off x="7259449" y="1931355"/>
              <a:ext cx="1133769" cy="5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1" fontAlgn="auto" hangingPunct="1">
                <a:spcBef>
                  <a:spcPts val="0"/>
                </a:spcBef>
                <a:spcAft>
                  <a:spcPts val="0"/>
                </a:spcAft>
                <a:defRPr/>
              </a:pPr>
              <a:r>
                <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后期服务</a:t>
              </a:r>
              <a:endPar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6" name="组合 125"/>
          <p:cNvGrpSpPr/>
          <p:nvPr/>
        </p:nvGrpSpPr>
        <p:grpSpPr bwMode="auto">
          <a:xfrm>
            <a:off x="3692525" y="3130550"/>
            <a:ext cx="1928813" cy="1509713"/>
            <a:chOff x="3728065" y="3148352"/>
            <a:chExt cx="1928090" cy="1510506"/>
          </a:xfrm>
        </p:grpSpPr>
        <p:sp>
          <p:nvSpPr>
            <p:cNvPr id="127" name="AutoShape 3"/>
            <p:cNvSpPr>
              <a:spLocks noChangeArrowheads="1"/>
            </p:cNvSpPr>
            <p:nvPr/>
          </p:nvSpPr>
          <p:spPr bwMode="auto">
            <a:xfrm>
              <a:off x="3728065" y="3373917"/>
              <a:ext cx="1928090" cy="1284941"/>
            </a:xfrm>
            <a:prstGeom prst="ellipse">
              <a:avLst/>
            </a:prstGeom>
            <a:solidFill>
              <a:srgbClr val="001D32"/>
            </a:solidFill>
            <a:ln w="25400">
              <a:noFill/>
            </a:ln>
            <a:effectLst>
              <a:outerShdw blurRad="225425" dist="38100" dir="5220000" algn="ctr">
                <a:srgbClr val="000000">
                  <a:alpha val="33000"/>
                </a:srgbClr>
              </a:outerShdw>
            </a:effectLst>
            <a:scene3d>
              <a:camera prst="perspectiveRelaxed" fov="6000000">
                <a:rot lat="17673601" lon="0" rev="0"/>
              </a:camera>
              <a:lightRig rig="balanced" dir="t"/>
            </a:scene3d>
            <a:sp3d extrusionH="190500" contourW="12700">
              <a:bevelT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algn="ctr" defTabSz="914400" eaLnBrk="1" fontAlgn="ctr" hangingPunct="1">
                <a:lnSpc>
                  <a:spcPct val="140000"/>
                </a:lnSpc>
                <a:spcBef>
                  <a:spcPts val="0"/>
                </a:spcBef>
                <a:spcAft>
                  <a:spcPts val="0"/>
                </a:spcAft>
                <a:buClr>
                  <a:srgbClr val="FF0000"/>
                </a:buClr>
                <a:buSzPct val="70000"/>
                <a:defRPr/>
              </a:pPr>
              <a:endParaRPr lang="zh-CN" altLang="zh-CN" sz="1600" b="1">
                <a:solidFill>
                  <a:prstClr val="white"/>
                </a:solidFill>
                <a:latin typeface="微软雅黑" panose="020B0503020204020204" pitchFamily="34" charset="-122"/>
                <a:ea typeface="微软雅黑" panose="020B0503020204020204" pitchFamily="34" charset="-122"/>
              </a:endParaRPr>
            </a:p>
          </p:txBody>
        </p:sp>
        <p:grpSp>
          <p:nvGrpSpPr>
            <p:cNvPr id="32783" name="组合 34"/>
            <p:cNvGrpSpPr/>
            <p:nvPr/>
          </p:nvGrpSpPr>
          <p:grpSpPr bwMode="auto">
            <a:xfrm>
              <a:off x="4161935" y="3148352"/>
              <a:ext cx="1047091" cy="962128"/>
              <a:chOff x="4161935" y="3148352"/>
              <a:chExt cx="1047091" cy="962128"/>
            </a:xfrm>
          </p:grpSpPr>
          <p:sp>
            <p:nvSpPr>
              <p:cNvPr id="131" name="椭圆 130"/>
              <p:cNvSpPr/>
              <p:nvPr/>
            </p:nvSpPr>
            <p:spPr>
              <a:xfrm>
                <a:off x="4204136" y="3148352"/>
                <a:ext cx="961664" cy="962530"/>
              </a:xfrm>
              <a:prstGeom prst="ellipse">
                <a:avLst/>
              </a:prstGeom>
              <a:solidFill>
                <a:srgbClr val="008D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0" name="TextBox 146"/>
              <p:cNvSpPr txBox="1">
                <a:spLocks noChangeArrowheads="1"/>
              </p:cNvSpPr>
              <p:nvPr/>
            </p:nvSpPr>
            <p:spPr bwMode="auto">
              <a:xfrm>
                <a:off x="4161935" y="3431561"/>
                <a:ext cx="1047091" cy="338554"/>
              </a:xfrm>
              <a:prstGeom prst="rect">
                <a:avLst/>
              </a:prstGeom>
              <a:noFill/>
              <a:scene3d>
                <a:camera prst="orthographicFront"/>
                <a:lightRig rig="threePt" dir="t"/>
              </a:scene3d>
              <a:sp3d/>
            </p:spPr>
            <p:txBody>
              <a:bodyPr>
                <a:spAutoFit/>
              </a:bodyPr>
              <a:lstStyle/>
              <a:p>
                <a:pPr algn="ctr" defTabSz="914400" eaLnBrk="1" fontAlgn="ctr" hangingPunct="1">
                  <a:spcBef>
                    <a:spcPts val="0"/>
                  </a:spcBef>
                  <a:spcAft>
                    <a:spcPts val="0"/>
                  </a:spcAft>
                  <a:buClr>
                    <a:srgbClr val="FF0000"/>
                  </a:buClr>
                  <a:buSzPct val="70000"/>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设计业务</a:t>
                </a:r>
                <a:endParaRPr lang="en-US" altLang="zh-CN"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400"/>
                                        <p:tgtEl>
                                          <p:spTgt spid="126"/>
                                        </p:tgtEl>
                                      </p:cBhvr>
                                    </p:animEffect>
                                    <p:anim calcmode="lin" valueType="num">
                                      <p:cBhvr>
                                        <p:cTn id="8" dur="400" fill="hold"/>
                                        <p:tgtEl>
                                          <p:spTgt spid="126"/>
                                        </p:tgtEl>
                                        <p:attrNameLst>
                                          <p:attrName>ppt_x</p:attrName>
                                        </p:attrNameLst>
                                      </p:cBhvr>
                                      <p:tavLst>
                                        <p:tav tm="0">
                                          <p:val>
                                            <p:strVal val="#ppt_x"/>
                                          </p:val>
                                        </p:tav>
                                        <p:tav tm="100000">
                                          <p:val>
                                            <p:strVal val="#ppt_x"/>
                                          </p:val>
                                        </p:tav>
                                      </p:tavLst>
                                    </p:anim>
                                    <p:anim calcmode="lin" valueType="num">
                                      <p:cBhvr>
                                        <p:cTn id="9" dur="400" fill="hold"/>
                                        <p:tgtEl>
                                          <p:spTgt spid="126"/>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2900"/>
                                  </p:stCondLst>
                                  <p:childTnLst>
                                    <p:set>
                                      <p:cBhvr>
                                        <p:cTn id="11" dur="1" fill="hold">
                                          <p:stCondLst>
                                            <p:cond delay="0"/>
                                          </p:stCondLst>
                                        </p:cTn>
                                        <p:tgtEl>
                                          <p:spTgt spid="100"/>
                                        </p:tgtEl>
                                        <p:attrNameLst>
                                          <p:attrName>style.visibility</p:attrName>
                                        </p:attrNameLst>
                                      </p:cBhvr>
                                      <p:to>
                                        <p:strVal val="visible"/>
                                      </p:to>
                                    </p:set>
                                    <p:animEffect transition="in" filter="wipe(left)">
                                      <p:cBhvr>
                                        <p:cTn id="12" dur="500"/>
                                        <p:tgtEl>
                                          <p:spTgt spid="100"/>
                                        </p:tgtEl>
                                      </p:cBhvr>
                                    </p:animEffect>
                                  </p:childTnLst>
                                </p:cTn>
                              </p:par>
                              <p:par>
                                <p:cTn id="13" presetID="53" presetClass="entr" presetSubtype="16" fill="hold" nodeType="withEffect">
                                  <p:stCondLst>
                                    <p:cond delay="3200"/>
                                  </p:stCondLst>
                                  <p:childTnLst>
                                    <p:set>
                                      <p:cBhvr>
                                        <p:cTn id="14" dur="1" fill="hold">
                                          <p:stCondLst>
                                            <p:cond delay="0"/>
                                          </p:stCondLst>
                                        </p:cTn>
                                        <p:tgtEl>
                                          <p:spTgt spid="121"/>
                                        </p:tgtEl>
                                        <p:attrNameLst>
                                          <p:attrName>style.visibility</p:attrName>
                                        </p:attrNameLst>
                                      </p:cBhvr>
                                      <p:to>
                                        <p:strVal val="visible"/>
                                      </p:to>
                                    </p:set>
                                    <p:anim calcmode="lin" valueType="num">
                                      <p:cBhvr>
                                        <p:cTn id="15" dur="500" fill="hold"/>
                                        <p:tgtEl>
                                          <p:spTgt spid="121"/>
                                        </p:tgtEl>
                                        <p:attrNameLst>
                                          <p:attrName>ppt_w</p:attrName>
                                        </p:attrNameLst>
                                      </p:cBhvr>
                                      <p:tavLst>
                                        <p:tav tm="0">
                                          <p:val>
                                            <p:fltVal val="0"/>
                                          </p:val>
                                        </p:tav>
                                        <p:tav tm="100000">
                                          <p:val>
                                            <p:strVal val="#ppt_w"/>
                                          </p:val>
                                        </p:tav>
                                      </p:tavLst>
                                    </p:anim>
                                    <p:anim calcmode="lin" valueType="num">
                                      <p:cBhvr>
                                        <p:cTn id="16" dur="500" fill="hold"/>
                                        <p:tgtEl>
                                          <p:spTgt spid="121"/>
                                        </p:tgtEl>
                                        <p:attrNameLst>
                                          <p:attrName>ppt_h</p:attrName>
                                        </p:attrNameLst>
                                      </p:cBhvr>
                                      <p:tavLst>
                                        <p:tav tm="0">
                                          <p:val>
                                            <p:fltVal val="0"/>
                                          </p:val>
                                        </p:tav>
                                        <p:tav tm="100000">
                                          <p:val>
                                            <p:strVal val="#ppt_h"/>
                                          </p:val>
                                        </p:tav>
                                      </p:tavLst>
                                    </p:anim>
                                    <p:animEffect transition="in" filter="fade">
                                      <p:cBhvr>
                                        <p:cTn id="17" dur="500"/>
                                        <p:tgtEl>
                                          <p:spTgt spid="121"/>
                                        </p:tgtEl>
                                      </p:cBhvr>
                                    </p:animEffect>
                                  </p:childTnLst>
                                </p:cTn>
                              </p:par>
                              <p:par>
                                <p:cTn id="18" presetID="53" presetClass="entr" presetSubtype="16" fill="hold" nodeType="withEffect">
                                  <p:stCondLst>
                                    <p:cond delay="2500"/>
                                  </p:stCondLst>
                                  <p:childTnLst>
                                    <p:set>
                                      <p:cBhvr>
                                        <p:cTn id="19" dur="1" fill="hold">
                                          <p:stCondLst>
                                            <p:cond delay="0"/>
                                          </p:stCondLst>
                                        </p:cTn>
                                        <p:tgtEl>
                                          <p:spTgt spid="116"/>
                                        </p:tgtEl>
                                        <p:attrNameLst>
                                          <p:attrName>style.visibility</p:attrName>
                                        </p:attrNameLst>
                                      </p:cBhvr>
                                      <p:to>
                                        <p:strVal val="visible"/>
                                      </p:to>
                                    </p:set>
                                    <p:anim calcmode="lin" valueType="num">
                                      <p:cBhvr>
                                        <p:cTn id="20" dur="500" fill="hold"/>
                                        <p:tgtEl>
                                          <p:spTgt spid="116"/>
                                        </p:tgtEl>
                                        <p:attrNameLst>
                                          <p:attrName>ppt_w</p:attrName>
                                        </p:attrNameLst>
                                      </p:cBhvr>
                                      <p:tavLst>
                                        <p:tav tm="0">
                                          <p:val>
                                            <p:fltVal val="0"/>
                                          </p:val>
                                        </p:tav>
                                        <p:tav tm="100000">
                                          <p:val>
                                            <p:strVal val="#ppt_w"/>
                                          </p:val>
                                        </p:tav>
                                      </p:tavLst>
                                    </p:anim>
                                    <p:anim calcmode="lin" valueType="num">
                                      <p:cBhvr>
                                        <p:cTn id="21" dur="500" fill="hold"/>
                                        <p:tgtEl>
                                          <p:spTgt spid="116"/>
                                        </p:tgtEl>
                                        <p:attrNameLst>
                                          <p:attrName>ppt_h</p:attrName>
                                        </p:attrNameLst>
                                      </p:cBhvr>
                                      <p:tavLst>
                                        <p:tav tm="0">
                                          <p:val>
                                            <p:fltVal val="0"/>
                                          </p:val>
                                        </p:tav>
                                        <p:tav tm="100000">
                                          <p:val>
                                            <p:strVal val="#ppt_h"/>
                                          </p:val>
                                        </p:tav>
                                      </p:tavLst>
                                    </p:anim>
                                    <p:animEffect transition="in" filter="fade">
                                      <p:cBhvr>
                                        <p:cTn id="22" dur="500"/>
                                        <p:tgtEl>
                                          <p:spTgt spid="116"/>
                                        </p:tgtEl>
                                      </p:cBhvr>
                                    </p:animEffect>
                                  </p:childTnLst>
                                </p:cTn>
                              </p:par>
                              <p:par>
                                <p:cTn id="23" presetID="53" presetClass="entr" presetSubtype="16" fill="hold" nodeType="withEffect">
                                  <p:stCondLst>
                                    <p:cond delay="1900"/>
                                  </p:stCondLst>
                                  <p:childTnLst>
                                    <p:set>
                                      <p:cBhvr>
                                        <p:cTn id="24" dur="1" fill="hold">
                                          <p:stCondLst>
                                            <p:cond delay="0"/>
                                          </p:stCondLst>
                                        </p:cTn>
                                        <p:tgtEl>
                                          <p:spTgt spid="111"/>
                                        </p:tgtEl>
                                        <p:attrNameLst>
                                          <p:attrName>style.visibility</p:attrName>
                                        </p:attrNameLst>
                                      </p:cBhvr>
                                      <p:to>
                                        <p:strVal val="visible"/>
                                      </p:to>
                                    </p:set>
                                    <p:anim calcmode="lin" valueType="num">
                                      <p:cBhvr>
                                        <p:cTn id="25" dur="500" fill="hold"/>
                                        <p:tgtEl>
                                          <p:spTgt spid="111"/>
                                        </p:tgtEl>
                                        <p:attrNameLst>
                                          <p:attrName>ppt_w</p:attrName>
                                        </p:attrNameLst>
                                      </p:cBhvr>
                                      <p:tavLst>
                                        <p:tav tm="0">
                                          <p:val>
                                            <p:fltVal val="0"/>
                                          </p:val>
                                        </p:tav>
                                        <p:tav tm="100000">
                                          <p:val>
                                            <p:strVal val="#ppt_w"/>
                                          </p:val>
                                        </p:tav>
                                      </p:tavLst>
                                    </p:anim>
                                    <p:anim calcmode="lin" valueType="num">
                                      <p:cBhvr>
                                        <p:cTn id="26" dur="500" fill="hold"/>
                                        <p:tgtEl>
                                          <p:spTgt spid="111"/>
                                        </p:tgtEl>
                                        <p:attrNameLst>
                                          <p:attrName>ppt_h</p:attrName>
                                        </p:attrNameLst>
                                      </p:cBhvr>
                                      <p:tavLst>
                                        <p:tav tm="0">
                                          <p:val>
                                            <p:fltVal val="0"/>
                                          </p:val>
                                        </p:tav>
                                        <p:tav tm="100000">
                                          <p:val>
                                            <p:strVal val="#ppt_h"/>
                                          </p:val>
                                        </p:tav>
                                      </p:tavLst>
                                    </p:anim>
                                    <p:animEffect transition="in" filter="fade">
                                      <p:cBhvr>
                                        <p:cTn id="27" dur="500"/>
                                        <p:tgtEl>
                                          <p:spTgt spid="111"/>
                                        </p:tgtEl>
                                      </p:cBhvr>
                                    </p:animEffect>
                                  </p:childTnLst>
                                </p:cTn>
                              </p:par>
                              <p:par>
                                <p:cTn id="28" presetID="53" presetClass="entr" presetSubtype="16" fill="hold" nodeType="withEffect">
                                  <p:stCondLst>
                                    <p:cond delay="1400"/>
                                  </p:stCondLst>
                                  <p:childTnLst>
                                    <p:set>
                                      <p:cBhvr>
                                        <p:cTn id="29" dur="1" fill="hold">
                                          <p:stCondLst>
                                            <p:cond delay="0"/>
                                          </p:stCondLst>
                                        </p:cTn>
                                        <p:tgtEl>
                                          <p:spTgt spid="106"/>
                                        </p:tgtEl>
                                        <p:attrNameLst>
                                          <p:attrName>style.visibility</p:attrName>
                                        </p:attrNameLst>
                                      </p:cBhvr>
                                      <p:to>
                                        <p:strVal val="visible"/>
                                      </p:to>
                                    </p:set>
                                    <p:anim calcmode="lin" valueType="num">
                                      <p:cBhvr>
                                        <p:cTn id="30" dur="500" fill="hold"/>
                                        <p:tgtEl>
                                          <p:spTgt spid="106"/>
                                        </p:tgtEl>
                                        <p:attrNameLst>
                                          <p:attrName>ppt_w</p:attrName>
                                        </p:attrNameLst>
                                      </p:cBhvr>
                                      <p:tavLst>
                                        <p:tav tm="0">
                                          <p:val>
                                            <p:fltVal val="0"/>
                                          </p:val>
                                        </p:tav>
                                        <p:tav tm="100000">
                                          <p:val>
                                            <p:strVal val="#ppt_w"/>
                                          </p:val>
                                        </p:tav>
                                      </p:tavLst>
                                    </p:anim>
                                    <p:anim calcmode="lin" valueType="num">
                                      <p:cBhvr>
                                        <p:cTn id="31" dur="500" fill="hold"/>
                                        <p:tgtEl>
                                          <p:spTgt spid="106"/>
                                        </p:tgtEl>
                                        <p:attrNameLst>
                                          <p:attrName>ppt_h</p:attrName>
                                        </p:attrNameLst>
                                      </p:cBhvr>
                                      <p:tavLst>
                                        <p:tav tm="0">
                                          <p:val>
                                            <p:fltVal val="0"/>
                                          </p:val>
                                        </p:tav>
                                        <p:tav tm="100000">
                                          <p:val>
                                            <p:strVal val="#ppt_h"/>
                                          </p:val>
                                        </p:tav>
                                      </p:tavLst>
                                    </p:anim>
                                    <p:animEffect transition="in" filter="fade">
                                      <p:cBhvr>
                                        <p:cTn id="32" dur="500"/>
                                        <p:tgtEl>
                                          <p:spTgt spid="106"/>
                                        </p:tgtEl>
                                      </p:cBhvr>
                                    </p:animEffect>
                                  </p:childTnLst>
                                </p:cTn>
                              </p:par>
                              <p:par>
                                <p:cTn id="33" presetID="53" presetClass="entr" presetSubtype="16" fill="hold" nodeType="withEffect">
                                  <p:stCondLst>
                                    <p:cond delay="70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fltVal val="0"/>
                                          </p:val>
                                        </p:tav>
                                        <p:tav tm="100000">
                                          <p:val>
                                            <p:strVal val="#ppt_w"/>
                                          </p:val>
                                        </p:tav>
                                      </p:tavLst>
                                    </p:anim>
                                    <p:anim calcmode="lin" valueType="num">
                                      <p:cBhvr>
                                        <p:cTn id="36" dur="500" fill="hold"/>
                                        <p:tgtEl>
                                          <p:spTgt spid="101"/>
                                        </p:tgtEl>
                                        <p:attrNameLst>
                                          <p:attrName>ppt_h</p:attrName>
                                        </p:attrNameLst>
                                      </p:cBhvr>
                                      <p:tavLst>
                                        <p:tav tm="0">
                                          <p:val>
                                            <p:fltVal val="0"/>
                                          </p:val>
                                        </p:tav>
                                        <p:tav tm="100000">
                                          <p:val>
                                            <p:strVal val="#ppt_h"/>
                                          </p:val>
                                        </p:tav>
                                      </p:tavLst>
                                    </p:anim>
                                    <p:animEffect transition="in" filter="fade">
                                      <p:cBhvr>
                                        <p:cTn id="37" dur="500"/>
                                        <p:tgtEl>
                                          <p:spTgt spid="101"/>
                                        </p:tgtEl>
                                      </p:cBhvr>
                                    </p:animEffect>
                                  </p:childTnLst>
                                </p:cTn>
                              </p:par>
                              <p:par>
                                <p:cTn id="38" presetID="22" presetClass="entr" presetSubtype="2" fill="hold" nodeType="withEffect">
                                  <p:stCondLst>
                                    <p:cond delay="400"/>
                                  </p:stCondLst>
                                  <p:childTnLst>
                                    <p:set>
                                      <p:cBhvr>
                                        <p:cTn id="39" dur="1" fill="hold">
                                          <p:stCondLst>
                                            <p:cond delay="0"/>
                                          </p:stCondLst>
                                        </p:cTn>
                                        <p:tgtEl>
                                          <p:spTgt spid="96"/>
                                        </p:tgtEl>
                                        <p:attrNameLst>
                                          <p:attrName>style.visibility</p:attrName>
                                        </p:attrNameLst>
                                      </p:cBhvr>
                                      <p:to>
                                        <p:strVal val="visible"/>
                                      </p:to>
                                    </p:set>
                                    <p:animEffect transition="in" filter="wipe(right)">
                                      <p:cBhvr>
                                        <p:cTn id="40" dur="300"/>
                                        <p:tgtEl>
                                          <p:spTgt spid="96"/>
                                        </p:tgtEl>
                                      </p:cBhvr>
                                    </p:animEffect>
                                  </p:childTnLst>
                                </p:cTn>
                              </p:par>
                              <p:par>
                                <p:cTn id="41" presetID="22" presetClass="entr" presetSubtype="2" fill="hold" nodeType="withEffect">
                                  <p:stCondLst>
                                    <p:cond delay="1000"/>
                                  </p:stCondLst>
                                  <p:childTnLst>
                                    <p:set>
                                      <p:cBhvr>
                                        <p:cTn id="42" dur="1" fill="hold">
                                          <p:stCondLst>
                                            <p:cond delay="0"/>
                                          </p:stCondLst>
                                        </p:cTn>
                                        <p:tgtEl>
                                          <p:spTgt spid="97"/>
                                        </p:tgtEl>
                                        <p:attrNameLst>
                                          <p:attrName>style.visibility</p:attrName>
                                        </p:attrNameLst>
                                      </p:cBhvr>
                                      <p:to>
                                        <p:strVal val="visible"/>
                                      </p:to>
                                    </p:set>
                                    <p:animEffect transition="in" filter="wipe(right)">
                                      <p:cBhvr>
                                        <p:cTn id="43" dur="500"/>
                                        <p:tgtEl>
                                          <p:spTgt spid="97"/>
                                        </p:tgtEl>
                                      </p:cBhvr>
                                    </p:animEffect>
                                  </p:childTnLst>
                                </p:cTn>
                              </p:par>
                              <p:par>
                                <p:cTn id="44" presetID="22" presetClass="entr" presetSubtype="4" fill="hold" nodeType="withEffect">
                                  <p:stCondLst>
                                    <p:cond delay="1600"/>
                                  </p:stCondLst>
                                  <p:childTnLst>
                                    <p:set>
                                      <p:cBhvr>
                                        <p:cTn id="45" dur="1" fill="hold">
                                          <p:stCondLst>
                                            <p:cond delay="0"/>
                                          </p:stCondLst>
                                        </p:cTn>
                                        <p:tgtEl>
                                          <p:spTgt spid="98"/>
                                        </p:tgtEl>
                                        <p:attrNameLst>
                                          <p:attrName>style.visibility</p:attrName>
                                        </p:attrNameLst>
                                      </p:cBhvr>
                                      <p:to>
                                        <p:strVal val="visible"/>
                                      </p:to>
                                    </p:set>
                                    <p:animEffect transition="in" filter="wipe(down)">
                                      <p:cBhvr>
                                        <p:cTn id="46" dur="500"/>
                                        <p:tgtEl>
                                          <p:spTgt spid="98"/>
                                        </p:tgtEl>
                                      </p:cBhvr>
                                    </p:animEffect>
                                  </p:childTnLst>
                                </p:cTn>
                              </p:par>
                              <p:par>
                                <p:cTn id="47" presetID="22" presetClass="entr" presetSubtype="8" fill="hold" nodeType="withEffect">
                                  <p:stCondLst>
                                    <p:cond delay="2200"/>
                                  </p:stCondLst>
                                  <p:childTnLst>
                                    <p:set>
                                      <p:cBhvr>
                                        <p:cTn id="48" dur="1" fill="hold">
                                          <p:stCondLst>
                                            <p:cond delay="0"/>
                                          </p:stCondLst>
                                        </p:cTn>
                                        <p:tgtEl>
                                          <p:spTgt spid="99"/>
                                        </p:tgtEl>
                                        <p:attrNameLst>
                                          <p:attrName>style.visibility</p:attrName>
                                        </p:attrNameLst>
                                      </p:cBhvr>
                                      <p:to>
                                        <p:strVal val="visible"/>
                                      </p:to>
                                    </p:set>
                                    <p:animEffect transition="in" filter="wipe(left)">
                                      <p:cBhvr>
                                        <p:cTn id="4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28575" y="2590800"/>
            <a:ext cx="9129713" cy="0"/>
          </a:xfrm>
          <a:prstGeom prst="straightConnector1">
            <a:avLst/>
          </a:prstGeom>
          <a:ln w="3810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bwMode="auto">
          <a:xfrm>
            <a:off x="844550" y="976313"/>
            <a:ext cx="1189038" cy="1657350"/>
            <a:chOff x="845298" y="1005422"/>
            <a:chExt cx="1187692" cy="1656890"/>
          </a:xfrm>
        </p:grpSpPr>
        <p:grpSp>
          <p:nvGrpSpPr>
            <p:cNvPr id="34891" name="组合 3"/>
            <p:cNvGrpSpPr/>
            <p:nvPr/>
          </p:nvGrpSpPr>
          <p:grpSpPr bwMode="auto">
            <a:xfrm>
              <a:off x="845298" y="1005422"/>
              <a:ext cx="1187692" cy="1584882"/>
              <a:chOff x="845298" y="1005422"/>
              <a:chExt cx="1187692" cy="1584882"/>
            </a:xfrm>
          </p:grpSpPr>
          <p:sp>
            <p:nvSpPr>
              <p:cNvPr id="6" name="上箭头 5"/>
              <p:cNvSpPr/>
              <p:nvPr/>
            </p:nvSpPr>
            <p:spPr>
              <a:xfrm>
                <a:off x="845298" y="1005422"/>
                <a:ext cx="1187692" cy="1585472"/>
              </a:xfrm>
              <a:prstGeom prst="upArrow">
                <a:avLst>
                  <a:gd name="adj1" fmla="val 68115"/>
                  <a:gd name="adj2" fmla="val 50000"/>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7" name="TextBox 77"/>
              <p:cNvSpPr txBox="1"/>
              <p:nvPr/>
            </p:nvSpPr>
            <p:spPr>
              <a:xfrm flipH="1">
                <a:off x="978497" y="1311724"/>
                <a:ext cx="932393" cy="523730"/>
              </a:xfrm>
              <a:prstGeom prst="rect">
                <a:avLst/>
              </a:prstGeom>
              <a:noFill/>
            </p:spPr>
            <p:txBody>
              <a:bodyPr wrap="none">
                <a:spAutoFit/>
              </a:bodyPr>
              <a:lstStyle>
                <a:defPPr>
                  <a:defRPr lang="zh-CN"/>
                </a:defPPr>
                <a:lvl1pPr>
                  <a:defRPr sz="4800">
                    <a:solidFill>
                      <a:schemeClr val="bg1"/>
                    </a:solidFill>
                    <a:effectLst/>
                    <a:latin typeface="Dotum" pitchFamily="34" charset="-127"/>
                    <a:ea typeface="Dotum" pitchFamily="34" charset="-127"/>
                  </a:defRPr>
                </a:lvl1pPr>
              </a:lstStyle>
              <a:p>
                <a:pPr defTabSz="914400" eaLnBrk="1" fontAlgn="auto" hangingPunct="1">
                  <a:spcBef>
                    <a:spcPts val="0"/>
                  </a:spcBef>
                  <a:spcAft>
                    <a:spcPts val="0"/>
                  </a:spcAft>
                  <a:defRPr/>
                </a:pPr>
                <a:r>
                  <a:rPr lang="en-US" altLang="zh-CN"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a:t>
                </a:r>
                <a:endParaRPr lang="zh-CN"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5" name="椭圆 4"/>
            <p:cNvSpPr/>
            <p:nvPr/>
          </p:nvSpPr>
          <p:spPr>
            <a:xfrm>
              <a:off x="1366995" y="2517889"/>
              <a:ext cx="144298" cy="144423"/>
            </a:xfrm>
            <a:prstGeom prst="ellipse">
              <a:avLst/>
            </a:prstGeom>
            <a:solidFill>
              <a:srgbClr val="00B0F0">
                <a:alpha val="30196"/>
              </a:srgb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8" name="组合 7"/>
          <p:cNvGrpSpPr/>
          <p:nvPr/>
        </p:nvGrpSpPr>
        <p:grpSpPr bwMode="auto">
          <a:xfrm>
            <a:off x="642938" y="2679700"/>
            <a:ext cx="1592262" cy="925513"/>
            <a:chOff x="643385" y="2679520"/>
            <a:chExt cx="1591518" cy="925153"/>
          </a:xfrm>
        </p:grpSpPr>
        <p:sp>
          <p:nvSpPr>
            <p:cNvPr id="9" name="TextBox 11"/>
            <p:cNvSpPr txBox="1">
              <a:spLocks noChangeArrowheads="1"/>
            </p:cNvSpPr>
            <p:nvPr/>
          </p:nvSpPr>
          <p:spPr bwMode="auto">
            <a:xfrm flipH="1">
              <a:off x="813168" y="3100044"/>
              <a:ext cx="125195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4888" name="组合 8"/>
            <p:cNvGrpSpPr/>
            <p:nvPr/>
          </p:nvGrpSpPr>
          <p:grpSpPr bwMode="auto">
            <a:xfrm>
              <a:off x="643385" y="2679520"/>
              <a:ext cx="1591518" cy="925153"/>
              <a:chOff x="643385" y="2679520"/>
              <a:chExt cx="1591518" cy="925153"/>
            </a:xfrm>
          </p:grpSpPr>
          <p:sp>
            <p:nvSpPr>
              <p:cNvPr id="11" name="TextBox 11"/>
              <p:cNvSpPr txBox="1">
                <a:spLocks noChangeArrowheads="1"/>
              </p:cNvSpPr>
              <p:nvPr/>
            </p:nvSpPr>
            <p:spPr bwMode="auto">
              <a:xfrm flipH="1">
                <a:off x="643385" y="2679520"/>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flipH="1">
                <a:off x="813168" y="3326968"/>
                <a:ext cx="125195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bwMode="auto">
          <a:xfrm>
            <a:off x="2511425" y="1458913"/>
            <a:ext cx="1590675" cy="925512"/>
            <a:chOff x="2510708" y="1459309"/>
            <a:chExt cx="1591518" cy="925153"/>
          </a:xfrm>
        </p:grpSpPr>
        <p:sp>
          <p:nvSpPr>
            <p:cNvPr id="14" name="TextBox 11"/>
            <p:cNvSpPr txBox="1">
              <a:spLocks noChangeArrowheads="1"/>
            </p:cNvSpPr>
            <p:nvPr/>
          </p:nvSpPr>
          <p:spPr bwMode="auto">
            <a:xfrm flipH="1">
              <a:off x="2680661" y="1879833"/>
              <a:ext cx="125161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4884" name="组合 9"/>
            <p:cNvGrpSpPr/>
            <p:nvPr/>
          </p:nvGrpSpPr>
          <p:grpSpPr bwMode="auto">
            <a:xfrm>
              <a:off x="2510708" y="1459309"/>
              <a:ext cx="1591518" cy="925153"/>
              <a:chOff x="2510708" y="1459309"/>
              <a:chExt cx="1591518" cy="925153"/>
            </a:xfrm>
          </p:grpSpPr>
          <p:sp>
            <p:nvSpPr>
              <p:cNvPr id="16" name="TextBox 11"/>
              <p:cNvSpPr txBox="1">
                <a:spLocks noChangeArrowheads="1"/>
              </p:cNvSpPr>
              <p:nvPr/>
            </p:nvSpPr>
            <p:spPr bwMode="auto">
              <a:xfrm flipH="1">
                <a:off x="2510708" y="1459309"/>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17" name="TextBox 11"/>
              <p:cNvSpPr txBox="1">
                <a:spLocks noChangeArrowheads="1"/>
              </p:cNvSpPr>
              <p:nvPr/>
            </p:nvSpPr>
            <p:spPr bwMode="auto">
              <a:xfrm flipH="1">
                <a:off x="2680661" y="2106758"/>
                <a:ext cx="125161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18" name="组合 17"/>
          <p:cNvGrpSpPr/>
          <p:nvPr/>
        </p:nvGrpSpPr>
        <p:grpSpPr bwMode="auto">
          <a:xfrm>
            <a:off x="4371975" y="1458913"/>
            <a:ext cx="1590675" cy="925512"/>
            <a:chOff x="4371403" y="1459309"/>
            <a:chExt cx="1591518" cy="925153"/>
          </a:xfrm>
        </p:grpSpPr>
        <p:grpSp>
          <p:nvGrpSpPr>
            <p:cNvPr id="34879" name="组合 10"/>
            <p:cNvGrpSpPr/>
            <p:nvPr/>
          </p:nvGrpSpPr>
          <p:grpSpPr bwMode="auto">
            <a:xfrm>
              <a:off x="4371403" y="1459309"/>
              <a:ext cx="1591518" cy="697682"/>
              <a:chOff x="4371403" y="1459309"/>
              <a:chExt cx="1591518" cy="697682"/>
            </a:xfrm>
          </p:grpSpPr>
          <p:sp>
            <p:nvSpPr>
              <p:cNvPr id="21" name="TextBox 11"/>
              <p:cNvSpPr txBox="1">
                <a:spLocks noChangeArrowheads="1"/>
              </p:cNvSpPr>
              <p:nvPr/>
            </p:nvSpPr>
            <p:spPr bwMode="auto">
              <a:xfrm flipH="1">
                <a:off x="4541356" y="1879833"/>
                <a:ext cx="125161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TextBox 11"/>
              <p:cNvSpPr txBox="1">
                <a:spLocks noChangeArrowheads="1"/>
              </p:cNvSpPr>
              <p:nvPr/>
            </p:nvSpPr>
            <p:spPr bwMode="auto">
              <a:xfrm flipH="1">
                <a:off x="4371403" y="1459309"/>
                <a:ext cx="1591518" cy="33959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grpSp>
        <p:sp>
          <p:nvSpPr>
            <p:cNvPr id="20" name="TextBox 11"/>
            <p:cNvSpPr txBox="1">
              <a:spLocks noChangeArrowheads="1"/>
            </p:cNvSpPr>
            <p:nvPr/>
          </p:nvSpPr>
          <p:spPr bwMode="auto">
            <a:xfrm flipH="1">
              <a:off x="4541356" y="2106758"/>
              <a:ext cx="125161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6261100" y="2679700"/>
            <a:ext cx="1592263" cy="925513"/>
            <a:chOff x="6261328" y="2679520"/>
            <a:chExt cx="1591518" cy="925153"/>
          </a:xfrm>
        </p:grpSpPr>
        <p:sp>
          <p:nvSpPr>
            <p:cNvPr id="24" name="TextBox 11"/>
            <p:cNvSpPr txBox="1">
              <a:spLocks noChangeArrowheads="1"/>
            </p:cNvSpPr>
            <p:nvPr/>
          </p:nvSpPr>
          <p:spPr bwMode="auto">
            <a:xfrm flipH="1">
              <a:off x="6431112" y="3100044"/>
              <a:ext cx="1251951"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flipH="1">
              <a:off x="6261328" y="2679520"/>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6431112" y="3326968"/>
              <a:ext cx="1251951"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2825750" y="2547938"/>
            <a:ext cx="960438" cy="1338262"/>
            <a:chOff x="2826415" y="2518296"/>
            <a:chExt cx="960106" cy="1339654"/>
          </a:xfrm>
        </p:grpSpPr>
        <p:sp>
          <p:nvSpPr>
            <p:cNvPr id="28" name="上箭头 27"/>
            <p:cNvSpPr/>
            <p:nvPr/>
          </p:nvSpPr>
          <p:spPr>
            <a:xfrm rot="10800000">
              <a:off x="2826415" y="2577094"/>
              <a:ext cx="960106" cy="1280856"/>
            </a:xfrm>
            <a:prstGeom prst="upArrow">
              <a:avLst>
                <a:gd name="adj1" fmla="val 64006"/>
                <a:gd name="adj2" fmla="val 50000"/>
              </a:avLst>
            </a:prstGeom>
            <a:solidFill>
              <a:srgbClr val="79DCFF"/>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9" name="椭圆 28"/>
            <p:cNvSpPr/>
            <p:nvPr/>
          </p:nvSpPr>
          <p:spPr>
            <a:xfrm>
              <a:off x="3234262" y="2518296"/>
              <a:ext cx="144412" cy="144612"/>
            </a:xfrm>
            <a:prstGeom prst="ellipse">
              <a:avLst/>
            </a:prstGeom>
            <a:solidFill>
              <a:srgbClr val="002060">
                <a:alpha val="30196"/>
              </a:srgbClr>
            </a:solid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0" name="TextBox 78"/>
            <p:cNvSpPr txBox="1"/>
            <p:nvPr/>
          </p:nvSpPr>
          <p:spPr>
            <a:xfrm flipH="1">
              <a:off x="2947023" y="3266786"/>
              <a:ext cx="718889" cy="398877"/>
            </a:xfrm>
            <a:prstGeom prst="rect">
              <a:avLst/>
            </a:prstGeom>
            <a:noFill/>
          </p:spPr>
          <p:txBody>
            <a:bodyPr wrap="none">
              <a:spAutoFit/>
            </a:bodyPr>
            <a:lstStyle>
              <a:defPPr>
                <a:defRPr lang="zh-CN"/>
              </a:defPPr>
              <a:lvl1pPr>
                <a:defRPr sz="4800">
                  <a:solidFill>
                    <a:schemeClr val="bg1"/>
                  </a:solidFill>
                  <a:effectLst/>
                  <a:latin typeface="Dotum" pitchFamily="34" charset="-127"/>
                  <a:ea typeface="Dotum" pitchFamily="34" charset="-127"/>
                </a:defRPr>
              </a:lvl1pPr>
            </a:lstStyle>
            <a:p>
              <a:pPr defTabSz="914400" eaLnBrk="1" fontAlgn="auto" hangingPunct="1">
                <a:spcBef>
                  <a:spcPts val="0"/>
                </a:spcBef>
                <a:spcAft>
                  <a:spcPts val="0"/>
                </a:spcAft>
                <a:defRPr/>
              </a:pPr>
              <a:r>
                <a:rPr lang="en-US" altLang="zh-CN" sz="2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a:t>
              </a:r>
              <a:endParaRPr lang="zh-CN" altLang="en-US" sz="2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4257675" y="2547938"/>
            <a:ext cx="1817688" cy="2484437"/>
            <a:chOff x="4258189" y="2518296"/>
            <a:chExt cx="1817948" cy="2484376"/>
          </a:xfrm>
        </p:grpSpPr>
        <p:sp>
          <p:nvSpPr>
            <p:cNvPr id="32" name="上箭头 31"/>
            <p:cNvSpPr/>
            <p:nvPr/>
          </p:nvSpPr>
          <p:spPr>
            <a:xfrm rot="10800000">
              <a:off x="4258189" y="2577032"/>
              <a:ext cx="1817948" cy="2425640"/>
            </a:xfrm>
            <a:prstGeom prst="upArrow">
              <a:avLst>
                <a:gd name="adj1" fmla="val 66273"/>
                <a:gd name="adj2" fmla="val 50000"/>
              </a:avLst>
            </a:pr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5101273" y="2518296"/>
              <a:ext cx="144483" cy="144458"/>
            </a:xfrm>
            <a:prstGeom prst="ellipse">
              <a:avLst/>
            </a:prstGeom>
            <a:solidFill>
              <a:srgbClr val="00B0F0">
                <a:alpha val="30196"/>
              </a:srgbClr>
            </a:solidFill>
            <a:ln>
              <a:solidFill>
                <a:schemeClr val="bg2">
                  <a:lumMod val="9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4" name="TextBox 79"/>
            <p:cNvSpPr txBox="1"/>
            <p:nvPr/>
          </p:nvSpPr>
          <p:spPr>
            <a:xfrm flipH="1">
              <a:off x="4539217" y="3980347"/>
              <a:ext cx="1254304" cy="706421"/>
            </a:xfrm>
            <a:prstGeom prst="rect">
              <a:avLst/>
            </a:prstGeom>
            <a:noFill/>
          </p:spPr>
          <p:txBody>
            <a:bodyPr wrap="none">
              <a:spAutoFit/>
            </a:bodyPr>
            <a:lstStyle>
              <a:defPPr>
                <a:defRPr lang="zh-CN"/>
              </a:defPPr>
              <a:lvl1pPr>
                <a:defRPr sz="4800">
                  <a:solidFill>
                    <a:schemeClr val="bg1"/>
                  </a:solidFill>
                  <a:effectLst/>
                  <a:latin typeface="Dotum" pitchFamily="34" charset="-127"/>
                  <a:ea typeface="Dotum" pitchFamily="34" charset="-127"/>
                </a:defRPr>
              </a:lvl1pPr>
            </a:lstStyle>
            <a:p>
              <a:pPr defTabSz="914400" eaLnBrk="1" fontAlgn="auto" hangingPunct="1">
                <a:spcBef>
                  <a:spcPts val="0"/>
                </a:spcBef>
                <a:spcAft>
                  <a:spcPts val="0"/>
                </a:spcAft>
                <a:defRPr/>
              </a:pPr>
              <a:r>
                <a:rPr lang="en-US" altLang="zh-CN" sz="4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77%</a:t>
              </a:r>
              <a:endParaRPr lang="zh-CN" altLang="en-US" sz="4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5" name="组合 34"/>
          <p:cNvGrpSpPr/>
          <p:nvPr/>
        </p:nvGrpSpPr>
        <p:grpSpPr bwMode="auto">
          <a:xfrm>
            <a:off x="6249988" y="452438"/>
            <a:ext cx="1582737" cy="2173287"/>
            <a:chOff x="6249291" y="489866"/>
            <a:chExt cx="1583650" cy="2172446"/>
          </a:xfrm>
        </p:grpSpPr>
        <p:sp>
          <p:nvSpPr>
            <p:cNvPr id="36" name="上箭头 35"/>
            <p:cNvSpPr/>
            <p:nvPr/>
          </p:nvSpPr>
          <p:spPr>
            <a:xfrm>
              <a:off x="6249291" y="489866"/>
              <a:ext cx="1583650" cy="2113732"/>
            </a:xfrm>
            <a:prstGeom prst="upArrow">
              <a:avLst>
                <a:gd name="adj1" fmla="val 66982"/>
                <a:gd name="adj2" fmla="val 50000"/>
              </a:avLst>
            </a:prstGeom>
            <a:solidFill>
              <a:srgbClr val="79DC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7" name="椭圆 36"/>
            <p:cNvSpPr/>
            <p:nvPr/>
          </p:nvSpPr>
          <p:spPr>
            <a:xfrm>
              <a:off x="6968843" y="2517906"/>
              <a:ext cx="144546" cy="144406"/>
            </a:xfrm>
            <a:prstGeom prst="ellipse">
              <a:avLst/>
            </a:prstGeom>
            <a:solidFill>
              <a:srgbClr val="002060">
                <a:alpha val="30196"/>
              </a:srgbClr>
            </a:solid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TextBox 80"/>
            <p:cNvSpPr txBox="1"/>
            <p:nvPr/>
          </p:nvSpPr>
          <p:spPr>
            <a:xfrm flipH="1">
              <a:off x="6520910" y="759637"/>
              <a:ext cx="1040413" cy="585560"/>
            </a:xfrm>
            <a:prstGeom prst="rect">
              <a:avLst/>
            </a:prstGeom>
            <a:noFill/>
          </p:spPr>
          <p:txBody>
            <a:bodyPr wrap="none">
              <a:spAutoFit/>
            </a:bodyPr>
            <a:lstStyle>
              <a:defPPr>
                <a:defRPr lang="zh-CN"/>
              </a:defPPr>
              <a:lvl1pPr>
                <a:defRPr sz="4800">
                  <a:solidFill>
                    <a:schemeClr val="bg1"/>
                  </a:solidFill>
                  <a:effectLst/>
                  <a:latin typeface="Dotum" pitchFamily="34" charset="-127"/>
                  <a:ea typeface="Dotum" pitchFamily="34" charset="-127"/>
                </a:defRPr>
              </a:lvl1pPr>
            </a:lstStyle>
            <a:p>
              <a:pPr defTabSz="914400" eaLnBrk="1" fontAlgn="auto" hangingPunct="1">
                <a:spcBef>
                  <a:spcPts val="0"/>
                </a:spcBef>
                <a:spcAft>
                  <a:spcPts val="0"/>
                </a:spcAft>
                <a:defRPr/>
              </a:pPr>
              <a:r>
                <a:rPr lang="en-US" altLang="zh-CN" sz="3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49%</a:t>
              </a:r>
              <a:endParaRPr lang="zh-CN" altLang="en-US" sz="3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4827" name="组合 48"/>
          <p:cNvGrpSpPr/>
          <p:nvPr/>
        </p:nvGrpSpPr>
        <p:grpSpPr bwMode="auto">
          <a:xfrm>
            <a:off x="3175" y="249238"/>
            <a:ext cx="9140825" cy="339725"/>
            <a:chOff x="2964" y="249810"/>
            <a:chExt cx="9141036" cy="338554"/>
          </a:xfrm>
        </p:grpSpPr>
        <p:grpSp>
          <p:nvGrpSpPr>
            <p:cNvPr id="34828" name="组合 49"/>
            <p:cNvGrpSpPr/>
            <p:nvPr/>
          </p:nvGrpSpPr>
          <p:grpSpPr bwMode="auto">
            <a:xfrm>
              <a:off x="2339752" y="504137"/>
              <a:ext cx="503104" cy="51389"/>
              <a:chOff x="1548140" y="486364"/>
              <a:chExt cx="503104" cy="51389"/>
            </a:xfrm>
          </p:grpSpPr>
          <p:cxnSp>
            <p:nvCxnSpPr>
              <p:cNvPr id="61" name="直接连接符 60"/>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4829" name="组合 50"/>
            <p:cNvGrpSpPr/>
            <p:nvPr/>
          </p:nvGrpSpPr>
          <p:grpSpPr bwMode="auto">
            <a:xfrm>
              <a:off x="2964" y="304971"/>
              <a:ext cx="255431" cy="278159"/>
              <a:chOff x="1619671" y="483518"/>
              <a:chExt cx="255431" cy="278159"/>
            </a:xfrm>
          </p:grpSpPr>
          <p:sp>
            <p:nvSpPr>
              <p:cNvPr id="59" name="矩形 58"/>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0" name="等腰三角形 59"/>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2" name="矩形 51"/>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53" name="直接连接符 52"/>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4832" name="组合 53"/>
            <p:cNvGrpSpPr/>
            <p:nvPr/>
          </p:nvGrpSpPr>
          <p:grpSpPr bwMode="auto">
            <a:xfrm>
              <a:off x="283270" y="249810"/>
              <a:ext cx="2470458" cy="338554"/>
              <a:chOff x="3508896" y="662864"/>
              <a:chExt cx="2470458" cy="338554"/>
            </a:xfrm>
          </p:grpSpPr>
          <p:sp>
            <p:nvSpPr>
              <p:cNvPr id="34833" name="TextBox 54"/>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4834" name="组合 55"/>
              <p:cNvGrpSpPr/>
              <p:nvPr/>
            </p:nvGrpSpPr>
            <p:grpSpPr bwMode="auto">
              <a:xfrm>
                <a:off x="4540250" y="752782"/>
                <a:ext cx="1439104" cy="241198"/>
                <a:chOff x="4540250" y="752782"/>
                <a:chExt cx="1439104" cy="241198"/>
              </a:xfrm>
            </p:grpSpPr>
            <p:sp>
              <p:nvSpPr>
                <p:cNvPr id="34835" name="TextBox 56"/>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8" name="直接连接符 57"/>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p:tgtEl>
                                          <p:spTgt spid="3"/>
                                        </p:tgtEl>
                                        <p:attrNameLst>
                                          <p:attrName>ppt_y</p:attrName>
                                        </p:attrNameLst>
                                      </p:cBhvr>
                                      <p:tavLst>
                                        <p:tav tm="0">
                                          <p:val>
                                            <p:strVal val="#ppt_y+#ppt_h*1.125000"/>
                                          </p:val>
                                        </p:tav>
                                        <p:tav tm="100000">
                                          <p:val>
                                            <p:strVal val="#ppt_y"/>
                                          </p:val>
                                        </p:tav>
                                      </p:tavLst>
                                    </p:anim>
                                    <p:animEffect transition="in" filter="wipe(up)">
                                      <p:cBhvr>
                                        <p:cTn id="11" dur="500"/>
                                        <p:tgtEl>
                                          <p:spTgt spid="3"/>
                                        </p:tgtEl>
                                      </p:cBhvr>
                                    </p:animEffect>
                                  </p:childTnLst>
                                </p:cTn>
                              </p:par>
                              <p:par>
                                <p:cTn id="12" presetID="12" presetClass="entr" presetSubtype="1" fill="hold"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p:tgtEl>
                                          <p:spTgt spid="8"/>
                                        </p:tgtEl>
                                        <p:attrNameLst>
                                          <p:attrName>ppt_y</p:attrName>
                                        </p:attrNameLst>
                                      </p:cBhvr>
                                      <p:tavLst>
                                        <p:tav tm="0">
                                          <p:val>
                                            <p:strVal val="#ppt_y-#ppt_h*1.125000"/>
                                          </p:val>
                                        </p:tav>
                                        <p:tav tm="100000">
                                          <p:val>
                                            <p:strVal val="#ppt_y"/>
                                          </p:val>
                                        </p:tav>
                                      </p:tavLst>
                                    </p:anim>
                                    <p:animEffect transition="in" filter="wipe(down)">
                                      <p:cBhvr>
                                        <p:cTn id="15" dur="500"/>
                                        <p:tgtEl>
                                          <p:spTgt spid="8"/>
                                        </p:tgtEl>
                                      </p:cBhvr>
                                    </p:animEffect>
                                  </p:childTnLst>
                                </p:cTn>
                              </p:par>
                              <p:par>
                                <p:cTn id="16" presetID="12" presetClass="entr" presetSubtype="4" fill="hold" nodeType="withEffect">
                                  <p:stCondLst>
                                    <p:cond delay="8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ppt_y</p:attrName>
                                        </p:attrNameLst>
                                      </p:cBhvr>
                                      <p:tavLst>
                                        <p:tav tm="0">
                                          <p:val>
                                            <p:strVal val="#ppt_y+#ppt_h*1.125000"/>
                                          </p:val>
                                        </p:tav>
                                        <p:tav tm="100000">
                                          <p:val>
                                            <p:strVal val="#ppt_y"/>
                                          </p:val>
                                        </p:tav>
                                      </p:tavLst>
                                    </p:anim>
                                    <p:animEffect transition="in" filter="wipe(up)">
                                      <p:cBhvr>
                                        <p:cTn id="19" dur="500"/>
                                        <p:tgtEl>
                                          <p:spTgt spid="13"/>
                                        </p:tgtEl>
                                      </p:cBhvr>
                                    </p:animEffect>
                                  </p:childTnLst>
                                </p:cTn>
                              </p:par>
                              <p:par>
                                <p:cTn id="20" presetID="12" presetClass="entr" presetSubtype="1" fill="hold" nodeType="withEffect">
                                  <p:stCondLst>
                                    <p:cond delay="80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down)">
                                      <p:cBhvr>
                                        <p:cTn id="23" dur="500"/>
                                        <p:tgtEl>
                                          <p:spTgt spid="27"/>
                                        </p:tgtEl>
                                      </p:cBhvr>
                                    </p:animEffect>
                                  </p:childTnLst>
                                </p:cTn>
                              </p:par>
                              <p:par>
                                <p:cTn id="24" presetID="12" presetClass="entr" presetSubtype="4" fill="hold" nodeType="withEffect">
                                  <p:stCondLst>
                                    <p:cond delay="110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p:tgtEl>
                                          <p:spTgt spid="18"/>
                                        </p:tgtEl>
                                        <p:attrNameLst>
                                          <p:attrName>ppt_y</p:attrName>
                                        </p:attrNameLst>
                                      </p:cBhvr>
                                      <p:tavLst>
                                        <p:tav tm="0">
                                          <p:val>
                                            <p:strVal val="#ppt_y+#ppt_h*1.125000"/>
                                          </p:val>
                                        </p:tav>
                                        <p:tav tm="100000">
                                          <p:val>
                                            <p:strVal val="#ppt_y"/>
                                          </p:val>
                                        </p:tav>
                                      </p:tavLst>
                                    </p:anim>
                                    <p:animEffect transition="in" filter="wipe(up)">
                                      <p:cBhvr>
                                        <p:cTn id="27" dur="500"/>
                                        <p:tgtEl>
                                          <p:spTgt spid="18"/>
                                        </p:tgtEl>
                                      </p:cBhvr>
                                    </p:animEffect>
                                  </p:childTnLst>
                                </p:cTn>
                              </p:par>
                              <p:par>
                                <p:cTn id="28" presetID="12" presetClass="entr" presetSubtype="1" fill="hold" nodeType="withEffect">
                                  <p:stCondLst>
                                    <p:cond delay="11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p:tgtEl>
                                          <p:spTgt spid="31"/>
                                        </p:tgtEl>
                                        <p:attrNameLst>
                                          <p:attrName>ppt_y</p:attrName>
                                        </p:attrNameLst>
                                      </p:cBhvr>
                                      <p:tavLst>
                                        <p:tav tm="0">
                                          <p:val>
                                            <p:strVal val="#ppt_y-#ppt_h*1.125000"/>
                                          </p:val>
                                        </p:tav>
                                        <p:tav tm="100000">
                                          <p:val>
                                            <p:strVal val="#ppt_y"/>
                                          </p:val>
                                        </p:tav>
                                      </p:tavLst>
                                    </p:anim>
                                    <p:animEffect transition="in" filter="wipe(down)">
                                      <p:cBhvr>
                                        <p:cTn id="31" dur="500"/>
                                        <p:tgtEl>
                                          <p:spTgt spid="31"/>
                                        </p:tgtEl>
                                      </p:cBhvr>
                                    </p:animEffect>
                                  </p:childTnLst>
                                </p:cTn>
                              </p:par>
                              <p:par>
                                <p:cTn id="32" presetID="12" presetClass="entr" presetSubtype="4" fill="hold" nodeType="withEffect">
                                  <p:stCondLst>
                                    <p:cond delay="130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ppt_y</p:attrName>
                                        </p:attrNameLst>
                                      </p:cBhvr>
                                      <p:tavLst>
                                        <p:tav tm="0">
                                          <p:val>
                                            <p:strVal val="#ppt_y+#ppt_h*1.125000"/>
                                          </p:val>
                                        </p:tav>
                                        <p:tav tm="100000">
                                          <p:val>
                                            <p:strVal val="#ppt_y"/>
                                          </p:val>
                                        </p:tav>
                                      </p:tavLst>
                                    </p:anim>
                                    <p:animEffect transition="in" filter="wipe(up)">
                                      <p:cBhvr>
                                        <p:cTn id="35" dur="500"/>
                                        <p:tgtEl>
                                          <p:spTgt spid="35"/>
                                        </p:tgtEl>
                                      </p:cBhvr>
                                    </p:animEffect>
                                  </p:childTnLst>
                                </p:cTn>
                              </p:par>
                              <p:par>
                                <p:cTn id="36" presetID="12" presetClass="entr" presetSubtype="1" fill="hold" nodeType="withEffect">
                                  <p:stCondLst>
                                    <p:cond delay="13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down)">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31"/>
          <p:cNvGrpSpPr/>
          <p:nvPr/>
        </p:nvGrpSpPr>
        <p:grpSpPr bwMode="auto">
          <a:xfrm>
            <a:off x="3175" y="249238"/>
            <a:ext cx="9140825" cy="339725"/>
            <a:chOff x="2964" y="249810"/>
            <a:chExt cx="9141036" cy="338554"/>
          </a:xfrm>
        </p:grpSpPr>
        <p:grpSp>
          <p:nvGrpSpPr>
            <p:cNvPr id="35890" name="组合 35"/>
            <p:cNvGrpSpPr/>
            <p:nvPr/>
          </p:nvGrpSpPr>
          <p:grpSpPr bwMode="auto">
            <a:xfrm>
              <a:off x="2339752" y="504137"/>
              <a:ext cx="503104" cy="51389"/>
              <a:chOff x="1548140" y="486364"/>
              <a:chExt cx="503104" cy="51389"/>
            </a:xfrm>
          </p:grpSpPr>
          <p:cxnSp>
            <p:nvCxnSpPr>
              <p:cNvPr id="53" name="直接连接符 52"/>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5891" name="组合 36"/>
            <p:cNvGrpSpPr/>
            <p:nvPr/>
          </p:nvGrpSpPr>
          <p:grpSpPr bwMode="auto">
            <a:xfrm>
              <a:off x="2964" y="304971"/>
              <a:ext cx="255431" cy="278159"/>
              <a:chOff x="1619671" y="483518"/>
              <a:chExt cx="255431" cy="278159"/>
            </a:xfrm>
          </p:grpSpPr>
          <p:sp>
            <p:nvSpPr>
              <p:cNvPr id="48" name="矩形 47"/>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2" name="等腰三角形 51"/>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8" name="矩形 37"/>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39" name="直接连接符 38"/>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5894" name="组合 39"/>
            <p:cNvGrpSpPr/>
            <p:nvPr/>
          </p:nvGrpSpPr>
          <p:grpSpPr bwMode="auto">
            <a:xfrm>
              <a:off x="283270" y="249810"/>
              <a:ext cx="2470458" cy="338554"/>
              <a:chOff x="3508896" y="662864"/>
              <a:chExt cx="2470458" cy="338554"/>
            </a:xfrm>
          </p:grpSpPr>
          <p:sp>
            <p:nvSpPr>
              <p:cNvPr id="35895" name="TextBox 43"/>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5896" name="组合 44"/>
              <p:cNvGrpSpPr/>
              <p:nvPr/>
            </p:nvGrpSpPr>
            <p:grpSpPr bwMode="auto">
              <a:xfrm>
                <a:off x="4540250" y="752782"/>
                <a:ext cx="1439104" cy="241198"/>
                <a:chOff x="4540250" y="752782"/>
                <a:chExt cx="1439104" cy="241198"/>
              </a:xfrm>
            </p:grpSpPr>
            <p:sp>
              <p:nvSpPr>
                <p:cNvPr id="35897" name="TextBox 45"/>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47" name="直接连接符 46"/>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92" name="TextBox 11"/>
          <p:cNvSpPr txBox="1">
            <a:spLocks noChangeArrowheads="1"/>
          </p:cNvSpPr>
          <p:nvPr/>
        </p:nvSpPr>
        <p:spPr bwMode="auto">
          <a:xfrm flipH="1">
            <a:off x="917575" y="1901825"/>
            <a:ext cx="1225550" cy="27622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200" b="1" kern="0" dirty="0">
                <a:solidFill>
                  <a:prstClr val="black"/>
                </a:solidFill>
                <a:latin typeface="微软雅黑" panose="020B0503020204020204" pitchFamily="34" charset="-122"/>
                <a:ea typeface="微软雅黑" panose="020B0503020204020204" pitchFamily="34" charset="-122"/>
              </a:rPr>
              <a:t>添加文本    </a:t>
            </a:r>
            <a:endParaRPr lang="en-US" altLang="zh-CN" sz="1200" b="1" kern="0" dirty="0">
              <a:solidFill>
                <a:prstClr val="black"/>
              </a:solidFill>
              <a:latin typeface="微软雅黑" panose="020B0503020204020204" pitchFamily="34" charset="-122"/>
              <a:ea typeface="微软雅黑" panose="020B0503020204020204" pitchFamily="34" charset="-122"/>
            </a:endParaRPr>
          </a:p>
        </p:txBody>
      </p:sp>
      <p:grpSp>
        <p:nvGrpSpPr>
          <p:cNvPr id="93" name="组合 92"/>
          <p:cNvGrpSpPr/>
          <p:nvPr/>
        </p:nvGrpSpPr>
        <p:grpSpPr bwMode="auto">
          <a:xfrm>
            <a:off x="2162175" y="1841500"/>
            <a:ext cx="4500563" cy="422275"/>
            <a:chOff x="2320979" y="1604413"/>
            <a:chExt cx="4499995" cy="531306"/>
          </a:xfrm>
        </p:grpSpPr>
        <p:sp>
          <p:nvSpPr>
            <p:cNvPr id="94" name="矩形 93"/>
            <p:cNvSpPr/>
            <p:nvPr/>
          </p:nvSpPr>
          <p:spPr>
            <a:xfrm>
              <a:off x="2320979" y="1604413"/>
              <a:ext cx="2669838" cy="509335"/>
            </a:xfrm>
            <a:prstGeom prst="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95" name="梯形 94"/>
            <p:cNvSpPr/>
            <p:nvPr/>
          </p:nvSpPr>
          <p:spPr>
            <a:xfrm rot="5400000">
              <a:off x="4783768" y="1811462"/>
              <a:ext cx="509335" cy="95238"/>
            </a:xfrm>
            <a:prstGeom prst="trapezoid">
              <a:avLst>
                <a:gd name="adj" fmla="val 33698"/>
              </a:avLst>
            </a:prstGeom>
            <a:solidFill>
              <a:srgbClr val="004F8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96" name="矩形 95"/>
            <p:cNvSpPr/>
            <p:nvPr/>
          </p:nvSpPr>
          <p:spPr>
            <a:xfrm>
              <a:off x="5076531" y="1636371"/>
              <a:ext cx="1044443" cy="445419"/>
            </a:xfrm>
            <a:prstGeom prst="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97" name="梯形 96"/>
            <p:cNvSpPr/>
            <p:nvPr/>
          </p:nvSpPr>
          <p:spPr>
            <a:xfrm rot="5400000">
              <a:off x="5940328" y="1817018"/>
              <a:ext cx="445419" cy="84127"/>
            </a:xfrm>
            <a:prstGeom prst="trapezoid">
              <a:avLst>
                <a:gd name="adj" fmla="val 33698"/>
              </a:avLst>
            </a:prstGeom>
            <a:solidFill>
              <a:srgbClr val="004F8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98" name="同侧圆角矩形 97"/>
            <p:cNvSpPr/>
            <p:nvPr/>
          </p:nvSpPr>
          <p:spPr>
            <a:xfrm rot="5400000">
              <a:off x="6322286" y="1551145"/>
              <a:ext cx="381502" cy="615872"/>
            </a:xfrm>
            <a:prstGeom prst="round2Same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99" name="TextBox 11"/>
            <p:cNvSpPr txBox="1">
              <a:spLocks noChangeArrowheads="1"/>
            </p:cNvSpPr>
            <p:nvPr/>
          </p:nvSpPr>
          <p:spPr bwMode="auto">
            <a:xfrm flipH="1">
              <a:off x="4508278" y="1708277"/>
              <a:ext cx="482539" cy="42744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0" name="TextBox 11"/>
            <p:cNvSpPr txBox="1">
              <a:spLocks noChangeArrowheads="1"/>
            </p:cNvSpPr>
            <p:nvPr/>
          </p:nvSpPr>
          <p:spPr bwMode="auto">
            <a:xfrm flipH="1">
              <a:off x="5638435" y="1708277"/>
              <a:ext cx="482539" cy="42744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80</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TextBox 11"/>
            <p:cNvSpPr txBox="1">
              <a:spLocks noChangeArrowheads="1"/>
            </p:cNvSpPr>
            <p:nvPr/>
          </p:nvSpPr>
          <p:spPr bwMode="auto">
            <a:xfrm flipH="1">
              <a:off x="6300340" y="1708277"/>
              <a:ext cx="520634" cy="42744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93</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02" name="TextBox 101"/>
          <p:cNvSpPr txBox="1">
            <a:spLocks noChangeArrowheads="1"/>
          </p:cNvSpPr>
          <p:nvPr/>
        </p:nvSpPr>
        <p:spPr bwMode="auto">
          <a:xfrm flipH="1">
            <a:off x="919163" y="2674938"/>
            <a:ext cx="1223962" cy="27781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200" b="1" kern="0" dirty="0">
                <a:solidFill>
                  <a:prstClr val="black"/>
                </a:solidFill>
                <a:latin typeface="微软雅黑" panose="020B0503020204020204" pitchFamily="34" charset="-122"/>
                <a:ea typeface="微软雅黑" panose="020B0503020204020204" pitchFamily="34" charset="-122"/>
              </a:rPr>
              <a:t>添加文本    </a:t>
            </a:r>
            <a:endParaRPr lang="en-US" altLang="zh-CN" sz="1200" b="1" kern="0" dirty="0">
              <a:solidFill>
                <a:prstClr val="black"/>
              </a:solidFill>
              <a:latin typeface="微软雅黑" panose="020B0503020204020204" pitchFamily="34" charset="-122"/>
              <a:ea typeface="微软雅黑" panose="020B0503020204020204" pitchFamily="34" charset="-122"/>
            </a:endParaRPr>
          </a:p>
        </p:txBody>
      </p:sp>
      <p:grpSp>
        <p:nvGrpSpPr>
          <p:cNvPr id="103" name="组合 102"/>
          <p:cNvGrpSpPr/>
          <p:nvPr/>
        </p:nvGrpSpPr>
        <p:grpSpPr bwMode="auto">
          <a:xfrm>
            <a:off x="2171700" y="2605088"/>
            <a:ext cx="5384800" cy="420687"/>
            <a:chOff x="2320978" y="2357384"/>
            <a:chExt cx="5385480" cy="531306"/>
          </a:xfrm>
        </p:grpSpPr>
        <p:sp>
          <p:nvSpPr>
            <p:cNvPr id="104" name="矩形 103"/>
            <p:cNvSpPr/>
            <p:nvPr/>
          </p:nvSpPr>
          <p:spPr>
            <a:xfrm>
              <a:off x="2320978" y="2357384"/>
              <a:ext cx="3705693" cy="509252"/>
            </a:xfrm>
            <a:prstGeom prst="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05" name="梯形 104"/>
            <p:cNvSpPr/>
            <p:nvPr/>
          </p:nvSpPr>
          <p:spPr>
            <a:xfrm rot="5400000">
              <a:off x="5819675" y="2564380"/>
              <a:ext cx="509252" cy="95262"/>
            </a:xfrm>
            <a:prstGeom prst="trapezoid">
              <a:avLst>
                <a:gd name="adj" fmla="val 33698"/>
              </a:avLst>
            </a:prstGeom>
            <a:solidFill>
              <a:srgbClr val="0085B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06" name="矩形 105"/>
            <p:cNvSpPr/>
            <p:nvPr/>
          </p:nvSpPr>
          <p:spPr>
            <a:xfrm>
              <a:off x="6121933" y="2389463"/>
              <a:ext cx="652545" cy="445095"/>
            </a:xfrm>
            <a:prstGeom prst="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07" name="梯形 106"/>
            <p:cNvSpPr/>
            <p:nvPr/>
          </p:nvSpPr>
          <p:spPr>
            <a:xfrm rot="5400000">
              <a:off x="6593211" y="2570731"/>
              <a:ext cx="445095" cy="82560"/>
            </a:xfrm>
            <a:prstGeom prst="trapezoid">
              <a:avLst>
                <a:gd name="adj" fmla="val 33698"/>
              </a:avLst>
            </a:prstGeom>
            <a:solidFill>
              <a:srgbClr val="0085B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08" name="同侧圆角矩形 107"/>
            <p:cNvSpPr/>
            <p:nvPr/>
          </p:nvSpPr>
          <p:spPr>
            <a:xfrm rot="5400000">
              <a:off x="7083341" y="2188888"/>
              <a:ext cx="380937" cy="846244"/>
            </a:xfrm>
            <a:prstGeom prst="round2Same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09" name="TextBox 11"/>
            <p:cNvSpPr txBox="1">
              <a:spLocks noChangeArrowheads="1"/>
            </p:cNvSpPr>
            <p:nvPr/>
          </p:nvSpPr>
          <p:spPr bwMode="auto">
            <a:xfrm flipH="1">
              <a:off x="5534484" y="2461640"/>
              <a:ext cx="492187" cy="4270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77</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0" name="TextBox 11"/>
            <p:cNvSpPr txBox="1">
              <a:spLocks noChangeArrowheads="1"/>
            </p:cNvSpPr>
            <p:nvPr/>
          </p:nvSpPr>
          <p:spPr bwMode="auto">
            <a:xfrm flipH="1">
              <a:off x="6291817" y="2461640"/>
              <a:ext cx="482661" cy="4270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92</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1" name="TextBox 11"/>
            <p:cNvSpPr txBox="1">
              <a:spLocks noChangeArrowheads="1"/>
            </p:cNvSpPr>
            <p:nvPr/>
          </p:nvSpPr>
          <p:spPr bwMode="auto">
            <a:xfrm flipH="1">
              <a:off x="7084079" y="2461640"/>
              <a:ext cx="622379" cy="4270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120</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12" name="TextBox 11"/>
          <p:cNvSpPr txBox="1">
            <a:spLocks noChangeArrowheads="1"/>
          </p:cNvSpPr>
          <p:nvPr/>
        </p:nvSpPr>
        <p:spPr bwMode="auto">
          <a:xfrm flipH="1">
            <a:off x="919163" y="3408363"/>
            <a:ext cx="1223962" cy="27622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200" b="1" kern="0" dirty="0">
                <a:solidFill>
                  <a:prstClr val="black"/>
                </a:solidFill>
                <a:latin typeface="微软雅黑" panose="020B0503020204020204" pitchFamily="34" charset="-122"/>
                <a:ea typeface="微软雅黑" panose="020B0503020204020204" pitchFamily="34" charset="-122"/>
              </a:rPr>
              <a:t>添加文本    </a:t>
            </a:r>
            <a:endParaRPr lang="en-US" altLang="zh-CN" sz="1200" b="1" kern="0" dirty="0">
              <a:solidFill>
                <a:prstClr val="black"/>
              </a:solidFill>
              <a:latin typeface="微软雅黑" panose="020B0503020204020204" pitchFamily="34" charset="-122"/>
              <a:ea typeface="微软雅黑" panose="020B0503020204020204" pitchFamily="34" charset="-122"/>
            </a:endParaRPr>
          </a:p>
        </p:txBody>
      </p:sp>
      <p:grpSp>
        <p:nvGrpSpPr>
          <p:cNvPr id="113" name="组合 48"/>
          <p:cNvGrpSpPr/>
          <p:nvPr/>
        </p:nvGrpSpPr>
        <p:grpSpPr bwMode="auto">
          <a:xfrm>
            <a:off x="2162175" y="3336925"/>
            <a:ext cx="3265488" cy="422275"/>
            <a:chOff x="2320978" y="2882598"/>
            <a:chExt cx="3265304" cy="421778"/>
          </a:xfrm>
        </p:grpSpPr>
        <p:sp>
          <p:nvSpPr>
            <p:cNvPr id="114" name="矩形 113"/>
            <p:cNvSpPr/>
            <p:nvPr/>
          </p:nvSpPr>
          <p:spPr>
            <a:xfrm>
              <a:off x="2320978" y="2882598"/>
              <a:ext cx="1550901" cy="404337"/>
            </a:xfrm>
            <a:prstGeom prst="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15" name="梯形 114"/>
            <p:cNvSpPr/>
            <p:nvPr/>
          </p:nvSpPr>
          <p:spPr>
            <a:xfrm rot="5400000">
              <a:off x="3717332" y="3037144"/>
              <a:ext cx="404337" cy="95245"/>
            </a:xfrm>
            <a:prstGeom prst="trapezoid">
              <a:avLst>
                <a:gd name="adj" fmla="val 33698"/>
              </a:avLst>
            </a:prstGeom>
            <a:solidFill>
              <a:srgbClr val="004F8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16" name="矩形 115"/>
            <p:cNvSpPr/>
            <p:nvPr/>
          </p:nvSpPr>
          <p:spPr>
            <a:xfrm>
              <a:off x="3957599" y="2907968"/>
              <a:ext cx="360342" cy="353596"/>
            </a:xfrm>
            <a:prstGeom prst="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17" name="梯形 116"/>
            <p:cNvSpPr/>
            <p:nvPr/>
          </p:nvSpPr>
          <p:spPr>
            <a:xfrm rot="5400000">
              <a:off x="4186383" y="3042700"/>
              <a:ext cx="353596" cy="84133"/>
            </a:xfrm>
            <a:prstGeom prst="trapezoid">
              <a:avLst>
                <a:gd name="adj" fmla="val 33698"/>
              </a:avLst>
            </a:prstGeom>
            <a:solidFill>
              <a:srgbClr val="004F8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18" name="同侧圆角矩形 117"/>
            <p:cNvSpPr/>
            <p:nvPr/>
          </p:nvSpPr>
          <p:spPr>
            <a:xfrm rot="5400000">
              <a:off x="4844337" y="2494250"/>
              <a:ext cx="302856" cy="1181033"/>
            </a:xfrm>
            <a:prstGeom prst="round2SameRect">
              <a:avLst/>
            </a:prstGeom>
            <a:solidFill>
              <a:srgbClr val="0070C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19" name="TextBox 11"/>
            <p:cNvSpPr txBox="1">
              <a:spLocks noChangeArrowheads="1"/>
            </p:cNvSpPr>
            <p:nvPr/>
          </p:nvSpPr>
          <p:spPr bwMode="auto">
            <a:xfrm flipH="1">
              <a:off x="3389306" y="2965051"/>
              <a:ext cx="482573" cy="33932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0" name="TextBox 11"/>
            <p:cNvSpPr txBox="1">
              <a:spLocks noChangeArrowheads="1"/>
            </p:cNvSpPr>
            <p:nvPr/>
          </p:nvSpPr>
          <p:spPr bwMode="auto">
            <a:xfrm flipH="1">
              <a:off x="3871879" y="2965051"/>
              <a:ext cx="485748" cy="269557"/>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36</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1" name="TextBox 11"/>
            <p:cNvSpPr txBox="1">
              <a:spLocks noChangeArrowheads="1"/>
            </p:cNvSpPr>
            <p:nvPr/>
          </p:nvSpPr>
          <p:spPr bwMode="auto">
            <a:xfrm flipH="1">
              <a:off x="5081485" y="2965051"/>
              <a:ext cx="498447" cy="33932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65</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22" name="TextBox 11"/>
          <p:cNvSpPr txBox="1">
            <a:spLocks noChangeArrowheads="1"/>
          </p:cNvSpPr>
          <p:nvPr/>
        </p:nvSpPr>
        <p:spPr bwMode="auto">
          <a:xfrm flipH="1">
            <a:off x="917575" y="4160838"/>
            <a:ext cx="1223963" cy="27781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200" b="1" kern="0" dirty="0">
                <a:solidFill>
                  <a:prstClr val="black"/>
                </a:solidFill>
                <a:latin typeface="微软雅黑" panose="020B0503020204020204" pitchFamily="34" charset="-122"/>
                <a:ea typeface="微软雅黑" panose="020B0503020204020204" pitchFamily="34" charset="-122"/>
              </a:rPr>
              <a:t>添加文本    </a:t>
            </a:r>
            <a:endParaRPr lang="en-US" altLang="zh-CN" sz="1200" b="1" kern="0" dirty="0">
              <a:solidFill>
                <a:prstClr val="black"/>
              </a:solidFill>
              <a:latin typeface="微软雅黑" panose="020B0503020204020204" pitchFamily="34" charset="-122"/>
              <a:ea typeface="微软雅黑" panose="020B0503020204020204" pitchFamily="34" charset="-122"/>
            </a:endParaRPr>
          </a:p>
        </p:txBody>
      </p:sp>
      <p:grpSp>
        <p:nvGrpSpPr>
          <p:cNvPr id="123" name="组合 122"/>
          <p:cNvGrpSpPr/>
          <p:nvPr/>
        </p:nvGrpSpPr>
        <p:grpSpPr bwMode="auto">
          <a:xfrm>
            <a:off x="2165350" y="4102100"/>
            <a:ext cx="4140200" cy="417513"/>
            <a:chOff x="2320978" y="3863325"/>
            <a:chExt cx="4140461" cy="558197"/>
          </a:xfrm>
        </p:grpSpPr>
        <p:sp>
          <p:nvSpPr>
            <p:cNvPr id="124" name="矩形 123"/>
            <p:cNvSpPr/>
            <p:nvPr/>
          </p:nvSpPr>
          <p:spPr>
            <a:xfrm>
              <a:off x="2320978" y="3863325"/>
              <a:ext cx="2314721" cy="539095"/>
            </a:xfrm>
            <a:prstGeom prst="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25" name="梯形 124"/>
            <p:cNvSpPr/>
            <p:nvPr/>
          </p:nvSpPr>
          <p:spPr>
            <a:xfrm rot="5400000">
              <a:off x="4399491" y="4085245"/>
              <a:ext cx="539095" cy="95256"/>
            </a:xfrm>
            <a:prstGeom prst="trapezoid">
              <a:avLst>
                <a:gd name="adj" fmla="val 33698"/>
              </a:avLst>
            </a:prstGeom>
            <a:solidFill>
              <a:srgbClr val="0085B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26" name="矩形 125"/>
            <p:cNvSpPr/>
            <p:nvPr/>
          </p:nvSpPr>
          <p:spPr>
            <a:xfrm>
              <a:off x="4716667" y="3895162"/>
              <a:ext cx="1046228" cy="473299"/>
            </a:xfrm>
            <a:prstGeom prst="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27" name="梯形 126"/>
            <p:cNvSpPr/>
            <p:nvPr/>
          </p:nvSpPr>
          <p:spPr>
            <a:xfrm rot="5400000">
              <a:off x="5567523" y="4090534"/>
              <a:ext cx="473299" cy="82555"/>
            </a:xfrm>
            <a:prstGeom prst="trapezoid">
              <a:avLst>
                <a:gd name="adj" fmla="val 33698"/>
              </a:avLst>
            </a:prstGeom>
            <a:solidFill>
              <a:srgbClr val="0085B4"/>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28" name="同侧圆角矩形 127"/>
            <p:cNvSpPr/>
            <p:nvPr/>
          </p:nvSpPr>
          <p:spPr>
            <a:xfrm rot="5400000">
              <a:off x="5950753" y="3821695"/>
              <a:ext cx="405383" cy="615989"/>
            </a:xfrm>
            <a:prstGeom prst="round2SameRect">
              <a:avLst/>
            </a:prstGeom>
            <a:solidFill>
              <a:srgbClr val="00B0F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0" lvl="2" indent="0" defTabSz="914400" eaLnBrk="1" fontAlgn="auto" hangingPunct="1">
                <a:spcBef>
                  <a:spcPts val="0"/>
                </a:spcBef>
                <a:spcAft>
                  <a:spcPts val="0"/>
                </a:spcAft>
                <a:defRPr/>
              </a:pPr>
              <a:endParaRPr lang="zh-CN" altLang="en-US" sz="1350">
                <a:solidFill>
                  <a:prstClr val="white"/>
                </a:solidFill>
              </a:endParaRPr>
            </a:p>
          </p:txBody>
        </p:sp>
        <p:sp>
          <p:nvSpPr>
            <p:cNvPr id="129" name="TextBox 11"/>
            <p:cNvSpPr txBox="1">
              <a:spLocks noChangeArrowheads="1"/>
            </p:cNvSpPr>
            <p:nvPr/>
          </p:nvSpPr>
          <p:spPr bwMode="auto">
            <a:xfrm flipH="1">
              <a:off x="4134017" y="3967324"/>
              <a:ext cx="487394" cy="4541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0" name="TextBox 11"/>
            <p:cNvSpPr txBox="1">
              <a:spLocks noChangeArrowheads="1"/>
            </p:cNvSpPr>
            <p:nvPr/>
          </p:nvSpPr>
          <p:spPr bwMode="auto">
            <a:xfrm flipH="1">
              <a:off x="5278677" y="3967324"/>
              <a:ext cx="484218" cy="454198"/>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70</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1" name="TextBox 11"/>
            <p:cNvSpPr txBox="1">
              <a:spLocks noChangeArrowheads="1"/>
            </p:cNvSpPr>
            <p:nvPr/>
          </p:nvSpPr>
          <p:spPr bwMode="auto">
            <a:xfrm flipH="1">
              <a:off x="5978809" y="3956711"/>
              <a:ext cx="482630" cy="3374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914400" eaLnBrk="1" fontAlgn="auto" hangingPunct="1">
                <a:spcBef>
                  <a:spcPts val="0"/>
                </a:spcBef>
                <a:spcAft>
                  <a:spcPts val="0"/>
                </a:spcAft>
                <a:defRPr/>
              </a:pPr>
              <a:r>
                <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81</a:t>
              </a:r>
              <a:endParaRPr lang="en-US" altLang="zh-CN" sz="16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32" name="直接连接符 131"/>
          <p:cNvCxnSpPr/>
          <p:nvPr/>
        </p:nvCxnSpPr>
        <p:spPr>
          <a:xfrm>
            <a:off x="2162175" y="1684338"/>
            <a:ext cx="0" cy="297497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176463" y="1684338"/>
            <a:ext cx="5549900" cy="0"/>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2174875" y="2425700"/>
            <a:ext cx="5551488" cy="0"/>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2155825" y="3167063"/>
            <a:ext cx="5570538" cy="0"/>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165350" y="3916363"/>
            <a:ext cx="5561013" cy="0"/>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137" name="矩形 136"/>
          <p:cNvSpPr>
            <a:spLocks noChangeArrowheads="1"/>
          </p:cNvSpPr>
          <p:nvPr/>
        </p:nvSpPr>
        <p:spPr bwMode="auto">
          <a:xfrm>
            <a:off x="1398588" y="915988"/>
            <a:ext cx="67024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ts val="1900"/>
              </a:lnSpc>
            </a:pPr>
            <a:r>
              <a:rPr lang="zh-CN" altLang="en-US" sz="1600" b="1">
                <a:solidFill>
                  <a:srgbClr val="0D0D0D"/>
                </a:solidFill>
                <a:latin typeface="微软雅黑" panose="020B0503020204020204" pitchFamily="34" charset="-122"/>
                <a:ea typeface="微软雅黑" panose="020B0503020204020204" pitchFamily="34" charset="-122"/>
              </a:rPr>
              <a:t>锐普</a:t>
            </a:r>
            <a:r>
              <a:rPr lang="en-US" altLang="zh-CN" sz="1600" b="1">
                <a:solidFill>
                  <a:srgbClr val="0D0D0D"/>
                </a:solidFill>
                <a:latin typeface="微软雅黑" panose="020B0503020204020204" pitchFamily="34" charset="-122"/>
                <a:ea typeface="微软雅黑" panose="020B0503020204020204" pitchFamily="34" charset="-122"/>
              </a:rPr>
              <a:t>PPT</a:t>
            </a:r>
            <a:r>
              <a:rPr lang="zh-CN" altLang="en-US" sz="1600" b="1">
                <a:solidFill>
                  <a:srgbClr val="0D0D0D"/>
                </a:solidFill>
                <a:latin typeface="微软雅黑" panose="020B0503020204020204" pitchFamily="34" charset="-122"/>
                <a:ea typeface="微软雅黑" panose="020B0503020204020204" pitchFamily="34" charset="-122"/>
              </a:rPr>
              <a:t>的设计理念</a:t>
            </a:r>
            <a:r>
              <a:rPr lang="zh-CN" altLang="en-US" sz="1600">
                <a:solidFill>
                  <a:srgbClr val="0D0D0D"/>
                </a:solidFill>
                <a:latin typeface="微软雅黑" panose="020B0503020204020204" pitchFamily="34" charset="-122"/>
                <a:ea typeface="微软雅黑" panose="020B0503020204020204" pitchFamily="34" charset="-122"/>
              </a:rPr>
              <a:t>：杜绝平庸、专做精品 ！</a:t>
            </a:r>
            <a:r>
              <a:rPr lang="en-US" altLang="zh-CN" sz="1600">
                <a:solidFill>
                  <a:srgbClr val="0D0D0D"/>
                </a:solidFill>
                <a:latin typeface="微软雅黑" panose="020B0503020204020204" pitchFamily="34" charset="-122"/>
                <a:ea typeface="微软雅黑" panose="020B0503020204020204" pitchFamily="34" charset="-122"/>
              </a:rPr>
              <a:t>100%</a:t>
            </a:r>
            <a:r>
              <a:rPr lang="zh-CN" altLang="en-US" sz="1600">
                <a:solidFill>
                  <a:srgbClr val="0D0D0D"/>
                </a:solidFill>
                <a:latin typeface="微软雅黑" panose="020B0503020204020204" pitchFamily="34" charset="-122"/>
                <a:ea typeface="微软雅黑" panose="020B0503020204020204" pitchFamily="34" charset="-122"/>
              </a:rPr>
              <a:t>专业；</a:t>
            </a:r>
            <a:r>
              <a:rPr lang="en-US" altLang="zh-CN" sz="1600">
                <a:solidFill>
                  <a:srgbClr val="0D0D0D"/>
                </a:solidFill>
                <a:latin typeface="微软雅黑" panose="020B0503020204020204" pitchFamily="34" charset="-122"/>
                <a:ea typeface="微软雅黑" panose="020B0503020204020204" pitchFamily="34" charset="-122"/>
              </a:rPr>
              <a:t>100%</a:t>
            </a:r>
            <a:r>
              <a:rPr lang="zh-CN" altLang="en-US" sz="1600">
                <a:solidFill>
                  <a:srgbClr val="0D0D0D"/>
                </a:solidFill>
                <a:latin typeface="微软雅黑" panose="020B0503020204020204" pitchFamily="34" charset="-122"/>
                <a:ea typeface="微软雅黑" panose="020B0503020204020204" pitchFamily="34" charset="-122"/>
              </a:rPr>
              <a:t>尽心；</a:t>
            </a:r>
            <a:r>
              <a:rPr lang="en-US" altLang="zh-CN" sz="1600">
                <a:solidFill>
                  <a:srgbClr val="0D0D0D"/>
                </a:solidFill>
                <a:latin typeface="微软雅黑" panose="020B0503020204020204" pitchFamily="34" charset="-122"/>
                <a:ea typeface="微软雅黑" panose="020B0503020204020204" pitchFamily="34" charset="-122"/>
              </a:rPr>
              <a:t>100%</a:t>
            </a:r>
            <a:r>
              <a:rPr lang="zh-CN" altLang="en-US" sz="1600">
                <a:solidFill>
                  <a:srgbClr val="0D0D0D"/>
                </a:solidFill>
                <a:latin typeface="微软雅黑" panose="020B0503020204020204" pitchFamily="34" charset="-122"/>
                <a:ea typeface="微软雅黑" panose="020B0503020204020204" pitchFamily="34" charset="-122"/>
              </a:rPr>
              <a:t>创意</a:t>
            </a:r>
            <a:endParaRPr lang="zh-CN" altLang="en-US" sz="1600">
              <a:solidFill>
                <a:srgbClr val="0D0D0D"/>
              </a:solidFill>
            </a:endParaRPr>
          </a:p>
        </p:txBody>
      </p:sp>
      <p:cxnSp>
        <p:nvCxnSpPr>
          <p:cNvPr id="138" name="直接连接符 137"/>
          <p:cNvCxnSpPr/>
          <p:nvPr/>
        </p:nvCxnSpPr>
        <p:spPr>
          <a:xfrm>
            <a:off x="2166938" y="4659313"/>
            <a:ext cx="5561012" cy="0"/>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22" presetClass="entr" presetSubtype="4"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down)">
                                      <p:cBhvr>
                                        <p:cTn id="10" dur="2000"/>
                                        <p:tgtEl>
                                          <p:spTgt spid="132"/>
                                        </p:tgtEl>
                                      </p:cBhvr>
                                    </p:animEffect>
                                  </p:childTnLst>
                                </p:cTn>
                              </p:par>
                              <p:par>
                                <p:cTn id="11" presetID="2" presetClass="entr" presetSubtype="8" fill="hold" grpId="0" nodeType="withEffect">
                                  <p:stCondLst>
                                    <p:cond delay="50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0-#ppt_w/2"/>
                                          </p:val>
                                        </p:tav>
                                        <p:tav tm="100000">
                                          <p:val>
                                            <p:strVal val="#ppt_x"/>
                                          </p:val>
                                        </p:tav>
                                      </p:tavLst>
                                    </p:anim>
                                    <p:anim calcmode="lin" valueType="num">
                                      <p:cBhvr additive="base">
                                        <p:cTn id="14" dur="500" fill="hold"/>
                                        <p:tgtEl>
                                          <p:spTgt spid="122"/>
                                        </p:tgtEl>
                                        <p:attrNameLst>
                                          <p:attrName>ppt_y</p:attrName>
                                        </p:attrNameLst>
                                      </p:cBhvr>
                                      <p:tavLst>
                                        <p:tav tm="0">
                                          <p:val>
                                            <p:strVal val="#ppt_y"/>
                                          </p:val>
                                        </p:tav>
                                        <p:tav tm="100000">
                                          <p:val>
                                            <p:strVal val="#ppt_y"/>
                                          </p:val>
                                        </p:tav>
                                      </p:tavLst>
                                    </p:anim>
                                  </p:childTnLst>
                                </p:cTn>
                              </p:par>
                              <p:par>
                                <p:cTn id="15" presetID="22" presetClass="entr" presetSubtype="8" fill="hold" nodeType="withEffect">
                                  <p:stCondLst>
                                    <p:cond delay="500"/>
                                  </p:stCondLst>
                                  <p:childTnLst>
                                    <p:set>
                                      <p:cBhvr>
                                        <p:cTn id="16" dur="1" fill="hold">
                                          <p:stCondLst>
                                            <p:cond delay="0"/>
                                          </p:stCondLst>
                                        </p:cTn>
                                        <p:tgtEl>
                                          <p:spTgt spid="123"/>
                                        </p:tgtEl>
                                        <p:attrNameLst>
                                          <p:attrName>style.visibility</p:attrName>
                                        </p:attrNameLst>
                                      </p:cBhvr>
                                      <p:to>
                                        <p:strVal val="visible"/>
                                      </p:to>
                                    </p:set>
                                    <p:animEffect transition="in" filter="wipe(left)">
                                      <p:cBhvr>
                                        <p:cTn id="17" dur="750"/>
                                        <p:tgtEl>
                                          <p:spTgt spid="123"/>
                                        </p:tgtEl>
                                      </p:cBhvr>
                                    </p:animEffect>
                                  </p:childTnLst>
                                </p:cTn>
                              </p:par>
                              <p:par>
                                <p:cTn id="18" presetID="2" presetClass="entr" presetSubtype="8" fill="hold" grpId="0" nodeType="withEffect">
                                  <p:stCondLst>
                                    <p:cond delay="1000"/>
                                  </p:stCondLst>
                                  <p:childTnLst>
                                    <p:set>
                                      <p:cBhvr>
                                        <p:cTn id="19" dur="1" fill="hold">
                                          <p:stCondLst>
                                            <p:cond delay="0"/>
                                          </p:stCondLst>
                                        </p:cTn>
                                        <p:tgtEl>
                                          <p:spTgt spid="112"/>
                                        </p:tgtEl>
                                        <p:attrNameLst>
                                          <p:attrName>style.visibility</p:attrName>
                                        </p:attrNameLst>
                                      </p:cBhvr>
                                      <p:to>
                                        <p:strVal val="visible"/>
                                      </p:to>
                                    </p:set>
                                    <p:anim calcmode="lin" valueType="num">
                                      <p:cBhvr additive="base">
                                        <p:cTn id="20" dur="500" fill="hold"/>
                                        <p:tgtEl>
                                          <p:spTgt spid="112"/>
                                        </p:tgtEl>
                                        <p:attrNameLst>
                                          <p:attrName>ppt_x</p:attrName>
                                        </p:attrNameLst>
                                      </p:cBhvr>
                                      <p:tavLst>
                                        <p:tav tm="0">
                                          <p:val>
                                            <p:strVal val="0-#ppt_w/2"/>
                                          </p:val>
                                        </p:tav>
                                        <p:tav tm="100000">
                                          <p:val>
                                            <p:strVal val="#ppt_x"/>
                                          </p:val>
                                        </p:tav>
                                      </p:tavLst>
                                    </p:anim>
                                    <p:anim calcmode="lin" valueType="num">
                                      <p:cBhvr additive="base">
                                        <p:cTn id="21" dur="500" fill="hold"/>
                                        <p:tgtEl>
                                          <p:spTgt spid="112"/>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1000"/>
                                  </p:stCondLst>
                                  <p:childTnLst>
                                    <p:set>
                                      <p:cBhvr>
                                        <p:cTn id="23" dur="1" fill="hold">
                                          <p:stCondLst>
                                            <p:cond delay="0"/>
                                          </p:stCondLst>
                                        </p:cTn>
                                        <p:tgtEl>
                                          <p:spTgt spid="136"/>
                                        </p:tgtEl>
                                        <p:attrNameLst>
                                          <p:attrName>style.visibility</p:attrName>
                                        </p:attrNameLst>
                                      </p:cBhvr>
                                      <p:to>
                                        <p:strVal val="visible"/>
                                      </p:to>
                                    </p:set>
                                    <p:animEffect transition="in" filter="wipe(left)">
                                      <p:cBhvr>
                                        <p:cTn id="24" dur="750"/>
                                        <p:tgtEl>
                                          <p:spTgt spid="136"/>
                                        </p:tgtEl>
                                      </p:cBhvr>
                                    </p:animEffect>
                                  </p:childTnLst>
                                </p:cTn>
                              </p:par>
                              <p:par>
                                <p:cTn id="25" presetID="2" presetClass="entr" presetSubtype="8" fill="hold" grpId="0" nodeType="withEffect">
                                  <p:stCondLst>
                                    <p:cond delay="150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500" fill="hold"/>
                                        <p:tgtEl>
                                          <p:spTgt spid="102"/>
                                        </p:tgtEl>
                                        <p:attrNameLst>
                                          <p:attrName>ppt_x</p:attrName>
                                        </p:attrNameLst>
                                      </p:cBhvr>
                                      <p:tavLst>
                                        <p:tav tm="0">
                                          <p:val>
                                            <p:strVal val="0-#ppt_w/2"/>
                                          </p:val>
                                        </p:tav>
                                        <p:tav tm="100000">
                                          <p:val>
                                            <p:strVal val="#ppt_x"/>
                                          </p:val>
                                        </p:tav>
                                      </p:tavLst>
                                    </p:anim>
                                    <p:anim calcmode="lin" valueType="num">
                                      <p:cBhvr additive="base">
                                        <p:cTn id="28" dur="500" fill="hold"/>
                                        <p:tgtEl>
                                          <p:spTgt spid="102"/>
                                        </p:tgtEl>
                                        <p:attrNameLst>
                                          <p:attrName>ppt_y</p:attrName>
                                        </p:attrNameLst>
                                      </p:cBhvr>
                                      <p:tavLst>
                                        <p:tav tm="0">
                                          <p:val>
                                            <p:strVal val="#ppt_y"/>
                                          </p:val>
                                        </p:tav>
                                        <p:tav tm="100000">
                                          <p:val>
                                            <p:strVal val="#ppt_y"/>
                                          </p:val>
                                        </p:tav>
                                      </p:tavLst>
                                    </p:anim>
                                  </p:childTnLst>
                                </p:cTn>
                              </p:par>
                              <p:par>
                                <p:cTn id="29" presetID="22" presetClass="entr" presetSubtype="8" fill="hold" nodeType="withEffect">
                                  <p:stCondLst>
                                    <p:cond delay="1500"/>
                                  </p:stCondLst>
                                  <p:childTnLst>
                                    <p:set>
                                      <p:cBhvr>
                                        <p:cTn id="30" dur="1" fill="hold">
                                          <p:stCondLst>
                                            <p:cond delay="0"/>
                                          </p:stCondLst>
                                        </p:cTn>
                                        <p:tgtEl>
                                          <p:spTgt spid="135"/>
                                        </p:tgtEl>
                                        <p:attrNameLst>
                                          <p:attrName>style.visibility</p:attrName>
                                        </p:attrNameLst>
                                      </p:cBhvr>
                                      <p:to>
                                        <p:strVal val="visible"/>
                                      </p:to>
                                    </p:set>
                                    <p:animEffect transition="in" filter="wipe(left)">
                                      <p:cBhvr>
                                        <p:cTn id="31" dur="750"/>
                                        <p:tgtEl>
                                          <p:spTgt spid="135"/>
                                        </p:tgtEl>
                                      </p:cBhvr>
                                    </p:animEffect>
                                  </p:childTnLst>
                                </p:cTn>
                              </p:par>
                              <p:par>
                                <p:cTn id="32" presetID="22" presetClass="entr" presetSubtype="8" fill="hold" nodeType="withEffect">
                                  <p:stCondLst>
                                    <p:cond delay="1500"/>
                                  </p:stCondLst>
                                  <p:childTnLst>
                                    <p:set>
                                      <p:cBhvr>
                                        <p:cTn id="33" dur="1" fill="hold">
                                          <p:stCondLst>
                                            <p:cond delay="0"/>
                                          </p:stCondLst>
                                        </p:cTn>
                                        <p:tgtEl>
                                          <p:spTgt spid="103"/>
                                        </p:tgtEl>
                                        <p:attrNameLst>
                                          <p:attrName>style.visibility</p:attrName>
                                        </p:attrNameLst>
                                      </p:cBhvr>
                                      <p:to>
                                        <p:strVal val="visible"/>
                                      </p:to>
                                    </p:set>
                                    <p:animEffect transition="in" filter="wipe(left)">
                                      <p:cBhvr>
                                        <p:cTn id="34" dur="750"/>
                                        <p:tgtEl>
                                          <p:spTgt spid="103"/>
                                        </p:tgtEl>
                                      </p:cBhvr>
                                    </p:animEffect>
                                  </p:childTnLst>
                                </p:cTn>
                              </p:par>
                              <p:par>
                                <p:cTn id="35" presetID="2" presetClass="entr" presetSubtype="8" fill="hold" grpId="0" nodeType="withEffect">
                                  <p:stCondLst>
                                    <p:cond delay="2000"/>
                                  </p:stCondLst>
                                  <p:childTnLst>
                                    <p:set>
                                      <p:cBhvr>
                                        <p:cTn id="36" dur="1" fill="hold">
                                          <p:stCondLst>
                                            <p:cond delay="0"/>
                                          </p:stCondLst>
                                        </p:cTn>
                                        <p:tgtEl>
                                          <p:spTgt spid="92"/>
                                        </p:tgtEl>
                                        <p:attrNameLst>
                                          <p:attrName>style.visibility</p:attrName>
                                        </p:attrNameLst>
                                      </p:cBhvr>
                                      <p:to>
                                        <p:strVal val="visible"/>
                                      </p:to>
                                    </p:set>
                                    <p:anim calcmode="lin" valueType="num">
                                      <p:cBhvr additive="base">
                                        <p:cTn id="37" dur="500" fill="hold"/>
                                        <p:tgtEl>
                                          <p:spTgt spid="92"/>
                                        </p:tgtEl>
                                        <p:attrNameLst>
                                          <p:attrName>ppt_x</p:attrName>
                                        </p:attrNameLst>
                                      </p:cBhvr>
                                      <p:tavLst>
                                        <p:tav tm="0">
                                          <p:val>
                                            <p:strVal val="0-#ppt_w/2"/>
                                          </p:val>
                                        </p:tav>
                                        <p:tav tm="100000">
                                          <p:val>
                                            <p:strVal val="#ppt_x"/>
                                          </p:val>
                                        </p:tav>
                                      </p:tavLst>
                                    </p:anim>
                                    <p:anim calcmode="lin" valueType="num">
                                      <p:cBhvr additive="base">
                                        <p:cTn id="38" dur="500" fill="hold"/>
                                        <p:tgtEl>
                                          <p:spTgt spid="92"/>
                                        </p:tgtEl>
                                        <p:attrNameLst>
                                          <p:attrName>ppt_y</p:attrName>
                                        </p:attrNameLst>
                                      </p:cBhvr>
                                      <p:tavLst>
                                        <p:tav tm="0">
                                          <p:val>
                                            <p:strVal val="#ppt_y"/>
                                          </p:val>
                                        </p:tav>
                                        <p:tav tm="100000">
                                          <p:val>
                                            <p:strVal val="#ppt_y"/>
                                          </p:val>
                                        </p:tav>
                                      </p:tavLst>
                                    </p:anim>
                                  </p:childTnLst>
                                </p:cTn>
                              </p:par>
                              <p:par>
                                <p:cTn id="39" presetID="22" presetClass="entr" presetSubtype="8" fill="hold" nodeType="withEffect">
                                  <p:stCondLst>
                                    <p:cond delay="2000"/>
                                  </p:stCondLst>
                                  <p:childTnLst>
                                    <p:set>
                                      <p:cBhvr>
                                        <p:cTn id="40" dur="1" fill="hold">
                                          <p:stCondLst>
                                            <p:cond delay="0"/>
                                          </p:stCondLst>
                                        </p:cTn>
                                        <p:tgtEl>
                                          <p:spTgt spid="134"/>
                                        </p:tgtEl>
                                        <p:attrNameLst>
                                          <p:attrName>style.visibility</p:attrName>
                                        </p:attrNameLst>
                                      </p:cBhvr>
                                      <p:to>
                                        <p:strVal val="visible"/>
                                      </p:to>
                                    </p:set>
                                    <p:animEffect transition="in" filter="wipe(left)">
                                      <p:cBhvr>
                                        <p:cTn id="41" dur="750"/>
                                        <p:tgtEl>
                                          <p:spTgt spid="134"/>
                                        </p:tgtEl>
                                      </p:cBhvr>
                                    </p:animEffect>
                                  </p:childTnLst>
                                </p:cTn>
                              </p:par>
                              <p:par>
                                <p:cTn id="42" presetID="22" presetClass="entr" presetSubtype="8" fill="hold" nodeType="withEffect">
                                  <p:stCondLst>
                                    <p:cond delay="2000"/>
                                  </p:stCondLst>
                                  <p:childTnLst>
                                    <p:set>
                                      <p:cBhvr>
                                        <p:cTn id="43" dur="1" fill="hold">
                                          <p:stCondLst>
                                            <p:cond delay="0"/>
                                          </p:stCondLst>
                                        </p:cTn>
                                        <p:tgtEl>
                                          <p:spTgt spid="93"/>
                                        </p:tgtEl>
                                        <p:attrNameLst>
                                          <p:attrName>style.visibility</p:attrName>
                                        </p:attrNameLst>
                                      </p:cBhvr>
                                      <p:to>
                                        <p:strVal val="visible"/>
                                      </p:to>
                                    </p:set>
                                    <p:animEffect transition="in" filter="wipe(left)">
                                      <p:cBhvr>
                                        <p:cTn id="44" dur="750"/>
                                        <p:tgtEl>
                                          <p:spTgt spid="93"/>
                                        </p:tgtEl>
                                      </p:cBhvr>
                                    </p:animEffect>
                                  </p:childTnLst>
                                </p:cTn>
                              </p:par>
                              <p:par>
                                <p:cTn id="45" presetID="22" presetClass="entr" presetSubtype="8" fill="hold" nodeType="withEffect">
                                  <p:stCondLst>
                                    <p:cond delay="2000"/>
                                  </p:stCondLst>
                                  <p:childTnLst>
                                    <p:set>
                                      <p:cBhvr>
                                        <p:cTn id="46" dur="1" fill="hold">
                                          <p:stCondLst>
                                            <p:cond delay="0"/>
                                          </p:stCondLst>
                                        </p:cTn>
                                        <p:tgtEl>
                                          <p:spTgt spid="133"/>
                                        </p:tgtEl>
                                        <p:attrNameLst>
                                          <p:attrName>style.visibility</p:attrName>
                                        </p:attrNameLst>
                                      </p:cBhvr>
                                      <p:to>
                                        <p:strVal val="visible"/>
                                      </p:to>
                                    </p:set>
                                    <p:animEffect transition="in" filter="wipe(left)">
                                      <p:cBhvr>
                                        <p:cTn id="47" dur="750"/>
                                        <p:tgtEl>
                                          <p:spTgt spid="133"/>
                                        </p:tgtEl>
                                      </p:cBhvr>
                                    </p:animEffect>
                                  </p:childTnLst>
                                </p:cTn>
                              </p:par>
                              <p:par>
                                <p:cTn id="48" presetID="22" presetClass="entr" presetSubtype="8" fill="hold" nodeType="withEffect">
                                  <p:stCondLst>
                                    <p:cond delay="1000"/>
                                  </p:stCondLst>
                                  <p:childTnLst>
                                    <p:set>
                                      <p:cBhvr>
                                        <p:cTn id="49" dur="1" fill="hold">
                                          <p:stCondLst>
                                            <p:cond delay="0"/>
                                          </p:stCondLst>
                                        </p:cTn>
                                        <p:tgtEl>
                                          <p:spTgt spid="113"/>
                                        </p:tgtEl>
                                        <p:attrNameLst>
                                          <p:attrName>style.visibility</p:attrName>
                                        </p:attrNameLst>
                                      </p:cBhvr>
                                      <p:to>
                                        <p:strVal val="visible"/>
                                      </p:to>
                                    </p:set>
                                    <p:animEffect transition="in" filter="wipe(left)">
                                      <p:cBhvr>
                                        <p:cTn id="50" dur="750"/>
                                        <p:tgtEl>
                                          <p:spTgt spid="113"/>
                                        </p:tgtEl>
                                      </p:cBhvr>
                                    </p:animEffect>
                                  </p:childTnLst>
                                </p:cTn>
                              </p:par>
                              <p:par>
                                <p:cTn id="51" presetID="22" presetClass="entr" presetSubtype="8" fill="hold" nodeType="withEffect">
                                  <p:stCondLst>
                                    <p:cond delay="500"/>
                                  </p:stCondLst>
                                  <p:childTnLst>
                                    <p:set>
                                      <p:cBhvr>
                                        <p:cTn id="52" dur="1" fill="hold">
                                          <p:stCondLst>
                                            <p:cond delay="0"/>
                                          </p:stCondLst>
                                        </p:cTn>
                                        <p:tgtEl>
                                          <p:spTgt spid="138"/>
                                        </p:tgtEl>
                                        <p:attrNameLst>
                                          <p:attrName>style.visibility</p:attrName>
                                        </p:attrNameLst>
                                      </p:cBhvr>
                                      <p:to>
                                        <p:strVal val="visible"/>
                                      </p:to>
                                    </p:set>
                                    <p:animEffect transition="in" filter="wipe(left)">
                                      <p:cBhvr>
                                        <p:cTn id="53" dur="7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2" grpId="0"/>
      <p:bldP spid="112" grpId="0"/>
      <p:bldP spid="122" grpId="0"/>
      <p:bldP spid="1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45"/>
          <p:cNvGrpSpPr/>
          <p:nvPr/>
        </p:nvGrpSpPr>
        <p:grpSpPr bwMode="auto">
          <a:xfrm>
            <a:off x="1547813" y="504825"/>
            <a:ext cx="503237" cy="50800"/>
            <a:chOff x="1548140" y="486364"/>
            <a:chExt cx="503104" cy="51389"/>
          </a:xfrm>
        </p:grpSpPr>
        <p:cxnSp>
          <p:nvCxnSpPr>
            <p:cNvPr id="47" name="直接连接符 46"/>
            <p:cNvCxnSpPr/>
            <p:nvPr/>
          </p:nvCxnSpPr>
          <p:spPr>
            <a:xfrm>
              <a:off x="192903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96395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89412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85920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82429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79096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75604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68621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72113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651300"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61797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583056"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565597"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54814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997283"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01474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98141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94649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91158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87666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41749"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77350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808421"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73859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70367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66875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63542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60051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247650" y="215900"/>
            <a:ext cx="723900" cy="369888"/>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black"/>
                </a:solidFill>
                <a:latin typeface="微软雅黑" panose="020B0503020204020204" pitchFamily="34" charset="-122"/>
                <a:ea typeface="微软雅黑" panose="020B0503020204020204" pitchFamily="34" charset="-122"/>
              </a:rPr>
              <a:t>目录</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36868" name="TextBox 91"/>
          <p:cNvSpPr txBox="1">
            <a:spLocks noChangeArrowheads="1"/>
          </p:cNvSpPr>
          <p:nvPr/>
        </p:nvSpPr>
        <p:spPr bwMode="auto">
          <a:xfrm>
            <a:off x="631825"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000000"/>
                </a:solidFill>
                <a:latin typeface="Arial" panose="020B0604020202020204" pitchFamily="34" charset="0"/>
                <a:cs typeface="Arial" panose="020B0604020202020204" pitchFamily="34" charset="0"/>
              </a:rPr>
              <a:t>Contents</a:t>
            </a:r>
            <a:endParaRPr lang="zh-CN" altLang="en-US" sz="1200">
              <a:solidFill>
                <a:srgbClr val="000000"/>
              </a:solidFill>
              <a:latin typeface="Arial" panose="020B0604020202020204" pitchFamily="34" charset="0"/>
              <a:cs typeface="Arial" panose="020B0604020202020204" pitchFamily="34" charset="0"/>
            </a:endParaRPr>
          </a:p>
        </p:txBody>
      </p:sp>
      <p:grpSp>
        <p:nvGrpSpPr>
          <p:cNvPr id="36869" name="组合 92"/>
          <p:cNvGrpSpPr/>
          <p:nvPr/>
        </p:nvGrpSpPr>
        <p:grpSpPr bwMode="auto">
          <a:xfrm>
            <a:off x="3175" y="304800"/>
            <a:ext cx="255588" cy="277813"/>
            <a:chOff x="1619671" y="483518"/>
            <a:chExt cx="255431" cy="278159"/>
          </a:xfrm>
        </p:grpSpPr>
        <p:sp>
          <p:nvSpPr>
            <p:cNvPr id="94" name="矩形 93"/>
            <p:cNvSpPr/>
            <p:nvPr/>
          </p:nvSpPr>
          <p:spPr>
            <a:xfrm>
              <a:off x="1619671" y="483518"/>
              <a:ext cx="255431" cy="27815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5" name="等腰三角形 94"/>
            <p:cNvSpPr/>
            <p:nvPr/>
          </p:nvSpPr>
          <p:spPr>
            <a:xfrm rot="16200000" flipV="1">
              <a:off x="1689370" y="572623"/>
              <a:ext cx="116031" cy="99951"/>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96" name="矩形 95"/>
          <p:cNvSpPr/>
          <p:nvPr/>
        </p:nvSpPr>
        <p:spPr>
          <a:xfrm>
            <a:off x="250825" y="533400"/>
            <a:ext cx="1728788" cy="49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97" name="直接连接符 96"/>
          <p:cNvCxnSpPr/>
          <p:nvPr/>
        </p:nvCxnSpPr>
        <p:spPr>
          <a:xfrm>
            <a:off x="1781175" y="560388"/>
            <a:ext cx="73628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6872" name="组合 97"/>
          <p:cNvGrpSpPr/>
          <p:nvPr/>
        </p:nvGrpSpPr>
        <p:grpSpPr bwMode="auto">
          <a:xfrm>
            <a:off x="2871788" y="1246188"/>
            <a:ext cx="3400425" cy="493712"/>
            <a:chOff x="3073549" y="1120923"/>
            <a:chExt cx="3401392" cy="494658"/>
          </a:xfrm>
        </p:grpSpPr>
        <p:sp>
          <p:nvSpPr>
            <p:cNvPr id="99" name="矩形 98"/>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0" name="矩形 99"/>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909" name="矩形 100"/>
            <p:cNvSpPr>
              <a:spLocks noChangeArrowheads="1"/>
            </p:cNvSpPr>
            <p:nvPr/>
          </p:nvSpPr>
          <p:spPr bwMode="auto">
            <a:xfrm>
              <a:off x="3707141" y="1178183"/>
              <a:ext cx="2251715" cy="36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公司概况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Company Profile</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02" name="矩形 1"/>
            <p:cNvSpPr/>
            <p:nvPr/>
          </p:nvSpPr>
          <p:spPr>
            <a:xfrm>
              <a:off x="3073549" y="1120923"/>
              <a:ext cx="411279"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3" name="矩形 1"/>
            <p:cNvSpPr/>
            <p:nvPr/>
          </p:nvSpPr>
          <p:spPr>
            <a:xfrm rot="10800000">
              <a:off x="6063661" y="1230670"/>
              <a:ext cx="411280"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6873" name="组合 109"/>
          <p:cNvGrpSpPr/>
          <p:nvPr/>
        </p:nvGrpSpPr>
        <p:grpSpPr bwMode="auto">
          <a:xfrm>
            <a:off x="2871788" y="3403600"/>
            <a:ext cx="3400425" cy="493713"/>
            <a:chOff x="3073549" y="1120923"/>
            <a:chExt cx="3401392" cy="494658"/>
          </a:xfrm>
        </p:grpSpPr>
        <p:sp>
          <p:nvSpPr>
            <p:cNvPr id="111" name="矩形 110"/>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2" name="矩形 111"/>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900" name="矩形 112"/>
            <p:cNvSpPr>
              <a:spLocks noChangeArrowheads="1"/>
            </p:cNvSpPr>
            <p:nvPr/>
          </p:nvSpPr>
          <p:spPr bwMode="auto">
            <a:xfrm>
              <a:off x="3707141" y="1178182"/>
              <a:ext cx="2767800"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新年计划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New Year's Resolutions</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14"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5"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6874" name="组合 121"/>
          <p:cNvGrpSpPr/>
          <p:nvPr/>
        </p:nvGrpSpPr>
        <p:grpSpPr bwMode="auto">
          <a:xfrm>
            <a:off x="2871788" y="2755900"/>
            <a:ext cx="3400425" cy="493713"/>
            <a:chOff x="3073549" y="1120923"/>
            <a:chExt cx="3401392" cy="494658"/>
          </a:xfrm>
        </p:grpSpPr>
        <p:sp>
          <p:nvSpPr>
            <p:cNvPr id="123" name="矩形 122"/>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4" name="矩形 123"/>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891" name="矩形 124"/>
            <p:cNvSpPr>
              <a:spLocks noChangeArrowheads="1"/>
            </p:cNvSpPr>
            <p:nvPr/>
          </p:nvSpPr>
          <p:spPr bwMode="auto">
            <a:xfrm>
              <a:off x="3707904" y="1177519"/>
              <a:ext cx="2448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思考总结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Thinking Summary</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126"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7"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6875" name="组合 127"/>
          <p:cNvGrpSpPr/>
          <p:nvPr/>
        </p:nvGrpSpPr>
        <p:grpSpPr bwMode="auto">
          <a:xfrm>
            <a:off x="2871788" y="2024063"/>
            <a:ext cx="3400425" cy="495300"/>
            <a:chOff x="3073549" y="1120923"/>
            <a:chExt cx="3401392" cy="494658"/>
          </a:xfrm>
        </p:grpSpPr>
        <p:sp>
          <p:nvSpPr>
            <p:cNvPr id="129" name="矩形 128"/>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0" name="矩形 129"/>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882" name="矩形 130"/>
            <p:cNvSpPr>
              <a:spLocks noChangeArrowheads="1"/>
            </p:cNvSpPr>
            <p:nvPr/>
          </p:nvSpPr>
          <p:spPr bwMode="auto">
            <a:xfrm>
              <a:off x="3707141" y="1177999"/>
              <a:ext cx="2448621" cy="36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主要工作 </a:t>
              </a:r>
              <a:r>
                <a:rPr lang="en-US" altLang="zh-CN" sz="900" b="1">
                  <a:solidFill>
                    <a:srgbClr val="BFBFBF"/>
                  </a:solidFill>
                  <a:latin typeface="微软雅黑" panose="020B0503020204020204" pitchFamily="34" charset="-122"/>
                  <a:ea typeface="微软雅黑" panose="020B0503020204020204" pitchFamily="34" charset="-122"/>
                </a:rPr>
                <a:t>|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32" name="矩形 1"/>
            <p:cNvSpPr/>
            <p:nvPr/>
          </p:nvSpPr>
          <p:spPr>
            <a:xfrm>
              <a:off x="3073549" y="1120923"/>
              <a:ext cx="411279"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3" name="矩形 1"/>
            <p:cNvSpPr/>
            <p:nvPr/>
          </p:nvSpPr>
          <p:spPr>
            <a:xfrm rot="10800000">
              <a:off x="6063661" y="1231904"/>
              <a:ext cx="411280"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5"/>
          <p:cNvGrpSpPr/>
          <p:nvPr/>
        </p:nvGrpSpPr>
        <p:grpSpPr bwMode="auto">
          <a:xfrm>
            <a:off x="1547813" y="504825"/>
            <a:ext cx="503237" cy="50800"/>
            <a:chOff x="1548140" y="486364"/>
            <a:chExt cx="503104" cy="51389"/>
          </a:xfrm>
        </p:grpSpPr>
        <p:cxnSp>
          <p:nvCxnSpPr>
            <p:cNvPr id="9" name="直接连接符 8"/>
            <p:cNvCxnSpPr/>
            <p:nvPr/>
          </p:nvCxnSpPr>
          <p:spPr>
            <a:xfrm>
              <a:off x="192903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6395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89412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85920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82429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79096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75604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68621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72113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51300"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61797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583056"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565597"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54814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997283"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01474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98141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94649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1158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87666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841749"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77350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808421"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73859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70367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66875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63542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60051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27" name="TextBox 226"/>
          <p:cNvSpPr txBox="1"/>
          <p:nvPr/>
        </p:nvSpPr>
        <p:spPr>
          <a:xfrm>
            <a:off x="247650" y="215900"/>
            <a:ext cx="723900" cy="369888"/>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black"/>
                </a:solidFill>
                <a:latin typeface="微软雅黑" panose="020B0503020204020204" pitchFamily="34" charset="-122"/>
                <a:ea typeface="微软雅黑" panose="020B0503020204020204" pitchFamily="34" charset="-122"/>
              </a:rPr>
              <a:t>目录</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8436" name="TextBox 227"/>
          <p:cNvSpPr txBox="1">
            <a:spLocks noChangeArrowheads="1"/>
          </p:cNvSpPr>
          <p:nvPr/>
        </p:nvSpPr>
        <p:spPr bwMode="auto">
          <a:xfrm>
            <a:off x="631825"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000000"/>
                </a:solidFill>
                <a:latin typeface="Arial" panose="020B0604020202020204" pitchFamily="34" charset="0"/>
                <a:cs typeface="Arial" panose="020B0604020202020204" pitchFamily="34" charset="0"/>
              </a:rPr>
              <a:t>Contents</a:t>
            </a:r>
            <a:endParaRPr lang="zh-CN" altLang="en-US" sz="1200">
              <a:solidFill>
                <a:srgbClr val="000000"/>
              </a:solidFill>
              <a:latin typeface="Arial" panose="020B0604020202020204" pitchFamily="34" charset="0"/>
              <a:cs typeface="Arial" panose="020B0604020202020204" pitchFamily="34" charset="0"/>
            </a:endParaRPr>
          </a:p>
        </p:txBody>
      </p:sp>
      <p:grpSp>
        <p:nvGrpSpPr>
          <p:cNvPr id="18437" name="组合 264"/>
          <p:cNvGrpSpPr/>
          <p:nvPr/>
        </p:nvGrpSpPr>
        <p:grpSpPr bwMode="auto">
          <a:xfrm>
            <a:off x="3175" y="304800"/>
            <a:ext cx="255588" cy="277813"/>
            <a:chOff x="1619671" y="483518"/>
            <a:chExt cx="255431" cy="278159"/>
          </a:xfrm>
        </p:grpSpPr>
        <p:sp>
          <p:nvSpPr>
            <p:cNvPr id="266" name="矩形 265"/>
            <p:cNvSpPr/>
            <p:nvPr/>
          </p:nvSpPr>
          <p:spPr>
            <a:xfrm>
              <a:off x="1619671" y="483518"/>
              <a:ext cx="255431" cy="27815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7" name="等腰三角形 266"/>
            <p:cNvSpPr/>
            <p:nvPr/>
          </p:nvSpPr>
          <p:spPr>
            <a:xfrm rot="16200000" flipV="1">
              <a:off x="1689370" y="572623"/>
              <a:ext cx="116031" cy="99951"/>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 name="矩形 2"/>
          <p:cNvSpPr/>
          <p:nvPr/>
        </p:nvSpPr>
        <p:spPr>
          <a:xfrm>
            <a:off x="250825" y="533400"/>
            <a:ext cx="1728788" cy="49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2" name="直接连接符 11"/>
          <p:cNvCxnSpPr/>
          <p:nvPr/>
        </p:nvCxnSpPr>
        <p:spPr>
          <a:xfrm>
            <a:off x="1781175" y="560388"/>
            <a:ext cx="73628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bwMode="auto">
          <a:xfrm>
            <a:off x="2871788" y="1246188"/>
            <a:ext cx="3400425" cy="493712"/>
            <a:chOff x="3073549" y="1120923"/>
            <a:chExt cx="3401392" cy="494658"/>
          </a:xfrm>
        </p:grpSpPr>
        <p:sp>
          <p:nvSpPr>
            <p:cNvPr id="33" name="矩形 32"/>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8" name="矩形 77"/>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77" name="矩形 230"/>
            <p:cNvSpPr>
              <a:spLocks noChangeArrowheads="1"/>
            </p:cNvSpPr>
            <p:nvPr/>
          </p:nvSpPr>
          <p:spPr bwMode="auto">
            <a:xfrm>
              <a:off x="3707904" y="1177519"/>
              <a:ext cx="2250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公司概况 </a:t>
              </a:r>
              <a:r>
                <a:rPr lang="zh-CN" altLang="en-US" sz="900" b="1">
                  <a:solidFill>
                    <a:srgbClr val="0070C0"/>
                  </a:solidFill>
                  <a:latin typeface="微软雅黑" panose="020B0503020204020204" pitchFamily="34" charset="-122"/>
                  <a:ea typeface="微软雅黑" panose="020B0503020204020204" pitchFamily="34" charset="-122"/>
                </a:rPr>
                <a:t>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Company Profile</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2" name="矩形 1"/>
            <p:cNvSpPr/>
            <p:nvPr/>
          </p:nvSpPr>
          <p:spPr>
            <a:xfrm>
              <a:off x="3073549" y="1120923"/>
              <a:ext cx="411279"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0" name="矩形 1"/>
            <p:cNvSpPr/>
            <p:nvPr/>
          </p:nvSpPr>
          <p:spPr>
            <a:xfrm rot="10800000">
              <a:off x="6063661" y="1230670"/>
              <a:ext cx="411280"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76" name="组合 75"/>
          <p:cNvGrpSpPr/>
          <p:nvPr/>
        </p:nvGrpSpPr>
        <p:grpSpPr bwMode="auto">
          <a:xfrm>
            <a:off x="2871788" y="2024063"/>
            <a:ext cx="3400425" cy="495300"/>
            <a:chOff x="3073549" y="1120923"/>
            <a:chExt cx="3401392" cy="494658"/>
          </a:xfrm>
        </p:grpSpPr>
        <p:sp>
          <p:nvSpPr>
            <p:cNvPr id="77" name="矩形 76"/>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9" name="矩形 78"/>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68" name="矩形 79"/>
            <p:cNvSpPr>
              <a:spLocks noChangeArrowheads="1"/>
            </p:cNvSpPr>
            <p:nvPr/>
          </p:nvSpPr>
          <p:spPr bwMode="auto">
            <a:xfrm>
              <a:off x="3707904" y="1177519"/>
              <a:ext cx="2448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主要工作 </a:t>
              </a:r>
              <a:r>
                <a:rPr lang="en-US" altLang="zh-CN" sz="900" b="1">
                  <a:solidFill>
                    <a:srgbClr val="0070C0"/>
                  </a:solidFill>
                  <a:latin typeface="微软雅黑" panose="020B0503020204020204" pitchFamily="34" charset="-122"/>
                  <a:ea typeface="微软雅黑" panose="020B0503020204020204" pitchFamily="34" charset="-122"/>
                </a:rPr>
                <a:t>|  </a:t>
              </a:r>
              <a:r>
                <a:rPr lang="zh-CN" altLang="en-US"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Thinking Summary</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81" name="矩形 1"/>
            <p:cNvSpPr/>
            <p:nvPr/>
          </p:nvSpPr>
          <p:spPr>
            <a:xfrm>
              <a:off x="3073549" y="1120923"/>
              <a:ext cx="411279"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2" name="矩形 1"/>
            <p:cNvSpPr/>
            <p:nvPr/>
          </p:nvSpPr>
          <p:spPr>
            <a:xfrm rot="10800000">
              <a:off x="6063661" y="1231904"/>
              <a:ext cx="411280"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83" name="组合 82"/>
          <p:cNvGrpSpPr/>
          <p:nvPr/>
        </p:nvGrpSpPr>
        <p:grpSpPr bwMode="auto">
          <a:xfrm>
            <a:off x="2871788" y="2755900"/>
            <a:ext cx="3400425" cy="493713"/>
            <a:chOff x="3073549" y="1120923"/>
            <a:chExt cx="3401392" cy="494658"/>
          </a:xfrm>
        </p:grpSpPr>
        <p:sp>
          <p:nvSpPr>
            <p:cNvPr id="84" name="矩形 83"/>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5" name="矩形 84"/>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59" name="矩形 85"/>
            <p:cNvSpPr>
              <a:spLocks noChangeArrowheads="1"/>
            </p:cNvSpPr>
            <p:nvPr/>
          </p:nvSpPr>
          <p:spPr bwMode="auto">
            <a:xfrm>
              <a:off x="3707904" y="1177519"/>
              <a:ext cx="2448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思考总结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Thinking Summary</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87"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8"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89" name="组合 88"/>
          <p:cNvGrpSpPr/>
          <p:nvPr/>
        </p:nvGrpSpPr>
        <p:grpSpPr bwMode="auto">
          <a:xfrm>
            <a:off x="2871788" y="3403600"/>
            <a:ext cx="3400425" cy="493713"/>
            <a:chOff x="3073549" y="1120923"/>
            <a:chExt cx="3401392" cy="494658"/>
          </a:xfrm>
        </p:grpSpPr>
        <p:sp>
          <p:nvSpPr>
            <p:cNvPr id="90" name="矩形 89"/>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1" name="矩形 90"/>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50" name="矩形 91"/>
            <p:cNvSpPr>
              <a:spLocks noChangeArrowheads="1"/>
            </p:cNvSpPr>
            <p:nvPr/>
          </p:nvSpPr>
          <p:spPr bwMode="auto">
            <a:xfrm>
              <a:off x="3707903" y="1177519"/>
              <a:ext cx="2767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新年计划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New Year's Resolutions</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93"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4"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20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nodeType="withEffect">
                                  <p:stCondLst>
                                    <p:cond delay="200"/>
                                  </p:stCondLst>
                                  <p:childTnLst>
                                    <p:set>
                                      <p:cBhvr>
                                        <p:cTn id="16" dur="1" fill="hold">
                                          <p:stCondLst>
                                            <p:cond delay="0"/>
                                          </p:stCondLst>
                                        </p:cTn>
                                        <p:tgtEl>
                                          <p:spTgt spid="83"/>
                                        </p:tgtEl>
                                        <p:attrNameLst>
                                          <p:attrName>style.visibility</p:attrName>
                                        </p:attrNameLst>
                                      </p:cBhvr>
                                      <p:to>
                                        <p:strVal val="visible"/>
                                      </p:to>
                                    </p:set>
                                    <p:anim calcmode="lin" valueType="num">
                                      <p:cBhvr>
                                        <p:cTn id="17" dur="500" fill="hold"/>
                                        <p:tgtEl>
                                          <p:spTgt spid="83"/>
                                        </p:tgtEl>
                                        <p:attrNameLst>
                                          <p:attrName>ppt_w</p:attrName>
                                        </p:attrNameLst>
                                      </p:cBhvr>
                                      <p:tavLst>
                                        <p:tav tm="0">
                                          <p:val>
                                            <p:fltVal val="0"/>
                                          </p:val>
                                        </p:tav>
                                        <p:tav tm="100000">
                                          <p:val>
                                            <p:strVal val="#ppt_w"/>
                                          </p:val>
                                        </p:tav>
                                      </p:tavLst>
                                    </p:anim>
                                    <p:anim calcmode="lin" valueType="num">
                                      <p:cBhvr>
                                        <p:cTn id="18" dur="500" fill="hold"/>
                                        <p:tgtEl>
                                          <p:spTgt spid="83"/>
                                        </p:tgtEl>
                                        <p:attrNameLst>
                                          <p:attrName>ppt_h</p:attrName>
                                        </p:attrNameLst>
                                      </p:cBhvr>
                                      <p:tavLst>
                                        <p:tav tm="0">
                                          <p:val>
                                            <p:fltVal val="0"/>
                                          </p:val>
                                        </p:tav>
                                        <p:tav tm="100000">
                                          <p:val>
                                            <p:strVal val="#ppt_h"/>
                                          </p:val>
                                        </p:tav>
                                      </p:tavLst>
                                    </p:anim>
                                    <p:animEffect transition="in" filter="fade">
                                      <p:cBhvr>
                                        <p:cTn id="19" dur="500"/>
                                        <p:tgtEl>
                                          <p:spTgt spid="83"/>
                                        </p:tgtEl>
                                      </p:cBhvr>
                                    </p:animEffect>
                                  </p:childTnLst>
                                </p:cTn>
                              </p:par>
                              <p:par>
                                <p:cTn id="20" presetID="53" presetClass="entr" presetSubtype="16" fill="hold" nodeType="withEffect">
                                  <p:stCondLst>
                                    <p:cond delay="400"/>
                                  </p:stCondLst>
                                  <p:childTnLst>
                                    <p:set>
                                      <p:cBhvr>
                                        <p:cTn id="21" dur="1" fill="hold">
                                          <p:stCondLst>
                                            <p:cond delay="0"/>
                                          </p:stCondLst>
                                        </p:cTn>
                                        <p:tgtEl>
                                          <p:spTgt spid="89"/>
                                        </p:tgtEl>
                                        <p:attrNameLst>
                                          <p:attrName>style.visibility</p:attrName>
                                        </p:attrNameLst>
                                      </p:cBhvr>
                                      <p:to>
                                        <p:strVal val="visible"/>
                                      </p:to>
                                    </p:set>
                                    <p:anim calcmode="lin" valueType="num">
                                      <p:cBhvr>
                                        <p:cTn id="22" dur="500" fill="hold"/>
                                        <p:tgtEl>
                                          <p:spTgt spid="89"/>
                                        </p:tgtEl>
                                        <p:attrNameLst>
                                          <p:attrName>ppt_w</p:attrName>
                                        </p:attrNameLst>
                                      </p:cBhvr>
                                      <p:tavLst>
                                        <p:tav tm="0">
                                          <p:val>
                                            <p:fltVal val="0"/>
                                          </p:val>
                                        </p:tav>
                                        <p:tav tm="100000">
                                          <p:val>
                                            <p:strVal val="#ppt_w"/>
                                          </p:val>
                                        </p:tav>
                                      </p:tavLst>
                                    </p:anim>
                                    <p:anim calcmode="lin" valueType="num">
                                      <p:cBhvr>
                                        <p:cTn id="23" dur="500" fill="hold"/>
                                        <p:tgtEl>
                                          <p:spTgt spid="89"/>
                                        </p:tgtEl>
                                        <p:attrNameLst>
                                          <p:attrName>ppt_h</p:attrName>
                                        </p:attrNameLst>
                                      </p:cBhvr>
                                      <p:tavLst>
                                        <p:tav tm="0">
                                          <p:val>
                                            <p:fltVal val="0"/>
                                          </p:val>
                                        </p:tav>
                                        <p:tav tm="100000">
                                          <p:val>
                                            <p:strVal val="#ppt_h"/>
                                          </p:val>
                                        </p:tav>
                                      </p:tavLst>
                                    </p:anim>
                                    <p:animEffect transition="in" filter="fade">
                                      <p:cBhvr>
                                        <p:cTn id="24" dur="500"/>
                                        <p:tgtEl>
                                          <p:spTgt spid="89"/>
                                        </p:tgtEl>
                                      </p:cBhvr>
                                    </p:animEffect>
                                  </p:childTnLst>
                                </p:cTn>
                              </p:par>
                              <p:par>
                                <p:cTn id="25" presetID="3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 calcmode="lin" valueType="num">
                                      <p:cBhvr>
                                        <p:cTn id="29" dur="500" fill="hold"/>
                                        <p:tgtEl>
                                          <p:spTgt spid="14"/>
                                        </p:tgtEl>
                                        <p:attrNameLst>
                                          <p:attrName>style.rotation</p:attrName>
                                        </p:attrNameLst>
                                      </p:cBhvr>
                                      <p:tavLst>
                                        <p:tav tm="0">
                                          <p:val>
                                            <p:fltVal val="90"/>
                                          </p:val>
                                        </p:tav>
                                        <p:tav tm="100000">
                                          <p:val>
                                            <p:fltVal val="0"/>
                                          </p:val>
                                        </p:tav>
                                      </p:tavLst>
                                    </p:anim>
                                    <p:animEffect transition="in" filter="fade">
                                      <p:cBhvr>
                                        <p:cTn id="30" dur="500"/>
                                        <p:tgtEl>
                                          <p:spTgt spid="14"/>
                                        </p:tgtEl>
                                      </p:cBhvr>
                                    </p:animEffect>
                                  </p:childTnLst>
                                </p:cTn>
                              </p:par>
                              <p:par>
                                <p:cTn id="31" presetID="31" presetClass="entr" presetSubtype="0" fill="hold" nodeType="withEffect">
                                  <p:stCondLst>
                                    <p:cond delay="20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fltVal val="0"/>
                                          </p:val>
                                        </p:tav>
                                        <p:tav tm="100000">
                                          <p:val>
                                            <p:strVal val="#ppt_h"/>
                                          </p:val>
                                        </p:tav>
                                      </p:tavLst>
                                    </p:anim>
                                    <p:anim calcmode="lin" valueType="num">
                                      <p:cBhvr>
                                        <p:cTn id="35" dur="500" fill="hold"/>
                                        <p:tgtEl>
                                          <p:spTgt spid="76"/>
                                        </p:tgtEl>
                                        <p:attrNameLst>
                                          <p:attrName>style.rotation</p:attrName>
                                        </p:attrNameLst>
                                      </p:cBhvr>
                                      <p:tavLst>
                                        <p:tav tm="0">
                                          <p:val>
                                            <p:fltVal val="90"/>
                                          </p:val>
                                        </p:tav>
                                        <p:tav tm="100000">
                                          <p:val>
                                            <p:fltVal val="0"/>
                                          </p:val>
                                        </p:tav>
                                      </p:tavLst>
                                    </p:anim>
                                    <p:animEffect transition="in" filter="fade">
                                      <p:cBhvr>
                                        <p:cTn id="36" dur="500"/>
                                        <p:tgtEl>
                                          <p:spTgt spid="76"/>
                                        </p:tgtEl>
                                      </p:cBhvr>
                                    </p:animEffect>
                                  </p:childTnLst>
                                </p:cTn>
                              </p:par>
                              <p:par>
                                <p:cTn id="37" presetID="31" presetClass="entr" presetSubtype="0" fill="hold" nodeType="withEffect">
                                  <p:stCondLst>
                                    <p:cond delay="200"/>
                                  </p:stCondLst>
                                  <p:childTnLst>
                                    <p:set>
                                      <p:cBhvr>
                                        <p:cTn id="38" dur="1" fill="hold">
                                          <p:stCondLst>
                                            <p:cond delay="0"/>
                                          </p:stCondLst>
                                        </p:cTn>
                                        <p:tgtEl>
                                          <p:spTgt spid="83"/>
                                        </p:tgtEl>
                                        <p:attrNameLst>
                                          <p:attrName>style.visibility</p:attrName>
                                        </p:attrNameLst>
                                      </p:cBhvr>
                                      <p:to>
                                        <p:strVal val="visible"/>
                                      </p:to>
                                    </p:set>
                                    <p:anim calcmode="lin" valueType="num">
                                      <p:cBhvr>
                                        <p:cTn id="39" dur="500" fill="hold"/>
                                        <p:tgtEl>
                                          <p:spTgt spid="83"/>
                                        </p:tgtEl>
                                        <p:attrNameLst>
                                          <p:attrName>ppt_w</p:attrName>
                                        </p:attrNameLst>
                                      </p:cBhvr>
                                      <p:tavLst>
                                        <p:tav tm="0">
                                          <p:val>
                                            <p:fltVal val="0"/>
                                          </p:val>
                                        </p:tav>
                                        <p:tav tm="100000">
                                          <p:val>
                                            <p:strVal val="#ppt_w"/>
                                          </p:val>
                                        </p:tav>
                                      </p:tavLst>
                                    </p:anim>
                                    <p:anim calcmode="lin" valueType="num">
                                      <p:cBhvr>
                                        <p:cTn id="40" dur="500" fill="hold"/>
                                        <p:tgtEl>
                                          <p:spTgt spid="83"/>
                                        </p:tgtEl>
                                        <p:attrNameLst>
                                          <p:attrName>ppt_h</p:attrName>
                                        </p:attrNameLst>
                                      </p:cBhvr>
                                      <p:tavLst>
                                        <p:tav tm="0">
                                          <p:val>
                                            <p:fltVal val="0"/>
                                          </p:val>
                                        </p:tav>
                                        <p:tav tm="100000">
                                          <p:val>
                                            <p:strVal val="#ppt_h"/>
                                          </p:val>
                                        </p:tav>
                                      </p:tavLst>
                                    </p:anim>
                                    <p:anim calcmode="lin" valueType="num">
                                      <p:cBhvr>
                                        <p:cTn id="41" dur="500" fill="hold"/>
                                        <p:tgtEl>
                                          <p:spTgt spid="83"/>
                                        </p:tgtEl>
                                        <p:attrNameLst>
                                          <p:attrName>style.rotation</p:attrName>
                                        </p:attrNameLst>
                                      </p:cBhvr>
                                      <p:tavLst>
                                        <p:tav tm="0">
                                          <p:val>
                                            <p:fltVal val="90"/>
                                          </p:val>
                                        </p:tav>
                                        <p:tav tm="100000">
                                          <p:val>
                                            <p:fltVal val="0"/>
                                          </p:val>
                                        </p:tav>
                                      </p:tavLst>
                                    </p:anim>
                                    <p:animEffect transition="in" filter="fade">
                                      <p:cBhvr>
                                        <p:cTn id="42" dur="500"/>
                                        <p:tgtEl>
                                          <p:spTgt spid="83"/>
                                        </p:tgtEl>
                                      </p:cBhvr>
                                    </p:animEffect>
                                  </p:childTnLst>
                                </p:cTn>
                              </p:par>
                              <p:par>
                                <p:cTn id="43" presetID="31" presetClass="entr" presetSubtype="0" fill="hold" nodeType="withEffect">
                                  <p:stCondLst>
                                    <p:cond delay="400"/>
                                  </p:stCondLst>
                                  <p:childTnLst>
                                    <p:set>
                                      <p:cBhvr>
                                        <p:cTn id="44" dur="1" fill="hold">
                                          <p:stCondLst>
                                            <p:cond delay="0"/>
                                          </p:stCondLst>
                                        </p:cTn>
                                        <p:tgtEl>
                                          <p:spTgt spid="89"/>
                                        </p:tgtEl>
                                        <p:attrNameLst>
                                          <p:attrName>style.visibility</p:attrName>
                                        </p:attrNameLst>
                                      </p:cBhvr>
                                      <p:to>
                                        <p:strVal val="visible"/>
                                      </p:to>
                                    </p:set>
                                    <p:anim calcmode="lin" valueType="num">
                                      <p:cBhvr>
                                        <p:cTn id="45" dur="500" fill="hold"/>
                                        <p:tgtEl>
                                          <p:spTgt spid="89"/>
                                        </p:tgtEl>
                                        <p:attrNameLst>
                                          <p:attrName>ppt_w</p:attrName>
                                        </p:attrNameLst>
                                      </p:cBhvr>
                                      <p:tavLst>
                                        <p:tav tm="0">
                                          <p:val>
                                            <p:fltVal val="0"/>
                                          </p:val>
                                        </p:tav>
                                        <p:tav tm="100000">
                                          <p:val>
                                            <p:strVal val="#ppt_w"/>
                                          </p:val>
                                        </p:tav>
                                      </p:tavLst>
                                    </p:anim>
                                    <p:anim calcmode="lin" valueType="num">
                                      <p:cBhvr>
                                        <p:cTn id="46" dur="500" fill="hold"/>
                                        <p:tgtEl>
                                          <p:spTgt spid="89"/>
                                        </p:tgtEl>
                                        <p:attrNameLst>
                                          <p:attrName>ppt_h</p:attrName>
                                        </p:attrNameLst>
                                      </p:cBhvr>
                                      <p:tavLst>
                                        <p:tav tm="0">
                                          <p:val>
                                            <p:fltVal val="0"/>
                                          </p:val>
                                        </p:tav>
                                        <p:tav tm="100000">
                                          <p:val>
                                            <p:strVal val="#ppt_h"/>
                                          </p:val>
                                        </p:tav>
                                      </p:tavLst>
                                    </p:anim>
                                    <p:anim calcmode="lin" valueType="num">
                                      <p:cBhvr>
                                        <p:cTn id="47" dur="500" fill="hold"/>
                                        <p:tgtEl>
                                          <p:spTgt spid="89"/>
                                        </p:tgtEl>
                                        <p:attrNameLst>
                                          <p:attrName>style.rotation</p:attrName>
                                        </p:attrNameLst>
                                      </p:cBhvr>
                                      <p:tavLst>
                                        <p:tav tm="0">
                                          <p:val>
                                            <p:fltVal val="90"/>
                                          </p:val>
                                        </p:tav>
                                        <p:tav tm="100000">
                                          <p:val>
                                            <p:fltVal val="0"/>
                                          </p:val>
                                        </p:tav>
                                      </p:tavLst>
                                    </p:anim>
                                    <p:animEffect transition="in" filter="fade">
                                      <p:cBhvr>
                                        <p:cTn id="4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组合 1"/>
          <p:cNvGrpSpPr/>
          <p:nvPr/>
        </p:nvGrpSpPr>
        <p:grpSpPr bwMode="auto">
          <a:xfrm>
            <a:off x="3175" y="249238"/>
            <a:ext cx="9140825" cy="339725"/>
            <a:chOff x="2964" y="249810"/>
            <a:chExt cx="9141036" cy="338554"/>
          </a:xfrm>
        </p:grpSpPr>
        <p:grpSp>
          <p:nvGrpSpPr>
            <p:cNvPr id="37914" name="组合 131"/>
            <p:cNvGrpSpPr/>
            <p:nvPr/>
          </p:nvGrpSpPr>
          <p:grpSpPr bwMode="auto">
            <a:xfrm>
              <a:off x="2461860" y="504137"/>
              <a:ext cx="503104" cy="51389"/>
              <a:chOff x="1548140" y="486364"/>
              <a:chExt cx="503104" cy="51389"/>
            </a:xfrm>
          </p:grpSpPr>
          <p:cxnSp>
            <p:nvCxnSpPr>
              <p:cNvPr id="143" name="直接连接符 142"/>
              <p:cNvCxnSpPr/>
              <p:nvPr/>
            </p:nvCxnSpPr>
            <p:spPr>
              <a:xfrm>
                <a:off x="192934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19642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8944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18594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182457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7912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175630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68645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172138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165152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161819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158326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56580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54833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199761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2015075"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9817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94681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19118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18769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84203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77376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18086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173884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170391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166899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163565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60072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7915" name="组合 132"/>
            <p:cNvGrpSpPr/>
            <p:nvPr/>
          </p:nvGrpSpPr>
          <p:grpSpPr bwMode="auto">
            <a:xfrm>
              <a:off x="2964" y="304971"/>
              <a:ext cx="255431" cy="278159"/>
              <a:chOff x="1619671" y="483518"/>
              <a:chExt cx="255431" cy="278159"/>
            </a:xfrm>
          </p:grpSpPr>
          <p:sp>
            <p:nvSpPr>
              <p:cNvPr id="141" name="矩形 140"/>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2" name="等腰三角形 141"/>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134" name="矩形 133"/>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35" name="直接连接符 134"/>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7918" name="组合 135"/>
            <p:cNvGrpSpPr/>
            <p:nvPr/>
          </p:nvGrpSpPr>
          <p:grpSpPr bwMode="auto">
            <a:xfrm>
              <a:off x="283270" y="249810"/>
              <a:ext cx="2470458" cy="338554"/>
              <a:chOff x="3508896" y="662864"/>
              <a:chExt cx="2470458" cy="338554"/>
            </a:xfrm>
          </p:grpSpPr>
          <p:sp>
            <p:nvSpPr>
              <p:cNvPr id="37919" name="TextBox 136"/>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思考总结</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7920" name="组合 137"/>
              <p:cNvGrpSpPr/>
              <p:nvPr/>
            </p:nvGrpSpPr>
            <p:grpSpPr bwMode="auto">
              <a:xfrm>
                <a:off x="4540250" y="752782"/>
                <a:ext cx="1439104" cy="241198"/>
                <a:chOff x="4540250" y="752782"/>
                <a:chExt cx="1439104" cy="241198"/>
              </a:xfrm>
            </p:grpSpPr>
            <p:sp>
              <p:nvSpPr>
                <p:cNvPr id="37921" name="TextBox 138"/>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Thinking Summary</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140" name="直接连接符 139"/>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 name="组合 3"/>
          <p:cNvGrpSpPr/>
          <p:nvPr/>
        </p:nvGrpSpPr>
        <p:grpSpPr bwMode="auto">
          <a:xfrm>
            <a:off x="5000625" y="1203325"/>
            <a:ext cx="3243263" cy="3243263"/>
            <a:chOff x="5001010" y="1203598"/>
            <a:chExt cx="3243398" cy="3243396"/>
          </a:xfrm>
        </p:grpSpPr>
        <p:sp>
          <p:nvSpPr>
            <p:cNvPr id="37908" name="Oval 2"/>
            <p:cNvSpPr>
              <a:spLocks noChangeArrowheads="1"/>
            </p:cNvSpPr>
            <p:nvPr/>
          </p:nvSpPr>
          <p:spPr bwMode="gray">
            <a:xfrm>
              <a:off x="5001010" y="1203598"/>
              <a:ext cx="3243398" cy="3243396"/>
            </a:xfrm>
            <a:prstGeom prst="ellipse">
              <a:avLst/>
            </a:prstGeom>
            <a:solidFill>
              <a:srgbClr val="00B0F0">
                <a:alpha val="25098"/>
              </a:srgbClr>
            </a:solidFill>
            <a:ln>
              <a:noFill/>
            </a:ln>
            <a:extLst>
              <a:ext uri="{91240B29-F687-4F45-9708-019B960494DF}">
                <a14:hiddenLine xmlns:a14="http://schemas.microsoft.com/office/drawing/2010/main" w="28575">
                  <a:solidFill>
                    <a:srgbClr val="000000"/>
                  </a:solidFill>
                  <a:round/>
                </a14:hiddenLine>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37909" name="Rectangle 4"/>
            <p:cNvSpPr>
              <a:spLocks noChangeArrowheads="1"/>
            </p:cNvSpPr>
            <p:nvPr/>
          </p:nvSpPr>
          <p:spPr bwMode="auto">
            <a:xfrm>
              <a:off x="5640446" y="2770523"/>
              <a:ext cx="2384900" cy="3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0000"/>
                  </a:solidFill>
                  <a:ea typeface="微软雅黑" panose="020B0503020204020204" pitchFamily="34" charset="-122"/>
                </a:rPr>
                <a:t>添加标题</a:t>
              </a:r>
              <a:endParaRPr lang="zh-CN" altLang="en-US" sz="1600" b="1">
                <a:solidFill>
                  <a:srgbClr val="000000"/>
                </a:solidFill>
                <a:ea typeface="微软雅黑" panose="020B0503020204020204" pitchFamily="34" charset="-122"/>
              </a:endParaRPr>
            </a:p>
          </p:txBody>
        </p:sp>
        <p:sp>
          <p:nvSpPr>
            <p:cNvPr id="37910" name="Rectangle 5"/>
            <p:cNvSpPr>
              <a:spLocks noChangeArrowheads="1"/>
            </p:cNvSpPr>
            <p:nvPr/>
          </p:nvSpPr>
          <p:spPr bwMode="auto">
            <a:xfrm>
              <a:off x="5656159" y="3176567"/>
              <a:ext cx="2384900" cy="31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0000"/>
                  </a:solidFill>
                  <a:ea typeface="微软雅黑" panose="020B0503020204020204" pitchFamily="34" charset="-122"/>
                </a:rPr>
                <a:t>添加标题</a:t>
              </a:r>
              <a:endParaRPr lang="zh-CN" altLang="en-US" sz="1600" b="1">
                <a:solidFill>
                  <a:srgbClr val="000000"/>
                </a:solidFill>
                <a:ea typeface="微软雅黑" panose="020B0503020204020204" pitchFamily="34" charset="-122"/>
              </a:endParaRPr>
            </a:p>
          </p:txBody>
        </p:sp>
        <p:sp>
          <p:nvSpPr>
            <p:cNvPr id="37911" name="Rectangle 6"/>
            <p:cNvSpPr>
              <a:spLocks noChangeArrowheads="1"/>
            </p:cNvSpPr>
            <p:nvPr/>
          </p:nvSpPr>
          <p:spPr bwMode="black">
            <a:xfrm>
              <a:off x="5382206" y="1923678"/>
              <a:ext cx="282929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a:lnSpc>
                  <a:spcPct val="110000"/>
                </a:lnSpc>
                <a:buClr>
                  <a:srgbClr val="000000"/>
                </a:buClr>
              </a:pPr>
              <a:r>
                <a:rPr lang="en-US" altLang="zh-CN" sz="1600" b="1">
                  <a:solidFill>
                    <a:srgbClr val="000000"/>
                  </a:solidFill>
                </a:rPr>
                <a:t> </a:t>
              </a:r>
              <a:r>
                <a:rPr lang="zh-CN" altLang="en-US" sz="1600" b="1">
                  <a:solidFill>
                    <a:srgbClr val="000000"/>
                  </a:solidFill>
                  <a:ea typeface="微软雅黑" panose="020B0503020204020204" pitchFamily="34" charset="-122"/>
                </a:rPr>
                <a:t>添加标题</a:t>
              </a:r>
              <a:endParaRPr lang="zh-CN" altLang="en-US" sz="1600" b="1">
                <a:solidFill>
                  <a:srgbClr val="000000"/>
                </a:solidFill>
                <a:ea typeface="微软雅黑" panose="020B0503020204020204" pitchFamily="34" charset="-122"/>
              </a:endParaRPr>
            </a:p>
            <a:p>
              <a:pPr defTabSz="914400">
                <a:lnSpc>
                  <a:spcPct val="110000"/>
                </a:lnSpc>
                <a:buClr>
                  <a:srgbClr val="000000"/>
                </a:buClr>
              </a:pPr>
              <a:r>
                <a:rPr lang="zh-CN" altLang="en-US" sz="1200">
                  <a:solidFill>
                    <a:srgbClr val="000000"/>
                  </a:solidFill>
                  <a:ea typeface="微软雅黑" panose="020B0503020204020204" pitchFamily="34" charset="-122"/>
                </a:rPr>
                <a:t>上海锐普广告有限公司是中国第一家精品</a:t>
              </a:r>
              <a:r>
                <a:rPr lang="en-US" altLang="zh-CN" sz="1200">
                  <a:solidFill>
                    <a:srgbClr val="000000"/>
                  </a:solidFill>
                  <a:ea typeface="微软雅黑" panose="020B0503020204020204" pitchFamily="34" charset="-122"/>
                </a:rPr>
                <a:t>PPT</a:t>
              </a:r>
              <a:r>
                <a:rPr lang="zh-CN" altLang="en-US" sz="1200">
                  <a:solidFill>
                    <a:srgbClr val="000000"/>
                  </a:solidFill>
                  <a:ea typeface="微软雅黑" panose="020B0503020204020204" pitchFamily="34" charset="-122"/>
                </a:rPr>
                <a:t>设计机构。</a:t>
              </a:r>
              <a:endParaRPr lang="en-US" altLang="zh-CN" sz="1200">
                <a:solidFill>
                  <a:srgbClr val="000000"/>
                </a:solidFill>
                <a:ea typeface="微软雅黑" panose="020B0503020204020204" pitchFamily="34" charset="-122"/>
              </a:endParaRPr>
            </a:p>
          </p:txBody>
        </p:sp>
        <p:sp>
          <p:nvSpPr>
            <p:cNvPr id="37912" name="Oval 7"/>
            <p:cNvSpPr>
              <a:spLocks noChangeArrowheads="1"/>
            </p:cNvSpPr>
            <p:nvPr/>
          </p:nvSpPr>
          <p:spPr bwMode="ltGray">
            <a:xfrm>
              <a:off x="5504166" y="2868289"/>
              <a:ext cx="143686" cy="143687"/>
            </a:xfrm>
            <a:prstGeom prst="ellipse">
              <a:avLst/>
            </a:prstGeom>
            <a:solidFill>
              <a:srgbClr val="0070C0">
                <a:alpha val="50195"/>
              </a:srgbClr>
            </a:solidFill>
            <a:ln w="3175" algn="ctr">
              <a:solidFill>
                <a:srgbClr val="0070C0"/>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37913" name="Oval 8"/>
            <p:cNvSpPr>
              <a:spLocks noChangeArrowheads="1"/>
            </p:cNvSpPr>
            <p:nvPr/>
          </p:nvSpPr>
          <p:spPr bwMode="gray">
            <a:xfrm>
              <a:off x="5509510" y="3268407"/>
              <a:ext cx="143687" cy="143686"/>
            </a:xfrm>
            <a:prstGeom prst="ellipse">
              <a:avLst/>
            </a:prstGeom>
            <a:solidFill>
              <a:srgbClr val="0070C0">
                <a:alpha val="50195"/>
              </a:srgbClr>
            </a:solidFill>
            <a:ln w="9525">
              <a:solidFill>
                <a:srgbClr val="0070C0"/>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grpSp>
      <p:sp>
        <p:nvSpPr>
          <p:cNvPr id="195" name="Line 10"/>
          <p:cNvSpPr>
            <a:spLocks noChangeShapeType="1"/>
          </p:cNvSpPr>
          <p:nvPr/>
        </p:nvSpPr>
        <p:spPr bwMode="auto">
          <a:xfrm>
            <a:off x="2700338" y="1244600"/>
            <a:ext cx="0" cy="2678113"/>
          </a:xfrm>
          <a:prstGeom prst="line">
            <a:avLst/>
          </a:prstGeom>
          <a:noFill/>
          <a:ln w="3175">
            <a:solidFill>
              <a:srgbClr val="0070C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1" name="Line 16"/>
          <p:cNvSpPr>
            <a:spLocks noChangeShapeType="1"/>
          </p:cNvSpPr>
          <p:nvPr/>
        </p:nvSpPr>
        <p:spPr bwMode="auto">
          <a:xfrm rot="-5400000">
            <a:off x="2684463" y="1285875"/>
            <a:ext cx="0" cy="2657475"/>
          </a:xfrm>
          <a:prstGeom prst="line">
            <a:avLst/>
          </a:prstGeom>
          <a:noFill/>
          <a:ln w="3175">
            <a:solidFill>
              <a:srgbClr val="0070C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 name="组合 2"/>
          <p:cNvGrpSpPr/>
          <p:nvPr/>
        </p:nvGrpSpPr>
        <p:grpSpPr bwMode="auto">
          <a:xfrm>
            <a:off x="681038" y="889000"/>
            <a:ext cx="4029075" cy="3408363"/>
            <a:chOff x="680530" y="889654"/>
            <a:chExt cx="4029148" cy="3406999"/>
          </a:xfrm>
        </p:grpSpPr>
        <p:sp>
          <p:nvSpPr>
            <p:cNvPr id="37896" name="Oval 9"/>
            <p:cNvSpPr>
              <a:spLocks noChangeArrowheads="1"/>
            </p:cNvSpPr>
            <p:nvPr/>
          </p:nvSpPr>
          <p:spPr bwMode="ltGray">
            <a:xfrm>
              <a:off x="1415257" y="1292569"/>
              <a:ext cx="2564138" cy="2565618"/>
            </a:xfrm>
            <a:prstGeom prst="ellipse">
              <a:avLst/>
            </a:prstGeom>
            <a:solidFill>
              <a:srgbClr val="79DCFF">
                <a:alpha val="25098"/>
              </a:srgbClr>
            </a:solidFill>
            <a:ln w="3175" algn="ctr">
              <a:solidFill>
                <a:srgbClr val="79DCFF"/>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37897" name="Rectangle 11"/>
            <p:cNvSpPr>
              <a:spLocks noChangeArrowheads="1"/>
            </p:cNvSpPr>
            <p:nvPr/>
          </p:nvSpPr>
          <p:spPr bwMode="auto">
            <a:xfrm>
              <a:off x="2184054" y="889654"/>
              <a:ext cx="1025063" cy="34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a:solidFill>
                    <a:srgbClr val="000000"/>
                  </a:solidFill>
                  <a:ea typeface="微软雅黑" panose="020B0503020204020204" pitchFamily="34" charset="-122"/>
                </a:rPr>
                <a:t>添加标题</a:t>
              </a:r>
              <a:endParaRPr lang="zh-CN" altLang="en-US" sz="1600">
                <a:solidFill>
                  <a:srgbClr val="000000"/>
                </a:solidFill>
                <a:ea typeface="微软雅黑" panose="020B0503020204020204" pitchFamily="34" charset="-122"/>
              </a:endParaRPr>
            </a:p>
          </p:txBody>
        </p:sp>
        <p:sp>
          <p:nvSpPr>
            <p:cNvPr id="37898" name="Rectangle 12"/>
            <p:cNvSpPr>
              <a:spLocks noChangeArrowheads="1"/>
            </p:cNvSpPr>
            <p:nvPr/>
          </p:nvSpPr>
          <p:spPr bwMode="auto">
            <a:xfrm>
              <a:off x="2184054" y="3954472"/>
              <a:ext cx="1025063" cy="34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a:solidFill>
                    <a:srgbClr val="000000"/>
                  </a:solidFill>
                  <a:ea typeface="微软雅黑" panose="020B0503020204020204" pitchFamily="34" charset="-122"/>
                </a:rPr>
                <a:t>添加标题</a:t>
              </a:r>
              <a:endParaRPr lang="en-US" altLang="zh-CN" sz="1600">
                <a:solidFill>
                  <a:srgbClr val="000000"/>
                </a:solidFill>
                <a:ea typeface="微软雅黑" panose="020B0503020204020204" pitchFamily="34" charset="-122"/>
              </a:endParaRPr>
            </a:p>
          </p:txBody>
        </p:sp>
        <p:sp>
          <p:nvSpPr>
            <p:cNvPr id="37899" name="Rectangle 13"/>
            <p:cNvSpPr>
              <a:spLocks noChangeArrowheads="1"/>
            </p:cNvSpPr>
            <p:nvPr/>
          </p:nvSpPr>
          <p:spPr bwMode="auto">
            <a:xfrm>
              <a:off x="3969026" y="2316150"/>
              <a:ext cx="740652" cy="59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a:solidFill>
                    <a:srgbClr val="000000"/>
                  </a:solidFill>
                  <a:ea typeface="微软雅黑" panose="020B0503020204020204" pitchFamily="34" charset="-122"/>
                </a:rPr>
                <a:t>添加标题</a:t>
              </a:r>
              <a:endParaRPr lang="en-US" altLang="zh-CN" sz="1600">
                <a:solidFill>
                  <a:srgbClr val="000000"/>
                </a:solidFill>
                <a:ea typeface="微软雅黑" panose="020B0503020204020204" pitchFamily="34" charset="-122"/>
              </a:endParaRPr>
            </a:p>
          </p:txBody>
        </p:sp>
        <p:sp>
          <p:nvSpPr>
            <p:cNvPr id="37900" name="Rectangle 14"/>
            <p:cNvSpPr>
              <a:spLocks noChangeArrowheads="1"/>
            </p:cNvSpPr>
            <p:nvPr/>
          </p:nvSpPr>
          <p:spPr bwMode="auto">
            <a:xfrm>
              <a:off x="680530" y="2313188"/>
              <a:ext cx="702138" cy="59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a:solidFill>
                    <a:srgbClr val="000000"/>
                  </a:solidFill>
                  <a:ea typeface="微软雅黑" panose="020B0503020204020204" pitchFamily="34" charset="-122"/>
                </a:rPr>
                <a:t>添加标题</a:t>
              </a:r>
              <a:endParaRPr lang="en-US" altLang="zh-CN" sz="1600">
                <a:solidFill>
                  <a:srgbClr val="000000"/>
                </a:solidFill>
                <a:ea typeface="微软雅黑" panose="020B0503020204020204" pitchFamily="34" charset="-122"/>
              </a:endParaRPr>
            </a:p>
          </p:txBody>
        </p:sp>
        <p:sp>
          <p:nvSpPr>
            <p:cNvPr id="37901" name="Freeform 15"/>
            <p:cNvSpPr/>
            <p:nvPr/>
          </p:nvSpPr>
          <p:spPr bwMode="ltGray">
            <a:xfrm>
              <a:off x="1646340" y="2068772"/>
              <a:ext cx="1425015" cy="1441309"/>
            </a:xfrm>
            <a:custGeom>
              <a:avLst/>
              <a:gdLst>
                <a:gd name="T0" fmla="*/ 2147483646 w 1298"/>
                <a:gd name="T1" fmla="*/ 0 h 1254"/>
                <a:gd name="T2" fmla="*/ 0 w 1298"/>
                <a:gd name="T3" fmla="*/ 2147483646 h 1254"/>
                <a:gd name="T4" fmla="*/ 2147483646 w 1298"/>
                <a:gd name="T5" fmla="*/ 2147483646 h 1254"/>
                <a:gd name="T6" fmla="*/ 2147483646 w 1298"/>
                <a:gd name="T7" fmla="*/ 2147483646 h 1254"/>
                <a:gd name="T8" fmla="*/ 2147483646 w 1298"/>
                <a:gd name="T9" fmla="*/ 0 h 1254"/>
                <a:gd name="T10" fmla="*/ 0 60000 65536"/>
                <a:gd name="T11" fmla="*/ 0 60000 65536"/>
                <a:gd name="T12" fmla="*/ 0 60000 65536"/>
                <a:gd name="T13" fmla="*/ 0 60000 65536"/>
                <a:gd name="T14" fmla="*/ 0 60000 65536"/>
                <a:gd name="T15" fmla="*/ 0 w 1298"/>
                <a:gd name="T16" fmla="*/ 0 h 1254"/>
                <a:gd name="T17" fmla="*/ 1298 w 1298"/>
                <a:gd name="T18" fmla="*/ 1254 h 1254"/>
              </a:gdLst>
              <a:ahLst/>
              <a:cxnLst>
                <a:cxn ang="T10">
                  <a:pos x="T0" y="T1"/>
                </a:cxn>
                <a:cxn ang="T11">
                  <a:pos x="T2" y="T3"/>
                </a:cxn>
                <a:cxn ang="T12">
                  <a:pos x="T4" y="T5"/>
                </a:cxn>
                <a:cxn ang="T13">
                  <a:pos x="T6" y="T7"/>
                </a:cxn>
                <a:cxn ang="T14">
                  <a:pos x="T8" y="T9"/>
                </a:cxn>
              </a:cxnLst>
              <a:rect l="T15" t="T16" r="T17" b="T18"/>
              <a:pathLst>
                <a:path w="1298" h="1254">
                  <a:moveTo>
                    <a:pt x="950" y="0"/>
                  </a:moveTo>
                  <a:lnTo>
                    <a:pt x="0" y="469"/>
                  </a:lnTo>
                  <a:lnTo>
                    <a:pt x="956" y="1254"/>
                  </a:lnTo>
                  <a:lnTo>
                    <a:pt x="1298" y="462"/>
                  </a:lnTo>
                  <a:lnTo>
                    <a:pt x="950" y="0"/>
                  </a:lnTo>
                  <a:close/>
                </a:path>
              </a:pathLst>
            </a:custGeom>
            <a:solidFill>
              <a:srgbClr val="00B0F0">
                <a:alpha val="50195"/>
              </a:srgbClr>
            </a:solidFill>
            <a:ln w="19050">
              <a:solidFill>
                <a:srgbClr val="0070C0"/>
              </a:solidFill>
              <a:round/>
            </a:ln>
          </p:spPr>
          <p:txBody>
            <a:bodyPr/>
            <a:lstStyle/>
            <a:p>
              <a:endParaRPr lang="zh-CN" altLang="en-US"/>
            </a:p>
          </p:txBody>
        </p:sp>
        <p:sp>
          <p:nvSpPr>
            <p:cNvPr id="37902" name="Freeform 17"/>
            <p:cNvSpPr/>
            <p:nvPr/>
          </p:nvSpPr>
          <p:spPr bwMode="gray">
            <a:xfrm>
              <a:off x="2154428" y="1523652"/>
              <a:ext cx="1229483" cy="1833854"/>
            </a:xfrm>
            <a:custGeom>
              <a:avLst/>
              <a:gdLst>
                <a:gd name="T0" fmla="*/ 2147483646 w 1120"/>
                <a:gd name="T1" fmla="*/ 0 h 1595"/>
                <a:gd name="T2" fmla="*/ 0 w 1120"/>
                <a:gd name="T3" fmla="*/ 2147483646 h 1595"/>
                <a:gd name="T4" fmla="*/ 2147483646 w 1120"/>
                <a:gd name="T5" fmla="*/ 2147483646 h 1595"/>
                <a:gd name="T6" fmla="*/ 2147483646 w 1120"/>
                <a:gd name="T7" fmla="*/ 2147483646 h 1595"/>
                <a:gd name="T8" fmla="*/ 2147483646 w 1120"/>
                <a:gd name="T9" fmla="*/ 0 h 1595"/>
                <a:gd name="T10" fmla="*/ 0 60000 65536"/>
                <a:gd name="T11" fmla="*/ 0 60000 65536"/>
                <a:gd name="T12" fmla="*/ 0 60000 65536"/>
                <a:gd name="T13" fmla="*/ 0 60000 65536"/>
                <a:gd name="T14" fmla="*/ 0 60000 65536"/>
                <a:gd name="T15" fmla="*/ 0 w 1120"/>
                <a:gd name="T16" fmla="*/ 0 h 1595"/>
                <a:gd name="T17" fmla="*/ 1120 w 1120"/>
                <a:gd name="T18" fmla="*/ 1595 h 1595"/>
              </a:gdLst>
              <a:ahLst/>
              <a:cxnLst>
                <a:cxn ang="T10">
                  <a:pos x="T0" y="T1"/>
                </a:cxn>
                <a:cxn ang="T11">
                  <a:pos x="T2" y="T3"/>
                </a:cxn>
                <a:cxn ang="T12">
                  <a:pos x="T4" y="T5"/>
                </a:cxn>
                <a:cxn ang="T13">
                  <a:pos x="T6" y="T7"/>
                </a:cxn>
                <a:cxn ang="T14">
                  <a:pos x="T8" y="T9"/>
                </a:cxn>
              </a:cxnLst>
              <a:rect l="T15" t="T16" r="T17" b="T18"/>
              <a:pathLst>
                <a:path w="1120" h="1595">
                  <a:moveTo>
                    <a:pt x="493" y="0"/>
                  </a:moveTo>
                  <a:lnTo>
                    <a:pt x="0" y="949"/>
                  </a:lnTo>
                  <a:lnTo>
                    <a:pt x="500" y="1595"/>
                  </a:lnTo>
                  <a:lnTo>
                    <a:pt x="1120" y="936"/>
                  </a:lnTo>
                  <a:lnTo>
                    <a:pt x="493" y="0"/>
                  </a:lnTo>
                  <a:close/>
                </a:path>
              </a:pathLst>
            </a:custGeom>
            <a:solidFill>
              <a:srgbClr val="0070C0">
                <a:alpha val="50195"/>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903" name="Text Box 18"/>
            <p:cNvSpPr txBox="1">
              <a:spLocks noChangeArrowheads="1"/>
            </p:cNvSpPr>
            <p:nvPr/>
          </p:nvSpPr>
          <p:spPr bwMode="black">
            <a:xfrm>
              <a:off x="2320334" y="1221466"/>
              <a:ext cx="527344" cy="25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spcBef>
                  <a:spcPct val="50000"/>
                </a:spcBef>
              </a:pPr>
              <a:r>
                <a:rPr lang="en-US" altLang="zh-CN" sz="1200">
                  <a:solidFill>
                    <a:srgbClr val="000000"/>
                  </a:solidFill>
                  <a:latin typeface="Arial" panose="020B0604020202020204" pitchFamily="34" charset="0"/>
                </a:rPr>
                <a:t>100 -</a:t>
              </a:r>
              <a:endParaRPr lang="en-US" altLang="zh-CN" sz="1200">
                <a:solidFill>
                  <a:srgbClr val="000000"/>
                </a:solidFill>
                <a:latin typeface="Arial" panose="020B0604020202020204" pitchFamily="34" charset="0"/>
              </a:endParaRPr>
            </a:p>
          </p:txBody>
        </p:sp>
        <p:sp>
          <p:nvSpPr>
            <p:cNvPr id="37904" name="Text Box 19"/>
            <p:cNvSpPr txBox="1">
              <a:spLocks noChangeArrowheads="1"/>
            </p:cNvSpPr>
            <p:nvPr/>
          </p:nvSpPr>
          <p:spPr bwMode="black">
            <a:xfrm>
              <a:off x="2352923" y="1465882"/>
              <a:ext cx="508087" cy="25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spcBef>
                  <a:spcPct val="50000"/>
                </a:spcBef>
              </a:pPr>
              <a:r>
                <a:rPr lang="en-US" altLang="zh-CN" sz="1200">
                  <a:solidFill>
                    <a:srgbClr val="000000"/>
                  </a:solidFill>
                  <a:latin typeface="Arial" panose="020B0604020202020204" pitchFamily="34" charset="0"/>
                </a:rPr>
                <a:t>80  -</a:t>
              </a:r>
              <a:endParaRPr lang="en-US" altLang="zh-CN" sz="1200">
                <a:solidFill>
                  <a:srgbClr val="000000"/>
                </a:solidFill>
                <a:latin typeface="Arial" panose="020B0604020202020204" pitchFamily="34" charset="0"/>
              </a:endParaRPr>
            </a:p>
          </p:txBody>
        </p:sp>
        <p:sp>
          <p:nvSpPr>
            <p:cNvPr id="37905" name="Text Box 20"/>
            <p:cNvSpPr txBox="1">
              <a:spLocks noChangeArrowheads="1"/>
            </p:cNvSpPr>
            <p:nvPr/>
          </p:nvSpPr>
          <p:spPr bwMode="black">
            <a:xfrm>
              <a:off x="2366254" y="1733997"/>
              <a:ext cx="490312" cy="25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spcBef>
                  <a:spcPct val="50000"/>
                </a:spcBef>
              </a:pPr>
              <a:r>
                <a:rPr lang="en-US" altLang="zh-CN" sz="1200">
                  <a:solidFill>
                    <a:srgbClr val="000000"/>
                  </a:solidFill>
                  <a:latin typeface="Arial" panose="020B0604020202020204" pitchFamily="34" charset="0"/>
                </a:rPr>
                <a:t>60  -</a:t>
              </a:r>
              <a:endParaRPr lang="en-US" altLang="zh-CN" sz="1200">
                <a:solidFill>
                  <a:srgbClr val="000000"/>
                </a:solidFill>
                <a:latin typeface="Arial" panose="020B0604020202020204" pitchFamily="34" charset="0"/>
              </a:endParaRPr>
            </a:p>
          </p:txBody>
        </p:sp>
        <p:sp>
          <p:nvSpPr>
            <p:cNvPr id="37906" name="Text Box 21"/>
            <p:cNvSpPr txBox="1">
              <a:spLocks noChangeArrowheads="1"/>
            </p:cNvSpPr>
            <p:nvPr/>
          </p:nvSpPr>
          <p:spPr bwMode="black">
            <a:xfrm>
              <a:off x="2360329" y="2021370"/>
              <a:ext cx="518457" cy="25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spcBef>
                  <a:spcPct val="50000"/>
                </a:spcBef>
              </a:pPr>
              <a:r>
                <a:rPr lang="en-US" altLang="zh-CN" sz="1200">
                  <a:solidFill>
                    <a:srgbClr val="000000"/>
                  </a:solidFill>
                  <a:latin typeface="Arial" panose="020B0604020202020204" pitchFamily="34" charset="0"/>
                </a:rPr>
                <a:t>40  -</a:t>
              </a:r>
              <a:endParaRPr lang="en-US" altLang="zh-CN" sz="1200">
                <a:solidFill>
                  <a:srgbClr val="000000"/>
                </a:solidFill>
                <a:latin typeface="Arial" panose="020B0604020202020204" pitchFamily="34" charset="0"/>
              </a:endParaRPr>
            </a:p>
          </p:txBody>
        </p:sp>
        <p:sp>
          <p:nvSpPr>
            <p:cNvPr id="37907" name="Text Box 22"/>
            <p:cNvSpPr txBox="1">
              <a:spLocks noChangeArrowheads="1"/>
            </p:cNvSpPr>
            <p:nvPr/>
          </p:nvSpPr>
          <p:spPr bwMode="black">
            <a:xfrm>
              <a:off x="2367736" y="2313188"/>
              <a:ext cx="481423" cy="25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spcBef>
                  <a:spcPct val="50000"/>
                </a:spcBef>
              </a:pPr>
              <a:r>
                <a:rPr lang="en-US" altLang="zh-CN" sz="1200">
                  <a:solidFill>
                    <a:srgbClr val="000000"/>
                  </a:solidFill>
                  <a:latin typeface="Arial" panose="020B0604020202020204" pitchFamily="34" charset="0"/>
                </a:rPr>
                <a:t>20  -</a:t>
              </a:r>
              <a:endParaRPr lang="en-US" altLang="zh-CN" sz="1200">
                <a:solidFill>
                  <a:srgbClr val="000000"/>
                </a:solidFill>
                <a:latin typeface="Arial" panose="020B0604020202020204" pitchFamily="34" charset="0"/>
              </a:endParaRPr>
            </a:p>
          </p:txBody>
        </p:sp>
      </p:grpSp>
      <p:sp>
        <p:nvSpPr>
          <p:cNvPr id="208" name="Freeform 23"/>
          <p:cNvSpPr/>
          <p:nvPr/>
        </p:nvSpPr>
        <p:spPr bwMode="invGray">
          <a:xfrm rot="19138224" flipV="1">
            <a:off x="3455988" y="3297238"/>
            <a:ext cx="1412875" cy="425450"/>
          </a:xfrm>
          <a:custGeom>
            <a:avLst/>
            <a:gdLst>
              <a:gd name="T0" fmla="*/ 2147483646 w 2706"/>
              <a:gd name="T1" fmla="*/ 2147483646 h 1093"/>
              <a:gd name="T2" fmla="*/ 2147483646 w 2706"/>
              <a:gd name="T3" fmla="*/ 2147483646 h 1093"/>
              <a:gd name="T4" fmla="*/ 2147483646 w 2706"/>
              <a:gd name="T5" fmla="*/ 2147483646 h 1093"/>
              <a:gd name="T6" fmla="*/ 2147483646 w 2706"/>
              <a:gd name="T7" fmla="*/ 2147483646 h 1093"/>
              <a:gd name="T8" fmla="*/ 2147483646 w 2706"/>
              <a:gd name="T9" fmla="*/ 2147483646 h 1093"/>
              <a:gd name="T10" fmla="*/ 2147483646 w 2706"/>
              <a:gd name="T11" fmla="*/ 2147483646 h 1093"/>
              <a:gd name="T12" fmla="*/ 2147483646 w 2706"/>
              <a:gd name="T13" fmla="*/ 2147483646 h 1093"/>
              <a:gd name="T14" fmla="*/ 2147483646 w 2706"/>
              <a:gd name="T15" fmla="*/ 2147483646 h 1093"/>
              <a:gd name="T16" fmla="*/ 2147483646 w 2706"/>
              <a:gd name="T17" fmla="*/ 2147483646 h 1093"/>
              <a:gd name="T18" fmla="*/ 2147483646 w 2706"/>
              <a:gd name="T19" fmla="*/ 2147483646 h 1093"/>
              <a:gd name="T20" fmla="*/ 2147483646 w 2706"/>
              <a:gd name="T21" fmla="*/ 2147483646 h 1093"/>
              <a:gd name="T22" fmla="*/ 2147483646 w 2706"/>
              <a:gd name="T23" fmla="*/ 2147483646 h 1093"/>
              <a:gd name="T24" fmla="*/ 2147483646 w 2706"/>
              <a:gd name="T25" fmla="*/ 2147483646 h 1093"/>
              <a:gd name="T26" fmla="*/ 2147483646 w 2706"/>
              <a:gd name="T27" fmla="*/ 2147483646 h 1093"/>
              <a:gd name="T28" fmla="*/ 2147483646 w 2706"/>
              <a:gd name="T29" fmla="*/ 2147483646 h 1093"/>
              <a:gd name="T30" fmla="*/ 2147483646 w 2706"/>
              <a:gd name="T31" fmla="*/ 2147483646 h 1093"/>
              <a:gd name="T32" fmla="*/ 2147483646 w 2706"/>
              <a:gd name="T33" fmla="*/ 2147483646 h 1093"/>
              <a:gd name="T34" fmla="*/ 2147483646 w 2706"/>
              <a:gd name="T35" fmla="*/ 2147483646 h 1093"/>
              <a:gd name="T36" fmla="*/ 2147483646 w 2706"/>
              <a:gd name="T37" fmla="*/ 2147483646 h 1093"/>
              <a:gd name="T38" fmla="*/ 2147483646 w 2706"/>
              <a:gd name="T39" fmla="*/ 2147483646 h 1093"/>
              <a:gd name="T40" fmla="*/ 2147483646 w 2706"/>
              <a:gd name="T41" fmla="*/ 2147483646 h 1093"/>
              <a:gd name="T42" fmla="*/ 2147483646 w 2706"/>
              <a:gd name="T43" fmla="*/ 2147483646 h 1093"/>
              <a:gd name="T44" fmla="*/ 2147483646 w 2706"/>
              <a:gd name="T45" fmla="*/ 2147483646 h 1093"/>
              <a:gd name="T46" fmla="*/ 2147483646 w 2706"/>
              <a:gd name="T47" fmla="*/ 2147483646 h 1093"/>
              <a:gd name="T48" fmla="*/ 2147483646 w 2706"/>
              <a:gd name="T49" fmla="*/ 2147483646 h 1093"/>
              <a:gd name="T50" fmla="*/ 2147483646 w 2706"/>
              <a:gd name="T51" fmla="*/ 2147483646 h 1093"/>
              <a:gd name="T52" fmla="*/ 2147483646 w 2706"/>
              <a:gd name="T53" fmla="*/ 2147483646 h 1093"/>
              <a:gd name="T54" fmla="*/ 2147483646 w 2706"/>
              <a:gd name="T55" fmla="*/ 2147483646 h 1093"/>
              <a:gd name="T56" fmla="*/ 2147483646 w 2706"/>
              <a:gd name="T57" fmla="*/ 2147483646 h 1093"/>
              <a:gd name="T58" fmla="*/ 2147483646 w 2706"/>
              <a:gd name="T59" fmla="*/ 2147483646 h 1093"/>
              <a:gd name="T60" fmla="*/ 2147483646 w 2706"/>
              <a:gd name="T61" fmla="*/ 2147483646 h 1093"/>
              <a:gd name="T62" fmla="*/ 2147483646 w 2706"/>
              <a:gd name="T63" fmla="*/ 2147483646 h 10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06"/>
              <a:gd name="T97" fmla="*/ 0 h 1093"/>
              <a:gd name="T98" fmla="*/ 2706 w 2706"/>
              <a:gd name="T99" fmla="*/ 1093 h 10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06" h="1093">
                <a:moveTo>
                  <a:pt x="0" y="1093"/>
                </a:moveTo>
                <a:lnTo>
                  <a:pt x="247" y="884"/>
                </a:lnTo>
                <a:lnTo>
                  <a:pt x="350" y="793"/>
                </a:lnTo>
                <a:lnTo>
                  <a:pt x="451" y="708"/>
                </a:lnTo>
                <a:lnTo>
                  <a:pt x="553" y="631"/>
                </a:lnTo>
                <a:lnTo>
                  <a:pt x="655" y="562"/>
                </a:lnTo>
                <a:lnTo>
                  <a:pt x="756" y="497"/>
                </a:lnTo>
                <a:lnTo>
                  <a:pt x="856" y="439"/>
                </a:lnTo>
                <a:lnTo>
                  <a:pt x="955" y="388"/>
                </a:lnTo>
                <a:lnTo>
                  <a:pt x="1053" y="342"/>
                </a:lnTo>
                <a:lnTo>
                  <a:pt x="1148" y="300"/>
                </a:lnTo>
                <a:lnTo>
                  <a:pt x="1242" y="264"/>
                </a:lnTo>
                <a:lnTo>
                  <a:pt x="1331" y="232"/>
                </a:lnTo>
                <a:lnTo>
                  <a:pt x="1419" y="204"/>
                </a:lnTo>
                <a:lnTo>
                  <a:pt x="1504" y="182"/>
                </a:lnTo>
                <a:lnTo>
                  <a:pt x="1586" y="160"/>
                </a:lnTo>
                <a:lnTo>
                  <a:pt x="1664" y="144"/>
                </a:lnTo>
                <a:lnTo>
                  <a:pt x="1737" y="131"/>
                </a:lnTo>
                <a:lnTo>
                  <a:pt x="1807" y="121"/>
                </a:lnTo>
                <a:lnTo>
                  <a:pt x="1871" y="112"/>
                </a:lnTo>
                <a:lnTo>
                  <a:pt x="1932" y="107"/>
                </a:lnTo>
                <a:lnTo>
                  <a:pt x="1988" y="103"/>
                </a:lnTo>
                <a:lnTo>
                  <a:pt x="2038" y="100"/>
                </a:lnTo>
                <a:lnTo>
                  <a:pt x="2082" y="99"/>
                </a:lnTo>
                <a:lnTo>
                  <a:pt x="2121" y="100"/>
                </a:lnTo>
                <a:lnTo>
                  <a:pt x="2152" y="99"/>
                </a:lnTo>
                <a:lnTo>
                  <a:pt x="2178" y="101"/>
                </a:lnTo>
                <a:lnTo>
                  <a:pt x="2195" y="102"/>
                </a:lnTo>
                <a:lnTo>
                  <a:pt x="2206" y="102"/>
                </a:lnTo>
                <a:lnTo>
                  <a:pt x="2210" y="102"/>
                </a:lnTo>
                <a:lnTo>
                  <a:pt x="2146" y="0"/>
                </a:lnTo>
                <a:lnTo>
                  <a:pt x="2706" y="330"/>
                </a:lnTo>
                <a:lnTo>
                  <a:pt x="2270" y="473"/>
                </a:lnTo>
                <a:lnTo>
                  <a:pt x="2336" y="358"/>
                </a:lnTo>
                <a:lnTo>
                  <a:pt x="2335" y="357"/>
                </a:lnTo>
                <a:lnTo>
                  <a:pt x="2326" y="354"/>
                </a:lnTo>
                <a:lnTo>
                  <a:pt x="2313" y="350"/>
                </a:lnTo>
                <a:lnTo>
                  <a:pt x="2293" y="345"/>
                </a:lnTo>
                <a:lnTo>
                  <a:pt x="2270" y="337"/>
                </a:lnTo>
                <a:lnTo>
                  <a:pt x="2241" y="330"/>
                </a:lnTo>
                <a:lnTo>
                  <a:pt x="2207" y="323"/>
                </a:lnTo>
                <a:lnTo>
                  <a:pt x="2168" y="317"/>
                </a:lnTo>
                <a:lnTo>
                  <a:pt x="2124" y="311"/>
                </a:lnTo>
                <a:lnTo>
                  <a:pt x="2075" y="306"/>
                </a:lnTo>
                <a:lnTo>
                  <a:pt x="2024" y="301"/>
                </a:lnTo>
                <a:lnTo>
                  <a:pt x="1966" y="298"/>
                </a:lnTo>
                <a:lnTo>
                  <a:pt x="1905" y="295"/>
                </a:lnTo>
                <a:lnTo>
                  <a:pt x="1838" y="298"/>
                </a:lnTo>
                <a:lnTo>
                  <a:pt x="1767" y="301"/>
                </a:lnTo>
                <a:lnTo>
                  <a:pt x="1692" y="309"/>
                </a:lnTo>
                <a:lnTo>
                  <a:pt x="1613" y="317"/>
                </a:lnTo>
                <a:lnTo>
                  <a:pt x="1533" y="330"/>
                </a:lnTo>
                <a:lnTo>
                  <a:pt x="1445" y="349"/>
                </a:lnTo>
                <a:lnTo>
                  <a:pt x="1354" y="371"/>
                </a:lnTo>
                <a:lnTo>
                  <a:pt x="1262" y="397"/>
                </a:lnTo>
                <a:lnTo>
                  <a:pt x="1164" y="428"/>
                </a:lnTo>
                <a:lnTo>
                  <a:pt x="1065" y="464"/>
                </a:lnTo>
                <a:lnTo>
                  <a:pt x="960" y="505"/>
                </a:lnTo>
                <a:lnTo>
                  <a:pt x="853" y="553"/>
                </a:lnTo>
                <a:lnTo>
                  <a:pt x="742" y="608"/>
                </a:lnTo>
                <a:lnTo>
                  <a:pt x="629" y="669"/>
                </a:lnTo>
                <a:lnTo>
                  <a:pt x="512" y="736"/>
                </a:lnTo>
                <a:lnTo>
                  <a:pt x="393" y="809"/>
                </a:lnTo>
                <a:lnTo>
                  <a:pt x="271" y="892"/>
                </a:lnTo>
                <a:lnTo>
                  <a:pt x="0" y="1093"/>
                </a:lnTo>
                <a:close/>
              </a:path>
            </a:pathLst>
          </a:custGeom>
          <a:solidFill>
            <a:srgbClr val="0070C0"/>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 presetClass="entr" presetSubtype="8" fill="hold" nodeType="withEffect">
                                  <p:stCondLst>
                                    <p:cond delay="300"/>
                                  </p:stCondLst>
                                  <p:childTnLst>
                                    <p:set>
                                      <p:cBhvr>
                                        <p:cTn id="11" dur="1" fill="hold">
                                          <p:stCondLst>
                                            <p:cond delay="0"/>
                                          </p:stCondLst>
                                        </p:cTn>
                                        <p:tgtEl>
                                          <p:spTgt spid="201"/>
                                        </p:tgtEl>
                                        <p:attrNameLst>
                                          <p:attrName>style.visibility</p:attrName>
                                        </p:attrNameLst>
                                      </p:cBhvr>
                                      <p:to>
                                        <p:strVal val="visible"/>
                                      </p:to>
                                    </p:set>
                                    <p:anim calcmode="lin" valueType="num">
                                      <p:cBhvr additive="base">
                                        <p:cTn id="12" dur="500" fill="hold"/>
                                        <p:tgtEl>
                                          <p:spTgt spid="201"/>
                                        </p:tgtEl>
                                        <p:attrNameLst>
                                          <p:attrName>ppt_x</p:attrName>
                                        </p:attrNameLst>
                                      </p:cBhvr>
                                      <p:tavLst>
                                        <p:tav tm="0">
                                          <p:val>
                                            <p:strVal val="0-#ppt_w/2"/>
                                          </p:val>
                                        </p:tav>
                                        <p:tav tm="100000">
                                          <p:val>
                                            <p:strVal val="#ppt_x"/>
                                          </p:val>
                                        </p:tav>
                                      </p:tavLst>
                                    </p:anim>
                                    <p:anim calcmode="lin" valueType="num">
                                      <p:cBhvr additive="base">
                                        <p:cTn id="13" dur="500" fill="hold"/>
                                        <p:tgtEl>
                                          <p:spTgt spid="201"/>
                                        </p:tgtEl>
                                        <p:attrNameLst>
                                          <p:attrName>ppt_y</p:attrName>
                                        </p:attrNameLst>
                                      </p:cBhvr>
                                      <p:tavLst>
                                        <p:tav tm="0">
                                          <p:val>
                                            <p:strVal val="#ppt_y"/>
                                          </p:val>
                                        </p:tav>
                                        <p:tav tm="100000">
                                          <p:val>
                                            <p:strVal val="#ppt_y"/>
                                          </p:val>
                                        </p:tav>
                                      </p:tavLst>
                                    </p:anim>
                                  </p:childTnLst>
                                </p:cTn>
                              </p:par>
                              <p:par>
                                <p:cTn id="14" presetID="2" presetClass="entr" presetSubtype="1" fill="hold" nodeType="withEffect">
                                  <p:stCondLst>
                                    <p:cond delay="700"/>
                                  </p:stCondLst>
                                  <p:childTnLst>
                                    <p:set>
                                      <p:cBhvr>
                                        <p:cTn id="15" dur="1" fill="hold">
                                          <p:stCondLst>
                                            <p:cond delay="0"/>
                                          </p:stCondLst>
                                        </p:cTn>
                                        <p:tgtEl>
                                          <p:spTgt spid="195"/>
                                        </p:tgtEl>
                                        <p:attrNameLst>
                                          <p:attrName>style.visibility</p:attrName>
                                        </p:attrNameLst>
                                      </p:cBhvr>
                                      <p:to>
                                        <p:strVal val="visible"/>
                                      </p:to>
                                    </p:set>
                                    <p:anim calcmode="lin" valueType="num">
                                      <p:cBhvr additive="base">
                                        <p:cTn id="16" dur="500" fill="hold"/>
                                        <p:tgtEl>
                                          <p:spTgt spid="195"/>
                                        </p:tgtEl>
                                        <p:attrNameLst>
                                          <p:attrName>ppt_x</p:attrName>
                                        </p:attrNameLst>
                                      </p:cBhvr>
                                      <p:tavLst>
                                        <p:tav tm="0">
                                          <p:val>
                                            <p:strVal val="#ppt_x"/>
                                          </p:val>
                                        </p:tav>
                                        <p:tav tm="100000">
                                          <p:val>
                                            <p:strVal val="#ppt_x"/>
                                          </p:val>
                                        </p:tav>
                                      </p:tavLst>
                                    </p:anim>
                                    <p:anim calcmode="lin" valueType="num">
                                      <p:cBhvr additive="base">
                                        <p:cTn id="17" dur="500" fill="hold"/>
                                        <p:tgtEl>
                                          <p:spTgt spid="195"/>
                                        </p:tgtEl>
                                        <p:attrNameLst>
                                          <p:attrName>ppt_y</p:attrName>
                                        </p:attrNameLst>
                                      </p:cBhvr>
                                      <p:tavLst>
                                        <p:tav tm="0">
                                          <p:val>
                                            <p:strVal val="0-#ppt_h/2"/>
                                          </p:val>
                                        </p:tav>
                                        <p:tav tm="100000">
                                          <p:val>
                                            <p:strVal val="#ppt_y"/>
                                          </p:val>
                                        </p:tav>
                                      </p:tavLst>
                                    </p:anim>
                                  </p:childTnLst>
                                </p:cTn>
                              </p:par>
                              <p:par>
                                <p:cTn id="18" presetID="22" presetClass="entr" presetSubtype="4" fill="hold" nodeType="withEffect">
                                  <p:stCondLst>
                                    <p:cond delay="1200"/>
                                  </p:stCondLst>
                                  <p:childTnLst>
                                    <p:set>
                                      <p:cBhvr>
                                        <p:cTn id="19" dur="1" fill="hold">
                                          <p:stCondLst>
                                            <p:cond delay="0"/>
                                          </p:stCondLst>
                                        </p:cTn>
                                        <p:tgtEl>
                                          <p:spTgt spid="208"/>
                                        </p:tgtEl>
                                        <p:attrNameLst>
                                          <p:attrName>style.visibility</p:attrName>
                                        </p:attrNameLst>
                                      </p:cBhvr>
                                      <p:to>
                                        <p:strVal val="visible"/>
                                      </p:to>
                                    </p:set>
                                    <p:animEffect transition="in" filter="wipe(down)">
                                      <p:cBhvr>
                                        <p:cTn id="20" dur="500"/>
                                        <p:tgtEl>
                                          <p:spTgt spid="208"/>
                                        </p:tgtEl>
                                      </p:cBhvr>
                                    </p:animEffect>
                                  </p:childTnLst>
                                </p:cTn>
                              </p:par>
                              <p:par>
                                <p:cTn id="21" presetID="53" presetClass="entr" presetSubtype="16" fill="hold" nodeType="withEffect">
                                  <p:stCondLst>
                                    <p:cond delay="160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bwMode="auto">
          <a:xfrm>
            <a:off x="1604963" y="1552575"/>
            <a:ext cx="3021012" cy="166688"/>
            <a:chOff x="2126709" y="1279651"/>
            <a:chExt cx="3021840" cy="166068"/>
          </a:xfrm>
        </p:grpSpPr>
        <p:sp>
          <p:nvSpPr>
            <p:cNvPr id="34" name="矩形 33"/>
            <p:cNvSpPr/>
            <p:nvPr/>
          </p:nvSpPr>
          <p:spPr>
            <a:xfrm rot="5400000">
              <a:off x="2719341" y="687019"/>
              <a:ext cx="166068" cy="1351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矩形 34"/>
            <p:cNvSpPr/>
            <p:nvPr/>
          </p:nvSpPr>
          <p:spPr>
            <a:xfrm rot="5400000">
              <a:off x="4230261" y="527431"/>
              <a:ext cx="166068" cy="1670508"/>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6" name="组合 35"/>
          <p:cNvGrpSpPr/>
          <p:nvPr/>
        </p:nvGrpSpPr>
        <p:grpSpPr bwMode="auto">
          <a:xfrm>
            <a:off x="1604963" y="1974850"/>
            <a:ext cx="3021012" cy="165100"/>
            <a:chOff x="1536485" y="1421335"/>
            <a:chExt cx="2434439" cy="164359"/>
          </a:xfrm>
        </p:grpSpPr>
        <p:sp>
          <p:nvSpPr>
            <p:cNvPr id="37" name="矩形 36"/>
            <p:cNvSpPr/>
            <p:nvPr/>
          </p:nvSpPr>
          <p:spPr>
            <a:xfrm rot="5400000">
              <a:off x="2440618" y="517201"/>
              <a:ext cx="164359" cy="1972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矩形 37"/>
            <p:cNvSpPr/>
            <p:nvPr/>
          </p:nvSpPr>
          <p:spPr>
            <a:xfrm rot="5400000">
              <a:off x="3657838" y="1272607"/>
              <a:ext cx="164359" cy="461814"/>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9" name="组合 38"/>
          <p:cNvGrpSpPr/>
          <p:nvPr/>
        </p:nvGrpSpPr>
        <p:grpSpPr bwMode="auto">
          <a:xfrm>
            <a:off x="1601788" y="2184400"/>
            <a:ext cx="3024187" cy="173038"/>
            <a:chOff x="1533505" y="1678523"/>
            <a:chExt cx="3420630" cy="173147"/>
          </a:xfrm>
        </p:grpSpPr>
        <p:sp>
          <p:nvSpPr>
            <p:cNvPr id="40" name="矩形 39"/>
            <p:cNvSpPr/>
            <p:nvPr/>
          </p:nvSpPr>
          <p:spPr>
            <a:xfrm rot="5400000">
              <a:off x="2126155" y="1092227"/>
              <a:ext cx="166793" cy="13520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rot="5400000">
              <a:off x="3833292" y="730827"/>
              <a:ext cx="173147" cy="2068539"/>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2" name="组合 41"/>
          <p:cNvGrpSpPr/>
          <p:nvPr/>
        </p:nvGrpSpPr>
        <p:grpSpPr bwMode="auto">
          <a:xfrm>
            <a:off x="1604963" y="2687638"/>
            <a:ext cx="3021012" cy="173037"/>
            <a:chOff x="1536484" y="2276641"/>
            <a:chExt cx="2302127" cy="173147"/>
          </a:xfrm>
        </p:grpSpPr>
        <p:sp>
          <p:nvSpPr>
            <p:cNvPr id="43" name="矩形 42"/>
            <p:cNvSpPr/>
            <p:nvPr/>
          </p:nvSpPr>
          <p:spPr>
            <a:xfrm rot="5400000">
              <a:off x="2237601" y="1581878"/>
              <a:ext cx="166793" cy="15690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4" name="矩形 43"/>
            <p:cNvSpPr/>
            <p:nvPr/>
          </p:nvSpPr>
          <p:spPr>
            <a:xfrm rot="5400000">
              <a:off x="3385488" y="1996665"/>
              <a:ext cx="173147" cy="733100"/>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5" name="组合 44"/>
          <p:cNvGrpSpPr/>
          <p:nvPr/>
        </p:nvGrpSpPr>
        <p:grpSpPr bwMode="auto">
          <a:xfrm>
            <a:off x="1601788" y="2905125"/>
            <a:ext cx="3024187" cy="161925"/>
            <a:chOff x="1533503" y="2553418"/>
            <a:chExt cx="4234113" cy="173150"/>
          </a:xfrm>
        </p:grpSpPr>
        <p:sp>
          <p:nvSpPr>
            <p:cNvPr id="46" name="矩形 45"/>
            <p:cNvSpPr/>
            <p:nvPr/>
          </p:nvSpPr>
          <p:spPr>
            <a:xfrm rot="5400000">
              <a:off x="1999313" y="2094398"/>
              <a:ext cx="166360" cy="1097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矩形 46"/>
            <p:cNvSpPr/>
            <p:nvPr/>
          </p:nvSpPr>
          <p:spPr>
            <a:xfrm rot="5400000">
              <a:off x="4112974" y="1071927"/>
              <a:ext cx="173150" cy="3136133"/>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8" name="组合 47"/>
          <p:cNvGrpSpPr/>
          <p:nvPr/>
        </p:nvGrpSpPr>
        <p:grpSpPr bwMode="auto">
          <a:xfrm>
            <a:off x="1604963" y="3408363"/>
            <a:ext cx="3021012" cy="173037"/>
            <a:chOff x="1537131" y="3068729"/>
            <a:chExt cx="3021193" cy="173149"/>
          </a:xfrm>
        </p:grpSpPr>
        <p:sp>
          <p:nvSpPr>
            <p:cNvPr id="49" name="矩形 48"/>
            <p:cNvSpPr/>
            <p:nvPr/>
          </p:nvSpPr>
          <p:spPr>
            <a:xfrm rot="5400000">
              <a:off x="2384064" y="2228150"/>
              <a:ext cx="166795" cy="1860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0" name="矩形 49"/>
            <p:cNvSpPr/>
            <p:nvPr/>
          </p:nvSpPr>
          <p:spPr>
            <a:xfrm rot="5400000">
              <a:off x="3891483" y="2575038"/>
              <a:ext cx="173149" cy="1160532"/>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51" name="组合 50"/>
          <p:cNvGrpSpPr/>
          <p:nvPr/>
        </p:nvGrpSpPr>
        <p:grpSpPr bwMode="auto">
          <a:xfrm>
            <a:off x="1604963" y="3624263"/>
            <a:ext cx="3021012" cy="173037"/>
            <a:chOff x="1537132" y="3346611"/>
            <a:chExt cx="3021192" cy="174009"/>
          </a:xfrm>
        </p:grpSpPr>
        <p:sp>
          <p:nvSpPr>
            <p:cNvPr id="52" name="矩形 51"/>
            <p:cNvSpPr/>
            <p:nvPr/>
          </p:nvSpPr>
          <p:spPr>
            <a:xfrm rot="5400000">
              <a:off x="2244740" y="2646984"/>
              <a:ext cx="166027" cy="1581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3" name="矩形 52"/>
            <p:cNvSpPr/>
            <p:nvPr/>
          </p:nvSpPr>
          <p:spPr>
            <a:xfrm rot="5400000">
              <a:off x="3752144" y="2712844"/>
              <a:ext cx="172413" cy="1439948"/>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54" name="组合 53"/>
          <p:cNvGrpSpPr/>
          <p:nvPr/>
        </p:nvGrpSpPr>
        <p:grpSpPr bwMode="auto">
          <a:xfrm>
            <a:off x="1606550" y="4127500"/>
            <a:ext cx="3019425" cy="173038"/>
            <a:chOff x="1544547" y="3932824"/>
            <a:chExt cx="3019982" cy="173148"/>
          </a:xfrm>
        </p:grpSpPr>
        <p:sp>
          <p:nvSpPr>
            <p:cNvPr id="55" name="矩形 54"/>
            <p:cNvSpPr/>
            <p:nvPr/>
          </p:nvSpPr>
          <p:spPr>
            <a:xfrm rot="5400000">
              <a:off x="1996237" y="3487488"/>
              <a:ext cx="166794" cy="10701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矩形 55"/>
            <p:cNvSpPr/>
            <p:nvPr/>
          </p:nvSpPr>
          <p:spPr>
            <a:xfrm rot="5400000">
              <a:off x="3498287" y="3039729"/>
              <a:ext cx="173148" cy="1959336"/>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57" name="组合 56"/>
          <p:cNvGrpSpPr/>
          <p:nvPr/>
        </p:nvGrpSpPr>
        <p:grpSpPr bwMode="auto">
          <a:xfrm>
            <a:off x="827088" y="1506538"/>
            <a:ext cx="630237" cy="2830512"/>
            <a:chOff x="1349094" y="1233796"/>
            <a:chExt cx="630705" cy="2829996"/>
          </a:xfrm>
        </p:grpSpPr>
        <p:grpSp>
          <p:nvGrpSpPr>
            <p:cNvPr id="38972" name="组合 78"/>
            <p:cNvGrpSpPr/>
            <p:nvPr/>
          </p:nvGrpSpPr>
          <p:grpSpPr bwMode="auto">
            <a:xfrm>
              <a:off x="1934080" y="1277320"/>
              <a:ext cx="45719" cy="2757299"/>
              <a:chOff x="1331640" y="1177445"/>
              <a:chExt cx="288034" cy="2757299"/>
            </a:xfrm>
          </p:grpSpPr>
          <p:sp>
            <p:nvSpPr>
              <p:cNvPr id="71" name="矩形 70"/>
              <p:cNvSpPr/>
              <p:nvPr/>
            </p:nvSpPr>
            <p:spPr>
              <a:xfrm>
                <a:off x="1329421" y="1176775"/>
                <a:ext cx="290253"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2" name="矩形 71"/>
              <p:cNvSpPr/>
              <p:nvPr/>
            </p:nvSpPr>
            <p:spPr>
              <a:xfrm>
                <a:off x="1329421" y="1606910"/>
                <a:ext cx="290253" cy="165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3" name="矩形 72"/>
              <p:cNvSpPr/>
              <p:nvPr/>
            </p:nvSpPr>
            <p:spPr>
              <a:xfrm>
                <a:off x="1329421" y="2337026"/>
                <a:ext cx="290253"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4" name="矩形 73"/>
              <p:cNvSpPr/>
              <p:nvPr/>
            </p:nvSpPr>
            <p:spPr>
              <a:xfrm>
                <a:off x="1329421" y="3054446"/>
                <a:ext cx="290253" cy="165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5" name="矩形 74"/>
              <p:cNvSpPr/>
              <p:nvPr/>
            </p:nvSpPr>
            <p:spPr>
              <a:xfrm>
                <a:off x="1329421" y="3768690"/>
                <a:ext cx="290253"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8973" name="组合 79"/>
            <p:cNvGrpSpPr/>
            <p:nvPr/>
          </p:nvGrpSpPr>
          <p:grpSpPr bwMode="auto">
            <a:xfrm>
              <a:off x="1349094" y="1233796"/>
              <a:ext cx="558612" cy="2829996"/>
              <a:chOff x="1349094" y="1233796"/>
              <a:chExt cx="558612" cy="2829996"/>
            </a:xfrm>
          </p:grpSpPr>
          <p:grpSp>
            <p:nvGrpSpPr>
              <p:cNvPr id="38974" name="组合 80"/>
              <p:cNvGrpSpPr/>
              <p:nvPr/>
            </p:nvGrpSpPr>
            <p:grpSpPr bwMode="auto">
              <a:xfrm>
                <a:off x="1619672" y="1279651"/>
                <a:ext cx="288034" cy="2748507"/>
                <a:chOff x="1331640" y="1177445"/>
                <a:chExt cx="288034" cy="2748507"/>
              </a:xfrm>
            </p:grpSpPr>
            <p:sp>
              <p:nvSpPr>
                <p:cNvPr id="66" name="矩形 65"/>
                <p:cNvSpPr/>
                <p:nvPr/>
              </p:nvSpPr>
              <p:spPr>
                <a:xfrm>
                  <a:off x="1345435" y="1177619"/>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矩形 66"/>
                <p:cNvSpPr/>
                <p:nvPr/>
              </p:nvSpPr>
              <p:spPr>
                <a:xfrm>
                  <a:off x="1345435" y="1598230"/>
                  <a:ext cx="274842"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8" name="矩形 67"/>
                <p:cNvSpPr/>
                <p:nvPr/>
              </p:nvSpPr>
              <p:spPr>
                <a:xfrm>
                  <a:off x="1345435" y="2336283"/>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9" name="矩形 68"/>
                <p:cNvSpPr/>
                <p:nvPr/>
              </p:nvSpPr>
              <p:spPr>
                <a:xfrm>
                  <a:off x="1345435" y="3053702"/>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0" name="矩形 69"/>
                <p:cNvSpPr/>
                <p:nvPr/>
              </p:nvSpPr>
              <p:spPr>
                <a:xfrm>
                  <a:off x="1345435" y="3760011"/>
                  <a:ext cx="274842"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8975" name="TextBox 81"/>
              <p:cNvSpPr txBox="1">
                <a:spLocks noChangeArrowheads="1"/>
              </p:cNvSpPr>
              <p:nvPr/>
            </p:nvSpPr>
            <p:spPr bwMode="auto">
              <a:xfrm>
                <a:off x="1349094" y="123379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01</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6" name="TextBox 82"/>
              <p:cNvSpPr txBox="1">
                <a:spLocks noChangeArrowheads="1"/>
              </p:cNvSpPr>
              <p:nvPr/>
            </p:nvSpPr>
            <p:spPr bwMode="auto">
              <a:xfrm>
                <a:off x="1349094" y="1665921"/>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02</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7" name="TextBox 83"/>
              <p:cNvSpPr txBox="1">
                <a:spLocks noChangeArrowheads="1"/>
              </p:cNvSpPr>
              <p:nvPr/>
            </p:nvSpPr>
            <p:spPr bwMode="auto">
              <a:xfrm>
                <a:off x="1349094" y="2402481"/>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03</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8" name="TextBox 84"/>
              <p:cNvSpPr txBox="1">
                <a:spLocks noChangeArrowheads="1"/>
              </p:cNvSpPr>
              <p:nvPr/>
            </p:nvSpPr>
            <p:spPr bwMode="auto">
              <a:xfrm>
                <a:off x="1349094" y="3111560"/>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04</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9" name="TextBox 85"/>
              <p:cNvSpPr txBox="1">
                <a:spLocks noChangeArrowheads="1"/>
              </p:cNvSpPr>
              <p:nvPr/>
            </p:nvSpPr>
            <p:spPr bwMode="auto">
              <a:xfrm>
                <a:off x="1351474" y="3817571"/>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05</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76" name="组合 75"/>
          <p:cNvGrpSpPr/>
          <p:nvPr/>
        </p:nvGrpSpPr>
        <p:grpSpPr bwMode="auto">
          <a:xfrm>
            <a:off x="1470025" y="1189038"/>
            <a:ext cx="3463925" cy="3111500"/>
            <a:chOff x="1992496" y="915566"/>
            <a:chExt cx="3464534" cy="3112592"/>
          </a:xfrm>
        </p:grpSpPr>
        <p:cxnSp>
          <p:nvCxnSpPr>
            <p:cNvPr id="77" name="直接连接符 76"/>
            <p:cNvCxnSpPr/>
            <p:nvPr/>
          </p:nvCxnSpPr>
          <p:spPr>
            <a:xfrm>
              <a:off x="3635848" y="1125190"/>
              <a:ext cx="0" cy="2902968"/>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125869" y="1125190"/>
              <a:ext cx="4764" cy="282038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147414" y="1125190"/>
              <a:ext cx="0" cy="2902968"/>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8969" name="TextBox 101"/>
            <p:cNvSpPr txBox="1">
              <a:spLocks noChangeArrowheads="1"/>
            </p:cNvSpPr>
            <p:nvPr/>
          </p:nvSpPr>
          <p:spPr bwMode="auto">
            <a:xfrm>
              <a:off x="1992496" y="952407"/>
              <a:ext cx="2600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0" name="TextBox 102"/>
            <p:cNvSpPr txBox="1">
              <a:spLocks noChangeArrowheads="1"/>
            </p:cNvSpPr>
            <p:nvPr/>
          </p:nvSpPr>
          <p:spPr bwMode="auto">
            <a:xfrm>
              <a:off x="3419872" y="915567"/>
              <a:ext cx="449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50%</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8971" name="TextBox 103"/>
            <p:cNvSpPr txBox="1">
              <a:spLocks noChangeArrowheads="1"/>
            </p:cNvSpPr>
            <p:nvPr/>
          </p:nvSpPr>
          <p:spPr bwMode="auto">
            <a:xfrm>
              <a:off x="4932527" y="915566"/>
              <a:ext cx="5245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100%</a:t>
              </a:r>
              <a:endParaRPr lang="zh-CN" altLang="en-US" sz="1000">
                <a:solidFill>
                  <a:srgbClr val="000000"/>
                </a:solidFill>
                <a:latin typeface="微软雅黑" panose="020B0503020204020204" pitchFamily="34" charset="-122"/>
                <a:ea typeface="微软雅黑" panose="020B0503020204020204" pitchFamily="34" charset="-122"/>
              </a:endParaRPr>
            </a:p>
          </p:txBody>
        </p:sp>
      </p:grpSp>
      <p:sp>
        <p:nvSpPr>
          <p:cNvPr id="96" name="矩形 95"/>
          <p:cNvSpPr>
            <a:spLocks noChangeArrowheads="1"/>
          </p:cNvSpPr>
          <p:nvPr/>
        </p:nvSpPr>
        <p:spPr bwMode="auto">
          <a:xfrm>
            <a:off x="5170488" y="1739900"/>
            <a:ext cx="3217862"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en-US" altLang="zh-CN" sz="1200">
              <a:solidFill>
                <a:srgbClr val="000000"/>
              </a:solidFill>
              <a:latin typeface="微软雅黑" panose="020B0503020204020204" pitchFamily="34" charset="-122"/>
              <a:ea typeface="微软雅黑" panose="020B0503020204020204" pitchFamily="34" charset="-122"/>
            </a:endParaRPr>
          </a:p>
          <a:p>
            <a:pPr algn="just" defTabSz="914400" eaLnBrk="1" hangingPunct="1"/>
            <a:r>
              <a:rPr lang="en-US" altLang="zh-CN" sz="10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1000">
              <a:solidFill>
                <a:srgbClr val="000000"/>
              </a:solidFill>
              <a:latin typeface="Arial" panose="020B0604020202020204" pitchFamily="34" charset="0"/>
            </a:endParaRPr>
          </a:p>
          <a:p>
            <a:pPr algn="just" defTabSz="914400" eaLnBrk="1" hangingPunct="1"/>
            <a:endParaRPr lang="en-US" altLang="zh-CN" sz="1000">
              <a:solidFill>
                <a:srgbClr val="000000"/>
              </a:solidFill>
              <a:latin typeface="Arial" panose="020B0604020202020204" pitchFamily="34" charset="0"/>
              <a:cs typeface="Arial" panose="020B0604020202020204" pitchFamily="34" charset="0"/>
            </a:endParaRPr>
          </a:p>
        </p:txBody>
      </p:sp>
      <p:sp>
        <p:nvSpPr>
          <p:cNvPr id="97" name="TextBox 96"/>
          <p:cNvSpPr txBox="1">
            <a:spLocks noChangeArrowheads="1"/>
          </p:cNvSpPr>
          <p:nvPr/>
        </p:nvSpPr>
        <p:spPr bwMode="auto">
          <a:xfrm>
            <a:off x="5176838" y="1347788"/>
            <a:ext cx="1439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zh-CN" altLang="en-US" sz="1600" b="1">
              <a:solidFill>
                <a:srgbClr val="000000"/>
              </a:solidFill>
              <a:latin typeface="微软雅黑" panose="020B0503020204020204" pitchFamily="34" charset="-122"/>
              <a:ea typeface="微软雅黑" panose="020B0503020204020204" pitchFamily="34" charset="-122"/>
            </a:endParaRPr>
          </a:p>
        </p:txBody>
      </p:sp>
      <p:grpSp>
        <p:nvGrpSpPr>
          <p:cNvPr id="38926" name="组合 83"/>
          <p:cNvGrpSpPr/>
          <p:nvPr/>
        </p:nvGrpSpPr>
        <p:grpSpPr bwMode="auto">
          <a:xfrm>
            <a:off x="3175" y="249238"/>
            <a:ext cx="9140825" cy="339725"/>
            <a:chOff x="2964" y="249810"/>
            <a:chExt cx="9141036" cy="338554"/>
          </a:xfrm>
        </p:grpSpPr>
        <p:grpSp>
          <p:nvGrpSpPr>
            <p:cNvPr id="38927" name="组合 84"/>
            <p:cNvGrpSpPr/>
            <p:nvPr/>
          </p:nvGrpSpPr>
          <p:grpSpPr bwMode="auto">
            <a:xfrm>
              <a:off x="2461860" y="504137"/>
              <a:ext cx="503104" cy="51389"/>
              <a:chOff x="1548140" y="486364"/>
              <a:chExt cx="503104" cy="51389"/>
            </a:xfrm>
          </p:grpSpPr>
          <p:cxnSp>
            <p:nvCxnSpPr>
              <p:cNvPr id="98" name="直接连接符 97"/>
              <p:cNvCxnSpPr/>
              <p:nvPr/>
            </p:nvCxnSpPr>
            <p:spPr>
              <a:xfrm>
                <a:off x="192934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9642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8944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8594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82457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7912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75630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68645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72138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5152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61819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58326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56580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54833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99761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015075"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9817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94681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9118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8769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84203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77376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8086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73884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70391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66899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63565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0072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8928" name="组合 85"/>
            <p:cNvGrpSpPr/>
            <p:nvPr/>
          </p:nvGrpSpPr>
          <p:grpSpPr bwMode="auto">
            <a:xfrm>
              <a:off x="2964" y="304971"/>
              <a:ext cx="255431" cy="278159"/>
              <a:chOff x="1619671" y="483518"/>
              <a:chExt cx="255431" cy="278159"/>
            </a:xfrm>
          </p:grpSpPr>
          <p:sp>
            <p:nvSpPr>
              <p:cNvPr id="94" name="矩形 93"/>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5" name="等腰三角形 94"/>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87" name="矩形 86"/>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88" name="直接连接符 87"/>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8931" name="组合 88"/>
            <p:cNvGrpSpPr/>
            <p:nvPr/>
          </p:nvGrpSpPr>
          <p:grpSpPr bwMode="auto">
            <a:xfrm>
              <a:off x="283270" y="249810"/>
              <a:ext cx="2470458" cy="338554"/>
              <a:chOff x="3508896" y="662864"/>
              <a:chExt cx="2470458" cy="338554"/>
            </a:xfrm>
          </p:grpSpPr>
          <p:sp>
            <p:nvSpPr>
              <p:cNvPr id="38932" name="TextBox 89"/>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思考总结</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8933" name="组合 90"/>
              <p:cNvGrpSpPr/>
              <p:nvPr/>
            </p:nvGrpSpPr>
            <p:grpSpPr bwMode="auto">
              <a:xfrm>
                <a:off x="4540250" y="752782"/>
                <a:ext cx="1439104" cy="241198"/>
                <a:chOff x="4540250" y="752782"/>
                <a:chExt cx="1439104" cy="241198"/>
              </a:xfrm>
            </p:grpSpPr>
            <p:sp>
              <p:nvSpPr>
                <p:cNvPr id="38934" name="TextBox 91"/>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Thinking Summary</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93" name="直接连接符 92"/>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12" presetClass="entr" presetSubtype="8" fill="hold" nodeType="withEffect">
                                  <p:stCondLst>
                                    <p:cond delay="250"/>
                                  </p:stCondLst>
                                  <p:childTnLst>
                                    <p:set>
                                      <p:cBhvr>
                                        <p:cTn id="9" dur="1" fill="hold">
                                          <p:stCondLst>
                                            <p:cond delay="0"/>
                                          </p:stCondLst>
                                        </p:cTn>
                                        <p:tgtEl>
                                          <p:spTgt spid="57"/>
                                        </p:tgtEl>
                                        <p:attrNameLst>
                                          <p:attrName>style.visibility</p:attrName>
                                        </p:attrNameLst>
                                      </p:cBhvr>
                                      <p:to>
                                        <p:strVal val="visible"/>
                                      </p:to>
                                    </p:set>
                                    <p:anim calcmode="lin" valueType="num">
                                      <p:cBhvr additive="base">
                                        <p:cTn id="10" dur="350"/>
                                        <p:tgtEl>
                                          <p:spTgt spid="57"/>
                                        </p:tgtEl>
                                        <p:attrNameLst>
                                          <p:attrName>ppt_x</p:attrName>
                                        </p:attrNameLst>
                                      </p:cBhvr>
                                      <p:tavLst>
                                        <p:tav tm="0">
                                          <p:val>
                                            <p:strVal val="#ppt_x-#ppt_w*1.125000"/>
                                          </p:val>
                                        </p:tav>
                                        <p:tav tm="100000">
                                          <p:val>
                                            <p:strVal val="#ppt_x"/>
                                          </p:val>
                                        </p:tav>
                                      </p:tavLst>
                                    </p:anim>
                                    <p:animEffect transition="in" filter="wipe(right)">
                                      <p:cBhvr>
                                        <p:cTn id="11" dur="350"/>
                                        <p:tgtEl>
                                          <p:spTgt spid="57"/>
                                        </p:tgtEl>
                                      </p:cBhvr>
                                    </p:animEffect>
                                  </p:childTnLst>
                                </p:cTn>
                              </p:par>
                              <p:par>
                                <p:cTn id="12" presetID="12" presetClass="entr" presetSubtype="2" fill="hold" nodeType="withEffect">
                                  <p:stCondLst>
                                    <p:cond delay="40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350"/>
                                        <p:tgtEl>
                                          <p:spTgt spid="33"/>
                                        </p:tgtEl>
                                        <p:attrNameLst>
                                          <p:attrName>ppt_x</p:attrName>
                                        </p:attrNameLst>
                                      </p:cBhvr>
                                      <p:tavLst>
                                        <p:tav tm="0">
                                          <p:val>
                                            <p:strVal val="#ppt_x+#ppt_w*1.125000"/>
                                          </p:val>
                                        </p:tav>
                                        <p:tav tm="100000">
                                          <p:val>
                                            <p:strVal val="#ppt_x"/>
                                          </p:val>
                                        </p:tav>
                                      </p:tavLst>
                                    </p:anim>
                                    <p:animEffect transition="in" filter="wipe(left)">
                                      <p:cBhvr>
                                        <p:cTn id="15" dur="350"/>
                                        <p:tgtEl>
                                          <p:spTgt spid="33"/>
                                        </p:tgtEl>
                                      </p:cBhvr>
                                    </p:animEffect>
                                  </p:childTnLst>
                                </p:cTn>
                              </p:par>
                              <p:par>
                                <p:cTn id="16" presetID="12" presetClass="entr" presetSubtype="2" fill="hold" nodeType="withEffect">
                                  <p:stCondLst>
                                    <p:cond delay="50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350"/>
                                        <p:tgtEl>
                                          <p:spTgt spid="36"/>
                                        </p:tgtEl>
                                        <p:attrNameLst>
                                          <p:attrName>ppt_x</p:attrName>
                                        </p:attrNameLst>
                                      </p:cBhvr>
                                      <p:tavLst>
                                        <p:tav tm="0">
                                          <p:val>
                                            <p:strVal val="#ppt_x+#ppt_w*1.125000"/>
                                          </p:val>
                                        </p:tav>
                                        <p:tav tm="100000">
                                          <p:val>
                                            <p:strVal val="#ppt_x"/>
                                          </p:val>
                                        </p:tav>
                                      </p:tavLst>
                                    </p:anim>
                                    <p:animEffect transition="in" filter="wipe(left)">
                                      <p:cBhvr>
                                        <p:cTn id="19" dur="350"/>
                                        <p:tgtEl>
                                          <p:spTgt spid="36"/>
                                        </p:tgtEl>
                                      </p:cBhvr>
                                    </p:animEffect>
                                  </p:childTnLst>
                                </p:cTn>
                              </p:par>
                              <p:par>
                                <p:cTn id="20" presetID="12" presetClass="entr" presetSubtype="2" fill="hold" nodeType="withEffect">
                                  <p:stCondLst>
                                    <p:cond delay="60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350"/>
                                        <p:tgtEl>
                                          <p:spTgt spid="39"/>
                                        </p:tgtEl>
                                        <p:attrNameLst>
                                          <p:attrName>ppt_x</p:attrName>
                                        </p:attrNameLst>
                                      </p:cBhvr>
                                      <p:tavLst>
                                        <p:tav tm="0">
                                          <p:val>
                                            <p:strVal val="#ppt_x+#ppt_w*1.125000"/>
                                          </p:val>
                                        </p:tav>
                                        <p:tav tm="100000">
                                          <p:val>
                                            <p:strVal val="#ppt_x"/>
                                          </p:val>
                                        </p:tav>
                                      </p:tavLst>
                                    </p:anim>
                                    <p:animEffect transition="in" filter="wipe(left)">
                                      <p:cBhvr>
                                        <p:cTn id="23" dur="350"/>
                                        <p:tgtEl>
                                          <p:spTgt spid="39"/>
                                        </p:tgtEl>
                                      </p:cBhvr>
                                    </p:animEffect>
                                  </p:childTnLst>
                                </p:cTn>
                              </p:par>
                              <p:par>
                                <p:cTn id="24" presetID="12" presetClass="entr" presetSubtype="2" fill="hold" nodeType="withEffect">
                                  <p:stCondLst>
                                    <p:cond delay="60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350"/>
                                        <p:tgtEl>
                                          <p:spTgt spid="42"/>
                                        </p:tgtEl>
                                        <p:attrNameLst>
                                          <p:attrName>ppt_x</p:attrName>
                                        </p:attrNameLst>
                                      </p:cBhvr>
                                      <p:tavLst>
                                        <p:tav tm="0">
                                          <p:val>
                                            <p:strVal val="#ppt_x+#ppt_w*1.125000"/>
                                          </p:val>
                                        </p:tav>
                                        <p:tav tm="100000">
                                          <p:val>
                                            <p:strVal val="#ppt_x"/>
                                          </p:val>
                                        </p:tav>
                                      </p:tavLst>
                                    </p:anim>
                                    <p:animEffect transition="in" filter="wipe(left)">
                                      <p:cBhvr>
                                        <p:cTn id="27" dur="350"/>
                                        <p:tgtEl>
                                          <p:spTgt spid="42"/>
                                        </p:tgtEl>
                                      </p:cBhvr>
                                    </p:animEffect>
                                  </p:childTnLst>
                                </p:cTn>
                              </p:par>
                              <p:par>
                                <p:cTn id="28" presetID="12" presetClass="entr" presetSubtype="2" fill="hold" nodeType="withEffect">
                                  <p:stCondLst>
                                    <p:cond delay="70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350"/>
                                        <p:tgtEl>
                                          <p:spTgt spid="45"/>
                                        </p:tgtEl>
                                        <p:attrNameLst>
                                          <p:attrName>ppt_x</p:attrName>
                                        </p:attrNameLst>
                                      </p:cBhvr>
                                      <p:tavLst>
                                        <p:tav tm="0">
                                          <p:val>
                                            <p:strVal val="#ppt_x+#ppt_w*1.125000"/>
                                          </p:val>
                                        </p:tav>
                                        <p:tav tm="100000">
                                          <p:val>
                                            <p:strVal val="#ppt_x"/>
                                          </p:val>
                                        </p:tav>
                                      </p:tavLst>
                                    </p:anim>
                                    <p:animEffect transition="in" filter="wipe(left)">
                                      <p:cBhvr>
                                        <p:cTn id="31" dur="350"/>
                                        <p:tgtEl>
                                          <p:spTgt spid="45"/>
                                        </p:tgtEl>
                                      </p:cBhvr>
                                    </p:animEffect>
                                  </p:childTnLst>
                                </p:cTn>
                              </p:par>
                              <p:par>
                                <p:cTn id="32" presetID="12" presetClass="entr" presetSubtype="2" fill="hold" nodeType="withEffect">
                                  <p:stCondLst>
                                    <p:cond delay="80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350"/>
                                        <p:tgtEl>
                                          <p:spTgt spid="48"/>
                                        </p:tgtEl>
                                        <p:attrNameLst>
                                          <p:attrName>ppt_x</p:attrName>
                                        </p:attrNameLst>
                                      </p:cBhvr>
                                      <p:tavLst>
                                        <p:tav tm="0">
                                          <p:val>
                                            <p:strVal val="#ppt_x+#ppt_w*1.125000"/>
                                          </p:val>
                                        </p:tav>
                                        <p:tav tm="100000">
                                          <p:val>
                                            <p:strVal val="#ppt_x"/>
                                          </p:val>
                                        </p:tav>
                                      </p:tavLst>
                                    </p:anim>
                                    <p:animEffect transition="in" filter="wipe(left)">
                                      <p:cBhvr>
                                        <p:cTn id="35" dur="350"/>
                                        <p:tgtEl>
                                          <p:spTgt spid="48"/>
                                        </p:tgtEl>
                                      </p:cBhvr>
                                    </p:animEffect>
                                  </p:childTnLst>
                                </p:cTn>
                              </p:par>
                              <p:par>
                                <p:cTn id="36" presetID="12" presetClass="entr" presetSubtype="2" fill="hold" nodeType="withEffect">
                                  <p:stCondLst>
                                    <p:cond delay="90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350"/>
                                        <p:tgtEl>
                                          <p:spTgt spid="51"/>
                                        </p:tgtEl>
                                        <p:attrNameLst>
                                          <p:attrName>ppt_x</p:attrName>
                                        </p:attrNameLst>
                                      </p:cBhvr>
                                      <p:tavLst>
                                        <p:tav tm="0">
                                          <p:val>
                                            <p:strVal val="#ppt_x+#ppt_w*1.125000"/>
                                          </p:val>
                                        </p:tav>
                                        <p:tav tm="100000">
                                          <p:val>
                                            <p:strVal val="#ppt_x"/>
                                          </p:val>
                                        </p:tav>
                                      </p:tavLst>
                                    </p:anim>
                                    <p:animEffect transition="in" filter="wipe(left)">
                                      <p:cBhvr>
                                        <p:cTn id="39" dur="350"/>
                                        <p:tgtEl>
                                          <p:spTgt spid="51"/>
                                        </p:tgtEl>
                                      </p:cBhvr>
                                    </p:animEffect>
                                  </p:childTnLst>
                                </p:cTn>
                              </p:par>
                              <p:par>
                                <p:cTn id="40" presetID="12" presetClass="entr" presetSubtype="2" fill="hold" nodeType="withEffect">
                                  <p:stCondLst>
                                    <p:cond delay="100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350"/>
                                        <p:tgtEl>
                                          <p:spTgt spid="54"/>
                                        </p:tgtEl>
                                        <p:attrNameLst>
                                          <p:attrName>ppt_x</p:attrName>
                                        </p:attrNameLst>
                                      </p:cBhvr>
                                      <p:tavLst>
                                        <p:tav tm="0">
                                          <p:val>
                                            <p:strVal val="#ppt_x+#ppt_w*1.125000"/>
                                          </p:val>
                                        </p:tav>
                                        <p:tav tm="100000">
                                          <p:val>
                                            <p:strVal val="#ppt_x"/>
                                          </p:val>
                                        </p:tav>
                                      </p:tavLst>
                                    </p:anim>
                                    <p:animEffect transition="in" filter="wipe(left)">
                                      <p:cBhvr>
                                        <p:cTn id="43" dur="350"/>
                                        <p:tgtEl>
                                          <p:spTgt spid="54"/>
                                        </p:tgtEl>
                                      </p:cBhvr>
                                    </p:animEffect>
                                  </p:childTnLst>
                                </p:cTn>
                              </p:par>
                              <p:par>
                                <p:cTn id="44" presetID="22" presetClass="entr" presetSubtype="8" fill="hold" grpId="0" nodeType="withEffect">
                                  <p:stCondLst>
                                    <p:cond delay="800"/>
                                  </p:stCondLst>
                                  <p:childTnLst>
                                    <p:set>
                                      <p:cBhvr>
                                        <p:cTn id="45" dur="1" fill="hold">
                                          <p:stCondLst>
                                            <p:cond delay="0"/>
                                          </p:stCondLst>
                                        </p:cTn>
                                        <p:tgtEl>
                                          <p:spTgt spid="97"/>
                                        </p:tgtEl>
                                        <p:attrNameLst>
                                          <p:attrName>style.visibility</p:attrName>
                                        </p:attrNameLst>
                                      </p:cBhvr>
                                      <p:to>
                                        <p:strVal val="visible"/>
                                      </p:to>
                                    </p:set>
                                    <p:animEffect transition="in" filter="wipe(left)">
                                      <p:cBhvr>
                                        <p:cTn id="46" dur="500"/>
                                        <p:tgtEl>
                                          <p:spTgt spid="97"/>
                                        </p:tgtEl>
                                      </p:cBhvr>
                                    </p:animEffect>
                                  </p:childTnLst>
                                </p:cTn>
                              </p:par>
                              <p:par>
                                <p:cTn id="47" presetID="22" presetClass="entr" presetSubtype="8" fill="hold" grpId="0" nodeType="withEffect">
                                  <p:stCondLst>
                                    <p:cond delay="800"/>
                                  </p:stCondLst>
                                  <p:childTnLst>
                                    <p:set>
                                      <p:cBhvr>
                                        <p:cTn id="48" dur="1" fill="hold">
                                          <p:stCondLst>
                                            <p:cond delay="0"/>
                                          </p:stCondLst>
                                        </p:cTn>
                                        <p:tgtEl>
                                          <p:spTgt spid="96"/>
                                        </p:tgtEl>
                                        <p:attrNameLst>
                                          <p:attrName>style.visibility</p:attrName>
                                        </p:attrNameLst>
                                      </p:cBhvr>
                                      <p:to>
                                        <p:strVal val="visible"/>
                                      </p:to>
                                    </p:set>
                                    <p:animEffect transition="in" filter="wipe(left)">
                                      <p:cBhvr>
                                        <p:cTn id="4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1304925" y="2424113"/>
            <a:ext cx="1524000" cy="323850"/>
            <a:chOff x="1044443" y="2031280"/>
            <a:chExt cx="1523929" cy="323165"/>
          </a:xfrm>
        </p:grpSpPr>
        <p:sp>
          <p:nvSpPr>
            <p:cNvPr id="15"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40041" name="组合 15"/>
            <p:cNvGrpSpPr/>
            <p:nvPr/>
          </p:nvGrpSpPr>
          <p:grpSpPr bwMode="auto">
            <a:xfrm rot="5400000">
              <a:off x="1065384" y="2146551"/>
              <a:ext cx="108012" cy="108012"/>
              <a:chOff x="2987824" y="2636912"/>
              <a:chExt cx="108012" cy="108012"/>
            </a:xfrm>
          </p:grpSpPr>
          <p:sp>
            <p:nvSpPr>
              <p:cNvPr id="17" name="椭圆 16"/>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等腰三角形 17"/>
              <p:cNvSpPr/>
              <p:nvPr/>
            </p:nvSpPr>
            <p:spPr>
              <a:xfrm>
                <a:off x="3015127" y="2669032"/>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19" name="虚尾箭头 18"/>
          <p:cNvSpPr/>
          <p:nvPr/>
        </p:nvSpPr>
        <p:spPr>
          <a:xfrm rot="5400000">
            <a:off x="1964531"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0" name="组合 19"/>
          <p:cNvGrpSpPr/>
          <p:nvPr/>
        </p:nvGrpSpPr>
        <p:grpSpPr bwMode="auto">
          <a:xfrm>
            <a:off x="1017588" y="2867025"/>
            <a:ext cx="2097087" cy="534988"/>
            <a:chOff x="603029" y="4137867"/>
            <a:chExt cx="2096763" cy="534474"/>
          </a:xfrm>
        </p:grpSpPr>
        <p:grpSp>
          <p:nvGrpSpPr>
            <p:cNvPr id="40034" name="组合 20"/>
            <p:cNvGrpSpPr/>
            <p:nvPr/>
          </p:nvGrpSpPr>
          <p:grpSpPr bwMode="auto">
            <a:xfrm>
              <a:off x="603029" y="4137867"/>
              <a:ext cx="2096763" cy="534474"/>
              <a:chOff x="603029" y="4064863"/>
              <a:chExt cx="2096763" cy="534474"/>
            </a:xfrm>
          </p:grpSpPr>
          <p:grpSp>
            <p:nvGrpSpPr>
              <p:cNvPr id="40036" name="组合 22"/>
              <p:cNvGrpSpPr/>
              <p:nvPr/>
            </p:nvGrpSpPr>
            <p:grpSpPr bwMode="auto">
              <a:xfrm>
                <a:off x="603029" y="4064863"/>
                <a:ext cx="2096763" cy="488755"/>
                <a:chOff x="603029" y="4312513"/>
                <a:chExt cx="2096763" cy="488755"/>
              </a:xfrm>
            </p:grpSpPr>
            <p:sp>
              <p:nvSpPr>
                <p:cNvPr id="25" name="矩形 24"/>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矩形 25"/>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4" name="矩形 23"/>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2"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1019175" y="3843338"/>
            <a:ext cx="2097088" cy="1014412"/>
            <a:chOff x="603029" y="5097058"/>
            <a:chExt cx="2096763" cy="1013352"/>
          </a:xfrm>
        </p:grpSpPr>
        <p:grpSp>
          <p:nvGrpSpPr>
            <p:cNvPr id="40028" name="组合 27"/>
            <p:cNvGrpSpPr/>
            <p:nvPr/>
          </p:nvGrpSpPr>
          <p:grpSpPr bwMode="auto">
            <a:xfrm>
              <a:off x="603029" y="5097058"/>
              <a:ext cx="2096763" cy="1013352"/>
              <a:chOff x="603029" y="4064863"/>
              <a:chExt cx="2096763" cy="534474"/>
            </a:xfrm>
          </p:grpSpPr>
          <p:grpSp>
            <p:nvGrpSpPr>
              <p:cNvPr id="40030" name="组合 29"/>
              <p:cNvGrpSpPr/>
              <p:nvPr/>
            </p:nvGrpSpPr>
            <p:grpSpPr bwMode="auto">
              <a:xfrm>
                <a:off x="603029" y="4064863"/>
                <a:ext cx="2096763" cy="488755"/>
                <a:chOff x="603029" y="4312513"/>
                <a:chExt cx="2096763" cy="488755"/>
              </a:xfrm>
            </p:grpSpPr>
            <p:sp>
              <p:nvSpPr>
                <p:cNvPr id="32" name="矩形 31"/>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矩形 32"/>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1" name="矩形 30"/>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9" name="矩形 8"/>
            <p:cNvSpPr/>
            <p:nvPr/>
          </p:nvSpPr>
          <p:spPr>
            <a:xfrm>
              <a:off x="603029" y="5342863"/>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4" name="虚尾箭头 33"/>
          <p:cNvSpPr/>
          <p:nvPr/>
        </p:nvSpPr>
        <p:spPr>
          <a:xfrm rot="5400000">
            <a:off x="44680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5" name="组合 34"/>
          <p:cNvGrpSpPr/>
          <p:nvPr/>
        </p:nvGrpSpPr>
        <p:grpSpPr bwMode="auto">
          <a:xfrm>
            <a:off x="3524250" y="2867025"/>
            <a:ext cx="2095500" cy="534988"/>
            <a:chOff x="603029" y="4137867"/>
            <a:chExt cx="2096763" cy="534474"/>
          </a:xfrm>
        </p:grpSpPr>
        <p:grpSp>
          <p:nvGrpSpPr>
            <p:cNvPr id="40022" name="组合 35"/>
            <p:cNvGrpSpPr/>
            <p:nvPr/>
          </p:nvGrpSpPr>
          <p:grpSpPr bwMode="auto">
            <a:xfrm>
              <a:off x="603029" y="4137867"/>
              <a:ext cx="2096763" cy="534474"/>
              <a:chOff x="603029" y="4064863"/>
              <a:chExt cx="2096763" cy="534474"/>
            </a:xfrm>
          </p:grpSpPr>
          <p:grpSp>
            <p:nvGrpSpPr>
              <p:cNvPr id="40024" name="组合 37"/>
              <p:cNvGrpSpPr/>
              <p:nvPr/>
            </p:nvGrpSpPr>
            <p:grpSpPr bwMode="auto">
              <a:xfrm>
                <a:off x="603029" y="4064863"/>
                <a:ext cx="2096763" cy="488755"/>
                <a:chOff x="603029" y="4312513"/>
                <a:chExt cx="2096763" cy="488755"/>
              </a:xfrm>
            </p:grpSpPr>
            <p:sp>
              <p:nvSpPr>
                <p:cNvPr id="40" name="矩形 39"/>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9" name="矩形 38"/>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7"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3524250" y="3843338"/>
            <a:ext cx="2095500" cy="1014412"/>
            <a:chOff x="3523619" y="5097058"/>
            <a:chExt cx="2096763" cy="1013352"/>
          </a:xfrm>
        </p:grpSpPr>
        <p:grpSp>
          <p:nvGrpSpPr>
            <p:cNvPr id="40016" name="组合 42"/>
            <p:cNvGrpSpPr/>
            <p:nvPr/>
          </p:nvGrpSpPr>
          <p:grpSpPr bwMode="auto">
            <a:xfrm>
              <a:off x="3523619" y="5097058"/>
              <a:ext cx="2096763" cy="1013352"/>
              <a:chOff x="603029" y="4064863"/>
              <a:chExt cx="2096763" cy="534474"/>
            </a:xfrm>
          </p:grpSpPr>
          <p:grpSp>
            <p:nvGrpSpPr>
              <p:cNvPr id="40018" name="组合 44"/>
              <p:cNvGrpSpPr/>
              <p:nvPr/>
            </p:nvGrpSpPr>
            <p:grpSpPr bwMode="auto">
              <a:xfrm>
                <a:off x="603029" y="4064863"/>
                <a:ext cx="2096763" cy="488755"/>
                <a:chOff x="603029" y="4312513"/>
                <a:chExt cx="2096763" cy="488755"/>
              </a:xfrm>
            </p:grpSpPr>
            <p:sp>
              <p:nvSpPr>
                <p:cNvPr id="47" name="矩形 46"/>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8" name="矩形 47"/>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6" name="矩形 45"/>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4" name="矩形 8"/>
            <p:cNvSpPr/>
            <p:nvPr/>
          </p:nvSpPr>
          <p:spPr>
            <a:xfrm>
              <a:off x="3523619" y="5342863"/>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9" name="虚尾箭头 48"/>
          <p:cNvSpPr/>
          <p:nvPr/>
        </p:nvSpPr>
        <p:spPr>
          <a:xfrm rot="5400000">
            <a:off x="69572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50" name="组合 49"/>
          <p:cNvGrpSpPr/>
          <p:nvPr/>
        </p:nvGrpSpPr>
        <p:grpSpPr bwMode="auto">
          <a:xfrm>
            <a:off x="6011863" y="2867025"/>
            <a:ext cx="2097087" cy="534988"/>
            <a:chOff x="603029" y="4137867"/>
            <a:chExt cx="2096763" cy="534474"/>
          </a:xfrm>
        </p:grpSpPr>
        <p:grpSp>
          <p:nvGrpSpPr>
            <p:cNvPr id="40010" name="组合 50"/>
            <p:cNvGrpSpPr/>
            <p:nvPr/>
          </p:nvGrpSpPr>
          <p:grpSpPr bwMode="auto">
            <a:xfrm>
              <a:off x="603029" y="4137867"/>
              <a:ext cx="2096763" cy="534474"/>
              <a:chOff x="603029" y="4064863"/>
              <a:chExt cx="2096763" cy="534474"/>
            </a:xfrm>
          </p:grpSpPr>
          <p:grpSp>
            <p:nvGrpSpPr>
              <p:cNvPr id="40012" name="组合 52"/>
              <p:cNvGrpSpPr/>
              <p:nvPr/>
            </p:nvGrpSpPr>
            <p:grpSpPr bwMode="auto">
              <a:xfrm>
                <a:off x="603029" y="4064863"/>
                <a:ext cx="2096763" cy="488755"/>
                <a:chOff x="603029" y="4312513"/>
                <a:chExt cx="2096763" cy="488755"/>
              </a:xfrm>
            </p:grpSpPr>
            <p:sp>
              <p:nvSpPr>
                <p:cNvPr id="55" name="矩形 54"/>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矩形 55"/>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4" name="矩形 53"/>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2"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57" name="组合 56"/>
          <p:cNvGrpSpPr/>
          <p:nvPr/>
        </p:nvGrpSpPr>
        <p:grpSpPr bwMode="auto">
          <a:xfrm>
            <a:off x="6011863" y="3843338"/>
            <a:ext cx="2097087" cy="1014412"/>
            <a:chOff x="6444208" y="5097057"/>
            <a:chExt cx="2096763" cy="1013352"/>
          </a:xfrm>
        </p:grpSpPr>
        <p:grpSp>
          <p:nvGrpSpPr>
            <p:cNvPr id="40004" name="组合 57"/>
            <p:cNvGrpSpPr/>
            <p:nvPr/>
          </p:nvGrpSpPr>
          <p:grpSpPr bwMode="auto">
            <a:xfrm>
              <a:off x="6444208" y="5097057"/>
              <a:ext cx="2096763" cy="1013352"/>
              <a:chOff x="603029" y="4064863"/>
              <a:chExt cx="2096763" cy="534474"/>
            </a:xfrm>
          </p:grpSpPr>
          <p:grpSp>
            <p:nvGrpSpPr>
              <p:cNvPr id="40006" name="组合 59"/>
              <p:cNvGrpSpPr/>
              <p:nvPr/>
            </p:nvGrpSpPr>
            <p:grpSpPr bwMode="auto">
              <a:xfrm>
                <a:off x="603029" y="4064863"/>
                <a:ext cx="2096763" cy="488755"/>
                <a:chOff x="603029" y="4312513"/>
                <a:chExt cx="2096763" cy="488755"/>
              </a:xfrm>
            </p:grpSpPr>
            <p:sp>
              <p:nvSpPr>
                <p:cNvPr id="62" name="矩形 61"/>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3" name="矩形 62"/>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61" name="矩形 60"/>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9" name="矩形 8"/>
            <p:cNvSpPr/>
            <p:nvPr/>
          </p:nvSpPr>
          <p:spPr>
            <a:xfrm>
              <a:off x="6444208" y="5342862"/>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4" name="矩形 8"/>
          <p:cNvSpPr/>
          <p:nvPr/>
        </p:nvSpPr>
        <p:spPr>
          <a:xfrm>
            <a:off x="1019175" y="4105275"/>
            <a:ext cx="2097088"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矩形 8"/>
          <p:cNvSpPr/>
          <p:nvPr/>
        </p:nvSpPr>
        <p:spPr>
          <a:xfrm>
            <a:off x="3524250" y="4105275"/>
            <a:ext cx="2095500"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矩形 8"/>
          <p:cNvSpPr/>
          <p:nvPr/>
        </p:nvSpPr>
        <p:spPr>
          <a:xfrm>
            <a:off x="6011863" y="4105275"/>
            <a:ext cx="2097087"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7" name="Picture 4"/>
          <p:cNvPicPr>
            <a:picLocks noChangeAspect="1" noChangeArrowheads="1"/>
          </p:cNvPicPr>
          <p:nvPr/>
        </p:nvPicPr>
        <p:blipFill>
          <a:blip r:embed="rId1"/>
          <a:srcRect l="7095" t="10577" r="5096" b="-385"/>
          <a:stretch>
            <a:fillRect/>
          </a:stretch>
        </p:blipFill>
        <p:spPr bwMode="auto">
          <a:xfrm>
            <a:off x="1017588" y="987425"/>
            <a:ext cx="2098675"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8" name="Picture 3"/>
          <p:cNvPicPr>
            <a:picLocks noChangeAspect="1" noChangeArrowheads="1"/>
          </p:cNvPicPr>
          <p:nvPr/>
        </p:nvPicPr>
        <p:blipFill>
          <a:blip r:embed="rId2"/>
          <a:srcRect l="1180" t="8305" r="-479" b="4041"/>
          <a:stretch>
            <a:fillRect/>
          </a:stretch>
        </p:blipFill>
        <p:spPr bwMode="auto">
          <a:xfrm>
            <a:off x="3524250" y="987425"/>
            <a:ext cx="2095500"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srcRect t="5579" b="5579"/>
          <a:stretch>
            <a:fillRect/>
          </a:stretch>
        </p:blipFill>
        <p:spPr bwMode="auto">
          <a:xfrm>
            <a:off x="6011863" y="987425"/>
            <a:ext cx="2106612"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nvGrpSpPr>
          <p:cNvPr id="70" name="组合 69"/>
          <p:cNvGrpSpPr/>
          <p:nvPr/>
        </p:nvGrpSpPr>
        <p:grpSpPr bwMode="auto">
          <a:xfrm>
            <a:off x="3810000" y="2424113"/>
            <a:ext cx="1524000" cy="323850"/>
            <a:chOff x="1044443" y="2031280"/>
            <a:chExt cx="1523929" cy="323165"/>
          </a:xfrm>
        </p:grpSpPr>
        <p:sp>
          <p:nvSpPr>
            <p:cNvPr id="71"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40001" name="组合 71"/>
            <p:cNvGrpSpPr/>
            <p:nvPr/>
          </p:nvGrpSpPr>
          <p:grpSpPr bwMode="auto">
            <a:xfrm rot="5400000">
              <a:off x="1065384" y="2146551"/>
              <a:ext cx="108012" cy="108012"/>
              <a:chOff x="2987824" y="2636912"/>
              <a:chExt cx="108012" cy="108012"/>
            </a:xfrm>
          </p:grpSpPr>
          <p:sp>
            <p:nvSpPr>
              <p:cNvPr id="73" name="椭圆 72"/>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4" name="等腰三角形 73"/>
              <p:cNvSpPr/>
              <p:nvPr/>
            </p:nvSpPr>
            <p:spPr>
              <a:xfrm>
                <a:off x="3015127" y="2669032"/>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75" name="组合 74"/>
          <p:cNvGrpSpPr/>
          <p:nvPr/>
        </p:nvGrpSpPr>
        <p:grpSpPr bwMode="auto">
          <a:xfrm>
            <a:off x="6303963" y="2424113"/>
            <a:ext cx="1524000" cy="323850"/>
            <a:chOff x="1044443" y="2031280"/>
            <a:chExt cx="1523929" cy="323165"/>
          </a:xfrm>
        </p:grpSpPr>
        <p:sp>
          <p:nvSpPr>
            <p:cNvPr id="76"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9997" name="组合 76"/>
            <p:cNvGrpSpPr/>
            <p:nvPr/>
          </p:nvGrpSpPr>
          <p:grpSpPr bwMode="auto">
            <a:xfrm rot="5400000">
              <a:off x="1065384" y="2146551"/>
              <a:ext cx="108012" cy="108012"/>
              <a:chOff x="2987824" y="2636912"/>
              <a:chExt cx="108012" cy="108012"/>
            </a:xfrm>
          </p:grpSpPr>
          <p:sp>
            <p:nvSpPr>
              <p:cNvPr id="78" name="椭圆 77"/>
              <p:cNvSpPr/>
              <p:nvPr/>
            </p:nvSpPr>
            <p:spPr>
              <a:xfrm>
                <a:off x="2988195" y="2637284"/>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9" name="等腰三角形 78"/>
              <p:cNvSpPr/>
              <p:nvPr/>
            </p:nvSpPr>
            <p:spPr>
              <a:xfrm>
                <a:off x="3015126" y="2669033"/>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39956" name="组合 79"/>
          <p:cNvGrpSpPr/>
          <p:nvPr/>
        </p:nvGrpSpPr>
        <p:grpSpPr bwMode="auto">
          <a:xfrm>
            <a:off x="3175" y="249238"/>
            <a:ext cx="9140825" cy="339725"/>
            <a:chOff x="2964" y="249810"/>
            <a:chExt cx="9141036" cy="338554"/>
          </a:xfrm>
        </p:grpSpPr>
        <p:grpSp>
          <p:nvGrpSpPr>
            <p:cNvPr id="39957" name="组合 80"/>
            <p:cNvGrpSpPr/>
            <p:nvPr/>
          </p:nvGrpSpPr>
          <p:grpSpPr bwMode="auto">
            <a:xfrm>
              <a:off x="2461860" y="504137"/>
              <a:ext cx="503104" cy="51389"/>
              <a:chOff x="1548140" y="486364"/>
              <a:chExt cx="503104" cy="51389"/>
            </a:xfrm>
          </p:grpSpPr>
          <p:cxnSp>
            <p:nvCxnSpPr>
              <p:cNvPr id="92" name="直接连接符 91"/>
              <p:cNvCxnSpPr/>
              <p:nvPr/>
            </p:nvCxnSpPr>
            <p:spPr>
              <a:xfrm>
                <a:off x="192934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9642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8944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8594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82457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7912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75630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68645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72138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65152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61819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58326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56580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54833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99761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015075"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9817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94681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9118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8769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84203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77376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8086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73884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70391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66899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63565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60072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39958" name="组合 81"/>
            <p:cNvGrpSpPr/>
            <p:nvPr/>
          </p:nvGrpSpPr>
          <p:grpSpPr bwMode="auto">
            <a:xfrm>
              <a:off x="2964" y="304971"/>
              <a:ext cx="255431" cy="278159"/>
              <a:chOff x="1619671" y="483518"/>
              <a:chExt cx="255431" cy="278159"/>
            </a:xfrm>
          </p:grpSpPr>
          <p:sp>
            <p:nvSpPr>
              <p:cNvPr id="90" name="矩形 89"/>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1" name="等腰三角形 90"/>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83" name="矩形 82"/>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84" name="直接连接符 83"/>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9961" name="组合 84"/>
            <p:cNvGrpSpPr/>
            <p:nvPr/>
          </p:nvGrpSpPr>
          <p:grpSpPr bwMode="auto">
            <a:xfrm>
              <a:off x="283270" y="249810"/>
              <a:ext cx="2470458" cy="338554"/>
              <a:chOff x="3508896" y="662864"/>
              <a:chExt cx="2470458" cy="338554"/>
            </a:xfrm>
          </p:grpSpPr>
          <p:sp>
            <p:nvSpPr>
              <p:cNvPr id="39962" name="TextBox 85"/>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思考总结</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9963" name="组合 86"/>
              <p:cNvGrpSpPr/>
              <p:nvPr/>
            </p:nvGrpSpPr>
            <p:grpSpPr bwMode="auto">
              <a:xfrm>
                <a:off x="4540250" y="752782"/>
                <a:ext cx="1439104" cy="241198"/>
                <a:chOff x="4540250" y="752782"/>
                <a:chExt cx="1439104" cy="241198"/>
              </a:xfrm>
            </p:grpSpPr>
            <p:sp>
              <p:nvSpPr>
                <p:cNvPr id="39964" name="TextBox 87"/>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Thinking Summary</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89" name="直接连接符 88"/>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1+#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1+#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1+#ppt_w/2"/>
                                          </p:val>
                                        </p:tav>
                                        <p:tav tm="100000">
                                          <p:val>
                                            <p:strVal val="#ppt_x"/>
                                          </p:val>
                                        </p:tav>
                                      </p:tavLst>
                                    </p:anim>
                                    <p:anim calcmode="lin" valueType="num">
                                      <p:cBhvr additive="base">
                                        <p:cTn id="16" dur="500" fill="hold"/>
                                        <p:tgtEl>
                                          <p:spTgt spid="6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50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1+#ppt_w/2"/>
                                          </p:val>
                                        </p:tav>
                                        <p:tav tm="100000">
                                          <p:val>
                                            <p:strVal val="#ppt_x"/>
                                          </p:val>
                                        </p:tav>
                                      </p:tavLst>
                                    </p:anim>
                                    <p:anim calcmode="lin" valueType="num">
                                      <p:cBhvr additive="base">
                                        <p:cTn id="24" dur="500" fill="hold"/>
                                        <p:tgtEl>
                                          <p:spTgt spid="7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0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00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1+#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100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1+#ppt_w/2"/>
                                          </p:val>
                                        </p:tav>
                                        <p:tav tm="100000">
                                          <p:val>
                                            <p:strVal val="#ppt_x"/>
                                          </p:val>
                                        </p:tav>
                                      </p:tavLst>
                                    </p:anim>
                                    <p:anim calcmode="lin" valueType="num">
                                      <p:cBhvr additive="base">
                                        <p:cTn id="40" dur="500" fill="hold"/>
                                        <p:tgtEl>
                                          <p:spTgt spid="50"/>
                                        </p:tgtEl>
                                        <p:attrNameLst>
                                          <p:attrName>ppt_y</p:attrName>
                                        </p:attrNameLst>
                                      </p:cBhvr>
                                      <p:tavLst>
                                        <p:tav tm="0">
                                          <p:val>
                                            <p:strVal val="#ppt_y"/>
                                          </p:val>
                                        </p:tav>
                                        <p:tav tm="100000">
                                          <p:val>
                                            <p:strVal val="#ppt_y"/>
                                          </p:val>
                                        </p:tav>
                                      </p:tavLst>
                                    </p:anim>
                                  </p:childTnLst>
                                </p:cTn>
                              </p:par>
                              <p:par>
                                <p:cTn id="41" presetID="12" presetClass="entr" presetSubtype="1" repeatCount="2000" fill="hold" nodeType="withEffect">
                                  <p:stCondLst>
                                    <p:cond delay="15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250"/>
                                        <p:tgtEl>
                                          <p:spTgt spid="19"/>
                                        </p:tgtEl>
                                        <p:attrNameLst>
                                          <p:attrName>ppt_y</p:attrName>
                                        </p:attrNameLst>
                                      </p:cBhvr>
                                      <p:tavLst>
                                        <p:tav tm="0">
                                          <p:val>
                                            <p:strVal val="#ppt_y-#ppt_h*1.125000"/>
                                          </p:val>
                                        </p:tav>
                                        <p:tav tm="100000">
                                          <p:val>
                                            <p:strVal val="#ppt_y"/>
                                          </p:val>
                                        </p:tav>
                                      </p:tavLst>
                                    </p:anim>
                                    <p:animEffect transition="in" filter="wipe(down)">
                                      <p:cBhvr>
                                        <p:cTn id="44" dur="250"/>
                                        <p:tgtEl>
                                          <p:spTgt spid="19"/>
                                        </p:tgtEl>
                                      </p:cBhvr>
                                    </p:animEffect>
                                  </p:childTnLst>
                                </p:cTn>
                              </p:par>
                              <p:par>
                                <p:cTn id="45" presetID="12" presetClass="entr" presetSubtype="1" repeatCount="2000" fill="hold" nodeType="withEffect">
                                  <p:stCondLst>
                                    <p:cond delay="150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250"/>
                                        <p:tgtEl>
                                          <p:spTgt spid="34"/>
                                        </p:tgtEl>
                                        <p:attrNameLst>
                                          <p:attrName>ppt_y</p:attrName>
                                        </p:attrNameLst>
                                      </p:cBhvr>
                                      <p:tavLst>
                                        <p:tav tm="0">
                                          <p:val>
                                            <p:strVal val="#ppt_y-#ppt_h*1.125000"/>
                                          </p:val>
                                        </p:tav>
                                        <p:tav tm="100000">
                                          <p:val>
                                            <p:strVal val="#ppt_y"/>
                                          </p:val>
                                        </p:tav>
                                      </p:tavLst>
                                    </p:anim>
                                    <p:animEffect transition="in" filter="wipe(down)">
                                      <p:cBhvr>
                                        <p:cTn id="48" dur="250"/>
                                        <p:tgtEl>
                                          <p:spTgt spid="34"/>
                                        </p:tgtEl>
                                      </p:cBhvr>
                                    </p:animEffect>
                                  </p:childTnLst>
                                </p:cTn>
                              </p:par>
                              <p:par>
                                <p:cTn id="49" presetID="12" presetClass="entr" presetSubtype="1" repeatCount="2000" fill="hold" nodeType="withEffect">
                                  <p:stCondLst>
                                    <p:cond delay="150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250"/>
                                        <p:tgtEl>
                                          <p:spTgt spid="49"/>
                                        </p:tgtEl>
                                        <p:attrNameLst>
                                          <p:attrName>ppt_y</p:attrName>
                                        </p:attrNameLst>
                                      </p:cBhvr>
                                      <p:tavLst>
                                        <p:tav tm="0">
                                          <p:val>
                                            <p:strVal val="#ppt_y-#ppt_h*1.125000"/>
                                          </p:val>
                                        </p:tav>
                                        <p:tav tm="100000">
                                          <p:val>
                                            <p:strVal val="#ppt_y"/>
                                          </p:val>
                                        </p:tav>
                                      </p:tavLst>
                                    </p:anim>
                                    <p:animEffect transition="in" filter="wipe(down)">
                                      <p:cBhvr>
                                        <p:cTn id="52" dur="250"/>
                                        <p:tgtEl>
                                          <p:spTgt spid="49"/>
                                        </p:tgtEl>
                                      </p:cBhvr>
                                    </p:animEffect>
                                  </p:childTnLst>
                                </p:cTn>
                              </p:par>
                              <p:par>
                                <p:cTn id="53" presetID="53" presetClass="entr" presetSubtype="16" fill="hold" nodeType="withEffect">
                                  <p:stCondLst>
                                    <p:cond delay="200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10" presetClass="entr" presetSubtype="0" fill="hold" grpId="0" nodeType="withEffect">
                                  <p:stCondLst>
                                    <p:cond delay="250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100"/>
                                        <p:tgtEl>
                                          <p:spTgt spid="64"/>
                                        </p:tgtEl>
                                      </p:cBhvr>
                                    </p:animEffect>
                                  </p:childTnLst>
                                </p:cTn>
                              </p:par>
                              <p:par>
                                <p:cTn id="61" presetID="10" presetClass="exit" presetSubtype="0" fill="hold" grpId="1" nodeType="withEffect">
                                  <p:stCondLst>
                                    <p:cond delay="2500"/>
                                  </p:stCondLst>
                                  <p:childTnLst>
                                    <p:animEffect transition="out" filter="fade">
                                      <p:cBhvr>
                                        <p:cTn id="62" dur="500"/>
                                        <p:tgtEl>
                                          <p:spTgt spid="64"/>
                                        </p:tgtEl>
                                      </p:cBhvr>
                                    </p:animEffect>
                                    <p:set>
                                      <p:cBhvr>
                                        <p:cTn id="63" dur="1" fill="hold">
                                          <p:stCondLst>
                                            <p:cond delay="499"/>
                                          </p:stCondLst>
                                        </p:cTn>
                                        <p:tgtEl>
                                          <p:spTgt spid="64"/>
                                        </p:tgtEl>
                                        <p:attrNameLst>
                                          <p:attrName>style.visibility</p:attrName>
                                        </p:attrNameLst>
                                      </p:cBhvr>
                                      <p:to>
                                        <p:strVal val="hidden"/>
                                      </p:to>
                                    </p:set>
                                  </p:childTnLst>
                                </p:cTn>
                              </p:par>
                              <p:par>
                                <p:cTn id="64" presetID="23" presetClass="exit" presetSubtype="16" fill="hold" grpId="2" nodeType="withEffect">
                                  <p:stCondLst>
                                    <p:cond delay="2500"/>
                                  </p:stCondLst>
                                  <p:childTnLst>
                                    <p:anim calcmode="lin" valueType="num">
                                      <p:cBhvr>
                                        <p:cTn id="65" dur="500"/>
                                        <p:tgtEl>
                                          <p:spTgt spid="64"/>
                                        </p:tgtEl>
                                        <p:attrNameLst>
                                          <p:attrName>ppt_w</p:attrName>
                                        </p:attrNameLst>
                                      </p:cBhvr>
                                      <p:tavLst>
                                        <p:tav tm="0">
                                          <p:val>
                                            <p:strVal val="ppt_w"/>
                                          </p:val>
                                        </p:tav>
                                        <p:tav tm="100000">
                                          <p:val>
                                            <p:strVal val="4*ppt_w"/>
                                          </p:val>
                                        </p:tav>
                                      </p:tavLst>
                                    </p:anim>
                                    <p:anim calcmode="lin" valueType="num">
                                      <p:cBhvr>
                                        <p:cTn id="66" dur="500"/>
                                        <p:tgtEl>
                                          <p:spTgt spid="64"/>
                                        </p:tgtEl>
                                        <p:attrNameLst>
                                          <p:attrName>ppt_h</p:attrName>
                                        </p:attrNameLst>
                                      </p:cBhvr>
                                      <p:tavLst>
                                        <p:tav tm="0">
                                          <p:val>
                                            <p:strVal val="ppt_h"/>
                                          </p:val>
                                        </p:tav>
                                        <p:tav tm="100000">
                                          <p:val>
                                            <p:strVal val="4*ppt_h"/>
                                          </p:val>
                                        </p:tav>
                                      </p:tavLst>
                                    </p:anim>
                                    <p:set>
                                      <p:cBhvr>
                                        <p:cTn id="67" dur="1" fill="hold">
                                          <p:stCondLst>
                                            <p:cond delay="499"/>
                                          </p:stCondLst>
                                        </p:cTn>
                                        <p:tgtEl>
                                          <p:spTgt spid="64"/>
                                        </p:tgtEl>
                                        <p:attrNameLst>
                                          <p:attrName>style.visibility</p:attrName>
                                        </p:attrNameLst>
                                      </p:cBhvr>
                                      <p:to>
                                        <p:strVal val="hidden"/>
                                      </p:to>
                                    </p:set>
                                  </p:childTnLst>
                                </p:cTn>
                              </p:par>
                              <p:par>
                                <p:cTn id="68" presetID="53" presetClass="entr" presetSubtype="16" fill="hold" nodeType="withEffect">
                                  <p:stCondLst>
                                    <p:cond delay="30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10" presetClass="entr" presetSubtype="0" fill="hold" grpId="0" nodeType="withEffect">
                                  <p:stCondLst>
                                    <p:cond delay="325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100"/>
                                        <p:tgtEl>
                                          <p:spTgt spid="65"/>
                                        </p:tgtEl>
                                      </p:cBhvr>
                                    </p:animEffect>
                                  </p:childTnLst>
                                </p:cTn>
                              </p:par>
                              <p:par>
                                <p:cTn id="76" presetID="10" presetClass="exit" presetSubtype="0" fill="hold" grpId="1" nodeType="withEffect">
                                  <p:stCondLst>
                                    <p:cond delay="3250"/>
                                  </p:stCondLst>
                                  <p:childTnLst>
                                    <p:animEffect transition="out" filter="fade">
                                      <p:cBhvr>
                                        <p:cTn id="77" dur="500"/>
                                        <p:tgtEl>
                                          <p:spTgt spid="65"/>
                                        </p:tgtEl>
                                      </p:cBhvr>
                                    </p:animEffect>
                                    <p:set>
                                      <p:cBhvr>
                                        <p:cTn id="78" dur="1" fill="hold">
                                          <p:stCondLst>
                                            <p:cond delay="499"/>
                                          </p:stCondLst>
                                        </p:cTn>
                                        <p:tgtEl>
                                          <p:spTgt spid="65"/>
                                        </p:tgtEl>
                                        <p:attrNameLst>
                                          <p:attrName>style.visibility</p:attrName>
                                        </p:attrNameLst>
                                      </p:cBhvr>
                                      <p:to>
                                        <p:strVal val="hidden"/>
                                      </p:to>
                                    </p:set>
                                  </p:childTnLst>
                                </p:cTn>
                              </p:par>
                              <p:par>
                                <p:cTn id="79" presetID="23" presetClass="exit" presetSubtype="16" fill="hold" grpId="2" nodeType="withEffect">
                                  <p:stCondLst>
                                    <p:cond delay="3250"/>
                                  </p:stCondLst>
                                  <p:childTnLst>
                                    <p:anim calcmode="lin" valueType="num">
                                      <p:cBhvr>
                                        <p:cTn id="80" dur="500"/>
                                        <p:tgtEl>
                                          <p:spTgt spid="65"/>
                                        </p:tgtEl>
                                        <p:attrNameLst>
                                          <p:attrName>ppt_w</p:attrName>
                                        </p:attrNameLst>
                                      </p:cBhvr>
                                      <p:tavLst>
                                        <p:tav tm="0">
                                          <p:val>
                                            <p:strVal val="ppt_w"/>
                                          </p:val>
                                        </p:tav>
                                        <p:tav tm="100000">
                                          <p:val>
                                            <p:strVal val="4*ppt_w"/>
                                          </p:val>
                                        </p:tav>
                                      </p:tavLst>
                                    </p:anim>
                                    <p:anim calcmode="lin" valueType="num">
                                      <p:cBhvr>
                                        <p:cTn id="81" dur="500"/>
                                        <p:tgtEl>
                                          <p:spTgt spid="65"/>
                                        </p:tgtEl>
                                        <p:attrNameLst>
                                          <p:attrName>ppt_h</p:attrName>
                                        </p:attrNameLst>
                                      </p:cBhvr>
                                      <p:tavLst>
                                        <p:tav tm="0">
                                          <p:val>
                                            <p:strVal val="ppt_h"/>
                                          </p:val>
                                        </p:tav>
                                        <p:tav tm="100000">
                                          <p:val>
                                            <p:strVal val="4*ppt_h"/>
                                          </p:val>
                                        </p:tav>
                                      </p:tavLst>
                                    </p:anim>
                                    <p:set>
                                      <p:cBhvr>
                                        <p:cTn id="82" dur="1" fill="hold">
                                          <p:stCondLst>
                                            <p:cond delay="499"/>
                                          </p:stCondLst>
                                        </p:cTn>
                                        <p:tgtEl>
                                          <p:spTgt spid="65"/>
                                        </p:tgtEl>
                                        <p:attrNameLst>
                                          <p:attrName>style.visibility</p:attrName>
                                        </p:attrNameLst>
                                      </p:cBhvr>
                                      <p:to>
                                        <p:strVal val="hidden"/>
                                      </p:to>
                                    </p:set>
                                  </p:childTnLst>
                                </p:cTn>
                              </p:par>
                              <p:par>
                                <p:cTn id="83" presetID="53" presetClass="entr" presetSubtype="16" fill="hold" nodeType="withEffect">
                                  <p:stCondLst>
                                    <p:cond delay="3750"/>
                                  </p:stCondLst>
                                  <p:childTnLst>
                                    <p:set>
                                      <p:cBhvr>
                                        <p:cTn id="84" dur="1" fill="hold">
                                          <p:stCondLst>
                                            <p:cond delay="0"/>
                                          </p:stCondLst>
                                        </p:cTn>
                                        <p:tgtEl>
                                          <p:spTgt spid="57"/>
                                        </p:tgtEl>
                                        <p:attrNameLst>
                                          <p:attrName>style.visibility</p:attrName>
                                        </p:attrNameLst>
                                      </p:cBhvr>
                                      <p:to>
                                        <p:strVal val="visible"/>
                                      </p:to>
                                    </p:set>
                                    <p:anim calcmode="lin" valueType="num">
                                      <p:cBhvr>
                                        <p:cTn id="85" dur="500" fill="hold"/>
                                        <p:tgtEl>
                                          <p:spTgt spid="57"/>
                                        </p:tgtEl>
                                        <p:attrNameLst>
                                          <p:attrName>ppt_w</p:attrName>
                                        </p:attrNameLst>
                                      </p:cBhvr>
                                      <p:tavLst>
                                        <p:tav tm="0">
                                          <p:val>
                                            <p:fltVal val="0"/>
                                          </p:val>
                                        </p:tav>
                                        <p:tav tm="100000">
                                          <p:val>
                                            <p:strVal val="#ppt_w"/>
                                          </p:val>
                                        </p:tav>
                                      </p:tavLst>
                                    </p:anim>
                                    <p:anim calcmode="lin" valueType="num">
                                      <p:cBhvr>
                                        <p:cTn id="86" dur="500" fill="hold"/>
                                        <p:tgtEl>
                                          <p:spTgt spid="57"/>
                                        </p:tgtEl>
                                        <p:attrNameLst>
                                          <p:attrName>ppt_h</p:attrName>
                                        </p:attrNameLst>
                                      </p:cBhvr>
                                      <p:tavLst>
                                        <p:tav tm="0">
                                          <p:val>
                                            <p:fltVal val="0"/>
                                          </p:val>
                                        </p:tav>
                                        <p:tav tm="100000">
                                          <p:val>
                                            <p:strVal val="#ppt_h"/>
                                          </p:val>
                                        </p:tav>
                                      </p:tavLst>
                                    </p:anim>
                                    <p:animEffect transition="in" filter="fade">
                                      <p:cBhvr>
                                        <p:cTn id="87" dur="500"/>
                                        <p:tgtEl>
                                          <p:spTgt spid="57"/>
                                        </p:tgtEl>
                                      </p:cBhvr>
                                    </p:animEffect>
                                  </p:childTnLst>
                                </p:cTn>
                              </p:par>
                              <p:par>
                                <p:cTn id="88" presetID="10" presetClass="entr" presetSubtype="0" fill="hold" grpId="0" nodeType="withEffect">
                                  <p:stCondLst>
                                    <p:cond delay="400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100"/>
                                        <p:tgtEl>
                                          <p:spTgt spid="66"/>
                                        </p:tgtEl>
                                      </p:cBhvr>
                                    </p:animEffect>
                                  </p:childTnLst>
                                </p:cTn>
                              </p:par>
                              <p:par>
                                <p:cTn id="91" presetID="10" presetClass="exit" presetSubtype="0" fill="hold" grpId="1" nodeType="withEffect">
                                  <p:stCondLst>
                                    <p:cond delay="4000"/>
                                  </p:stCondLst>
                                  <p:childTnLst>
                                    <p:animEffect transition="out" filter="fade">
                                      <p:cBhvr>
                                        <p:cTn id="92" dur="500"/>
                                        <p:tgtEl>
                                          <p:spTgt spid="66"/>
                                        </p:tgtEl>
                                      </p:cBhvr>
                                    </p:animEffect>
                                    <p:set>
                                      <p:cBhvr>
                                        <p:cTn id="93" dur="1" fill="hold">
                                          <p:stCondLst>
                                            <p:cond delay="499"/>
                                          </p:stCondLst>
                                        </p:cTn>
                                        <p:tgtEl>
                                          <p:spTgt spid="66"/>
                                        </p:tgtEl>
                                        <p:attrNameLst>
                                          <p:attrName>style.visibility</p:attrName>
                                        </p:attrNameLst>
                                      </p:cBhvr>
                                      <p:to>
                                        <p:strVal val="hidden"/>
                                      </p:to>
                                    </p:set>
                                  </p:childTnLst>
                                </p:cTn>
                              </p:par>
                              <p:par>
                                <p:cTn id="94" presetID="23" presetClass="exit" presetSubtype="16" fill="hold" grpId="2" nodeType="withEffect">
                                  <p:stCondLst>
                                    <p:cond delay="4000"/>
                                  </p:stCondLst>
                                  <p:childTnLst>
                                    <p:anim calcmode="lin" valueType="num">
                                      <p:cBhvr>
                                        <p:cTn id="95" dur="500"/>
                                        <p:tgtEl>
                                          <p:spTgt spid="66"/>
                                        </p:tgtEl>
                                        <p:attrNameLst>
                                          <p:attrName>ppt_w</p:attrName>
                                        </p:attrNameLst>
                                      </p:cBhvr>
                                      <p:tavLst>
                                        <p:tav tm="0">
                                          <p:val>
                                            <p:strVal val="ppt_w"/>
                                          </p:val>
                                        </p:tav>
                                        <p:tav tm="100000">
                                          <p:val>
                                            <p:strVal val="4*ppt_w"/>
                                          </p:val>
                                        </p:tav>
                                      </p:tavLst>
                                    </p:anim>
                                    <p:anim calcmode="lin" valueType="num">
                                      <p:cBhvr>
                                        <p:cTn id="96" dur="500"/>
                                        <p:tgtEl>
                                          <p:spTgt spid="66"/>
                                        </p:tgtEl>
                                        <p:attrNameLst>
                                          <p:attrName>ppt_h</p:attrName>
                                        </p:attrNameLst>
                                      </p:cBhvr>
                                      <p:tavLst>
                                        <p:tav tm="0">
                                          <p:val>
                                            <p:strVal val="ppt_h"/>
                                          </p:val>
                                        </p:tav>
                                        <p:tav tm="100000">
                                          <p:val>
                                            <p:strVal val="4*ppt_h"/>
                                          </p:val>
                                        </p:tav>
                                      </p:tavLst>
                                    </p:anim>
                                    <p:set>
                                      <p:cBhvr>
                                        <p:cTn id="97" dur="1" fill="hold">
                                          <p:stCondLst>
                                            <p:cond delay="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4" grpId="2"/>
      <p:bldP spid="65" grpId="0"/>
      <p:bldP spid="65" grpId="1"/>
      <p:bldP spid="65" grpId="2"/>
      <p:bldP spid="66" grpId="0"/>
      <p:bldP spid="66" grpId="1"/>
      <p:bldP spid="66"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立方体 116"/>
          <p:cNvSpPr/>
          <p:nvPr/>
        </p:nvSpPr>
        <p:spPr>
          <a:xfrm>
            <a:off x="4427538" y="4562475"/>
            <a:ext cx="4067175" cy="188913"/>
          </a:xfrm>
          <a:prstGeom prst="cub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40963" name="组合 45"/>
          <p:cNvGrpSpPr/>
          <p:nvPr/>
        </p:nvGrpSpPr>
        <p:grpSpPr bwMode="auto">
          <a:xfrm>
            <a:off x="3175" y="249238"/>
            <a:ext cx="9140825" cy="339725"/>
            <a:chOff x="2964" y="249810"/>
            <a:chExt cx="9141036" cy="338554"/>
          </a:xfrm>
        </p:grpSpPr>
        <p:grpSp>
          <p:nvGrpSpPr>
            <p:cNvPr id="40994" name="组合 46"/>
            <p:cNvGrpSpPr/>
            <p:nvPr/>
          </p:nvGrpSpPr>
          <p:grpSpPr bwMode="auto">
            <a:xfrm>
              <a:off x="2461860" y="504137"/>
              <a:ext cx="503104" cy="51389"/>
              <a:chOff x="1548140" y="486364"/>
              <a:chExt cx="503104" cy="51389"/>
            </a:xfrm>
          </p:grpSpPr>
          <p:cxnSp>
            <p:nvCxnSpPr>
              <p:cNvPr id="58" name="直接连接符 57"/>
              <p:cNvCxnSpPr/>
              <p:nvPr/>
            </p:nvCxnSpPr>
            <p:spPr>
              <a:xfrm>
                <a:off x="192934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642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8944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594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82457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912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75630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68645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72138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65152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61819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8326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6580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54833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99761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015075"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9817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4681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9118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8769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84203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77376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8086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3884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0391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66899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63565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60072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0995" name="组合 47"/>
            <p:cNvGrpSpPr/>
            <p:nvPr/>
          </p:nvGrpSpPr>
          <p:grpSpPr bwMode="auto">
            <a:xfrm>
              <a:off x="2964" y="304971"/>
              <a:ext cx="255431" cy="278159"/>
              <a:chOff x="1619671" y="483518"/>
              <a:chExt cx="255431" cy="278159"/>
            </a:xfrm>
          </p:grpSpPr>
          <p:sp>
            <p:nvSpPr>
              <p:cNvPr id="56" name="矩形 55"/>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7" name="等腰三角形 56"/>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9" name="矩形 48"/>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50" name="直接连接符 49"/>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0998" name="组合 50"/>
            <p:cNvGrpSpPr/>
            <p:nvPr/>
          </p:nvGrpSpPr>
          <p:grpSpPr bwMode="auto">
            <a:xfrm>
              <a:off x="283270" y="249810"/>
              <a:ext cx="2470458" cy="338554"/>
              <a:chOff x="3508896" y="662864"/>
              <a:chExt cx="2470458" cy="338554"/>
            </a:xfrm>
          </p:grpSpPr>
          <p:sp>
            <p:nvSpPr>
              <p:cNvPr id="40999" name="TextBox 51"/>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思考总结</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41000" name="组合 52"/>
              <p:cNvGrpSpPr/>
              <p:nvPr/>
            </p:nvGrpSpPr>
            <p:grpSpPr bwMode="auto">
              <a:xfrm>
                <a:off x="4540250" y="752782"/>
                <a:ext cx="1439104" cy="241198"/>
                <a:chOff x="4540250" y="752782"/>
                <a:chExt cx="1439104" cy="241198"/>
              </a:xfrm>
            </p:grpSpPr>
            <p:sp>
              <p:nvSpPr>
                <p:cNvPr id="41001" name="TextBox 53"/>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Thinking Summary</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5" name="直接连接符 54"/>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14" name="组合 113"/>
          <p:cNvGrpSpPr/>
          <p:nvPr/>
        </p:nvGrpSpPr>
        <p:grpSpPr bwMode="auto">
          <a:xfrm>
            <a:off x="1866900" y="1897063"/>
            <a:ext cx="2109788" cy="1271587"/>
            <a:chOff x="1855828" y="2138793"/>
            <a:chExt cx="2109601" cy="1271611"/>
          </a:xfrm>
        </p:grpSpPr>
        <p:sp>
          <p:nvSpPr>
            <p:cNvPr id="86" name="Freeform 2"/>
            <p:cNvSpPr/>
            <p:nvPr/>
          </p:nvSpPr>
          <p:spPr bwMode="gray">
            <a:xfrm>
              <a:off x="2403342" y="2782435"/>
              <a:ext cx="832764" cy="627969"/>
            </a:xfrm>
            <a:custGeom>
              <a:avLst/>
              <a:gdLst>
                <a:gd name="T0" fmla="*/ 2147483647 w 797"/>
                <a:gd name="T1" fmla="*/ 0 h 506"/>
                <a:gd name="T2" fmla="*/ 2147483647 w 797"/>
                <a:gd name="T3" fmla="*/ 2147483647 h 506"/>
                <a:gd name="T4" fmla="*/ 2147483647 w 797"/>
                <a:gd name="T5" fmla="*/ 2147483647 h 506"/>
                <a:gd name="T6" fmla="*/ 2147483647 w 797"/>
                <a:gd name="T7" fmla="*/ 2147483647 h 506"/>
                <a:gd name="T8" fmla="*/ 0 w 797"/>
                <a:gd name="T9" fmla="*/ 2147483647 h 506"/>
                <a:gd name="T10" fmla="*/ 2147483647 w 797"/>
                <a:gd name="T11" fmla="*/ 0 h 506"/>
                <a:gd name="T12" fmla="*/ 0 60000 65536"/>
                <a:gd name="T13" fmla="*/ 0 60000 65536"/>
                <a:gd name="T14" fmla="*/ 0 60000 65536"/>
                <a:gd name="T15" fmla="*/ 0 60000 65536"/>
                <a:gd name="T16" fmla="*/ 0 60000 65536"/>
                <a:gd name="T17" fmla="*/ 0 60000 65536"/>
                <a:gd name="T18" fmla="*/ 0 w 797"/>
                <a:gd name="T19" fmla="*/ 0 h 506"/>
                <a:gd name="T20" fmla="*/ 797 w 797"/>
                <a:gd name="T21" fmla="*/ 506 h 506"/>
              </a:gdLst>
              <a:ahLst/>
              <a:cxnLst>
                <a:cxn ang="T12">
                  <a:pos x="T0" y="T1"/>
                </a:cxn>
                <a:cxn ang="T13">
                  <a:pos x="T2" y="T3"/>
                </a:cxn>
                <a:cxn ang="T14">
                  <a:pos x="T4" y="T5"/>
                </a:cxn>
                <a:cxn ang="T15">
                  <a:pos x="T6" y="T7"/>
                </a:cxn>
                <a:cxn ang="T16">
                  <a:pos x="T8" y="T9"/>
                </a:cxn>
                <a:cxn ang="T17">
                  <a:pos x="T10" y="T11"/>
                </a:cxn>
              </a:cxnLst>
              <a:rect l="T18" t="T19" r="T20" b="T21"/>
              <a:pathLst>
                <a:path w="797" h="506">
                  <a:moveTo>
                    <a:pt x="390" y="0"/>
                  </a:moveTo>
                  <a:lnTo>
                    <a:pt x="448" y="64"/>
                  </a:lnTo>
                  <a:lnTo>
                    <a:pt x="797" y="495"/>
                  </a:lnTo>
                  <a:lnTo>
                    <a:pt x="390" y="355"/>
                  </a:lnTo>
                  <a:lnTo>
                    <a:pt x="0" y="506"/>
                  </a:lnTo>
                  <a:lnTo>
                    <a:pt x="390" y="0"/>
                  </a:lnTo>
                  <a:close/>
                </a:path>
              </a:pathLst>
            </a:custGeom>
            <a:gradFill flip="none" rotWithShape="1">
              <a:gsLst>
                <a:gs pos="100000">
                  <a:srgbClr val="0070C0"/>
                </a:gs>
                <a:gs pos="12000">
                  <a:schemeClr val="bg1">
                    <a:alpha val="0"/>
                  </a:schemeClr>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7" name="Freeform 3"/>
            <p:cNvSpPr/>
            <p:nvPr/>
          </p:nvSpPr>
          <p:spPr bwMode="gray">
            <a:xfrm>
              <a:off x="2823382" y="2138793"/>
              <a:ext cx="1142047" cy="735591"/>
            </a:xfrm>
            <a:custGeom>
              <a:avLst/>
              <a:gdLst>
                <a:gd name="T0" fmla="*/ 2147483647 w 1093"/>
                <a:gd name="T1" fmla="*/ 2147483647 h 704"/>
                <a:gd name="T2" fmla="*/ 0 w 1093"/>
                <a:gd name="T3" fmla="*/ 2147483647 h 704"/>
                <a:gd name="T4" fmla="*/ 2147483647 w 1093"/>
                <a:gd name="T5" fmla="*/ 0 h 704"/>
                <a:gd name="T6" fmla="*/ 2147483647 w 1093"/>
                <a:gd name="T7" fmla="*/ 2147483647 h 704"/>
                <a:gd name="T8" fmla="*/ 2147483647 w 1093"/>
                <a:gd name="T9" fmla="*/ 2147483647 h 704"/>
                <a:gd name="T10" fmla="*/ 0 60000 65536"/>
                <a:gd name="T11" fmla="*/ 0 60000 65536"/>
                <a:gd name="T12" fmla="*/ 0 60000 65536"/>
                <a:gd name="T13" fmla="*/ 0 60000 65536"/>
                <a:gd name="T14" fmla="*/ 0 60000 65536"/>
                <a:gd name="T15" fmla="*/ 0 w 1093"/>
                <a:gd name="T16" fmla="*/ 0 h 704"/>
                <a:gd name="T17" fmla="*/ 1093 w 1093"/>
                <a:gd name="T18" fmla="*/ 704 h 704"/>
              </a:gdLst>
              <a:ahLst/>
              <a:cxnLst>
                <a:cxn ang="T10">
                  <a:pos x="T0" y="T1"/>
                </a:cxn>
                <a:cxn ang="T11">
                  <a:pos x="T2" y="T3"/>
                </a:cxn>
                <a:cxn ang="T12">
                  <a:pos x="T4" y="T5"/>
                </a:cxn>
                <a:cxn ang="T13">
                  <a:pos x="T6" y="T7"/>
                </a:cxn>
                <a:cxn ang="T14">
                  <a:pos x="T8" y="T9"/>
                </a:cxn>
              </a:cxnLst>
              <a:rect l="T15" t="T16" r="T17" b="T18"/>
              <a:pathLst>
                <a:path w="1093" h="704">
                  <a:moveTo>
                    <a:pt x="64" y="704"/>
                  </a:moveTo>
                  <a:lnTo>
                    <a:pt x="0" y="622"/>
                  </a:lnTo>
                  <a:lnTo>
                    <a:pt x="820" y="0"/>
                  </a:lnTo>
                  <a:lnTo>
                    <a:pt x="1093" y="453"/>
                  </a:lnTo>
                  <a:lnTo>
                    <a:pt x="64" y="704"/>
                  </a:lnTo>
                  <a:close/>
                </a:path>
              </a:pathLst>
            </a:custGeom>
            <a:gradFill flip="none" rotWithShape="1">
              <a:gsLst>
                <a:gs pos="100000">
                  <a:srgbClr val="0070C0"/>
                </a:gs>
                <a:gs pos="30000">
                  <a:schemeClr val="bg1">
                    <a:alpha val="0"/>
                  </a:schemeClr>
                </a:gs>
              </a:gsLst>
              <a:lin ang="81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8" name="Freeform 4"/>
            <p:cNvSpPr/>
            <p:nvPr/>
          </p:nvSpPr>
          <p:spPr bwMode="gray">
            <a:xfrm>
              <a:off x="1855828" y="2156556"/>
              <a:ext cx="967553" cy="735591"/>
            </a:xfrm>
            <a:custGeom>
              <a:avLst/>
              <a:gdLst>
                <a:gd name="T0" fmla="*/ 2147483647 w 926"/>
                <a:gd name="T1" fmla="*/ 2147483647 h 704"/>
                <a:gd name="T2" fmla="*/ 2147483647 w 926"/>
                <a:gd name="T3" fmla="*/ 2147483647 h 704"/>
                <a:gd name="T4" fmla="*/ 0 w 926"/>
                <a:gd name="T5" fmla="*/ 2147483647 h 704"/>
                <a:gd name="T6" fmla="*/ 2147483647 w 926"/>
                <a:gd name="T7" fmla="*/ 0 h 704"/>
                <a:gd name="T8" fmla="*/ 2147483647 w 926"/>
                <a:gd name="T9" fmla="*/ 2147483647 h 704"/>
                <a:gd name="T10" fmla="*/ 0 60000 65536"/>
                <a:gd name="T11" fmla="*/ 0 60000 65536"/>
                <a:gd name="T12" fmla="*/ 0 60000 65536"/>
                <a:gd name="T13" fmla="*/ 0 60000 65536"/>
                <a:gd name="T14" fmla="*/ 0 60000 65536"/>
                <a:gd name="T15" fmla="*/ 0 w 926"/>
                <a:gd name="T16" fmla="*/ 0 h 704"/>
                <a:gd name="T17" fmla="*/ 926 w 926"/>
                <a:gd name="T18" fmla="*/ 704 h 704"/>
              </a:gdLst>
              <a:ahLst/>
              <a:cxnLst>
                <a:cxn ang="T10">
                  <a:pos x="T0" y="T1"/>
                </a:cxn>
                <a:cxn ang="T11">
                  <a:pos x="T2" y="T3"/>
                </a:cxn>
                <a:cxn ang="T12">
                  <a:pos x="T4" y="T5"/>
                </a:cxn>
                <a:cxn ang="T13">
                  <a:pos x="T6" y="T7"/>
                </a:cxn>
                <a:cxn ang="T14">
                  <a:pos x="T8" y="T9"/>
                </a:cxn>
              </a:cxnLst>
              <a:rect l="T15" t="T16" r="T17" b="T18"/>
              <a:pathLst>
                <a:path w="926" h="704">
                  <a:moveTo>
                    <a:pt x="926" y="611"/>
                  </a:moveTo>
                  <a:lnTo>
                    <a:pt x="844" y="704"/>
                  </a:lnTo>
                  <a:lnTo>
                    <a:pt x="0" y="489"/>
                  </a:lnTo>
                  <a:lnTo>
                    <a:pt x="315" y="0"/>
                  </a:lnTo>
                  <a:lnTo>
                    <a:pt x="926" y="611"/>
                  </a:lnTo>
                  <a:close/>
                </a:path>
              </a:pathLst>
            </a:custGeom>
            <a:gradFill flip="none" rotWithShape="1">
              <a:gsLst>
                <a:gs pos="100000">
                  <a:srgbClr val="0070C0"/>
                </a:gs>
                <a:gs pos="30000">
                  <a:schemeClr val="bg1">
                    <a:alpha val="0"/>
                  </a:schemeClr>
                </a:gs>
              </a:gsLst>
              <a:lin ang="27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92" name="Text Box 18"/>
          <p:cNvSpPr txBox="1">
            <a:spLocks noChangeArrowheads="1"/>
          </p:cNvSpPr>
          <p:nvPr/>
        </p:nvSpPr>
        <p:spPr bwMode="gray">
          <a:xfrm>
            <a:off x="2247900" y="1033463"/>
            <a:ext cx="1311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50000"/>
              </a:spcBef>
            </a:pPr>
            <a:r>
              <a:rPr lang="zh-CN" altLang="en-US" sz="1800" b="1">
                <a:solidFill>
                  <a:srgbClr val="000000"/>
                </a:solidFill>
                <a:latin typeface="Arial" panose="020B0604020202020204" pitchFamily="34" charset="0"/>
                <a:ea typeface="微软雅黑" panose="020B0503020204020204" pitchFamily="34" charset="-122"/>
              </a:rPr>
              <a:t>添加标题</a:t>
            </a:r>
            <a:endParaRPr lang="zh-CN" altLang="en-US" sz="1800" b="1">
              <a:solidFill>
                <a:srgbClr val="000000"/>
              </a:solidFill>
              <a:latin typeface="Arial" panose="020B0604020202020204" pitchFamily="34" charset="0"/>
              <a:ea typeface="微软雅黑" panose="020B0503020204020204" pitchFamily="34" charset="-122"/>
            </a:endParaRPr>
          </a:p>
        </p:txBody>
      </p:sp>
      <p:sp>
        <p:nvSpPr>
          <p:cNvPr id="95" name="Freeform 25"/>
          <p:cNvSpPr/>
          <p:nvPr/>
        </p:nvSpPr>
        <p:spPr bwMode="gray">
          <a:xfrm>
            <a:off x="2670175" y="1549400"/>
            <a:ext cx="446088" cy="1222375"/>
          </a:xfrm>
          <a:custGeom>
            <a:avLst/>
            <a:gdLst>
              <a:gd name="T0" fmla="*/ 2147483646 w 1243"/>
              <a:gd name="T1" fmla="*/ 2147483646 h 3407"/>
              <a:gd name="T2" fmla="*/ 2147483646 w 1243"/>
              <a:gd name="T3" fmla="*/ 2147483646 h 3407"/>
              <a:gd name="T4" fmla="*/ 2147483646 w 1243"/>
              <a:gd name="T5" fmla="*/ 2147483646 h 3407"/>
              <a:gd name="T6" fmla="*/ 2147483646 w 1243"/>
              <a:gd name="T7" fmla="*/ 2147483646 h 3407"/>
              <a:gd name="T8" fmla="*/ 2147483646 w 1243"/>
              <a:gd name="T9" fmla="*/ 2147483646 h 3407"/>
              <a:gd name="T10" fmla="*/ 2147483646 w 1243"/>
              <a:gd name="T11" fmla="*/ 2147483646 h 3407"/>
              <a:gd name="T12" fmla="*/ 2147483646 w 1243"/>
              <a:gd name="T13" fmla="*/ 2147483646 h 3407"/>
              <a:gd name="T14" fmla="*/ 2147483646 w 1243"/>
              <a:gd name="T15" fmla="*/ 2147483646 h 3407"/>
              <a:gd name="T16" fmla="*/ 2147483646 w 1243"/>
              <a:gd name="T17" fmla="*/ 2147483646 h 3407"/>
              <a:gd name="T18" fmla="*/ 2147483646 w 1243"/>
              <a:gd name="T19" fmla="*/ 2147483646 h 3407"/>
              <a:gd name="T20" fmla="*/ 2147483646 w 1243"/>
              <a:gd name="T21" fmla="*/ 2147483646 h 3407"/>
              <a:gd name="T22" fmla="*/ 2147483646 w 1243"/>
              <a:gd name="T23" fmla="*/ 2147483646 h 3407"/>
              <a:gd name="T24" fmla="*/ 2147483646 w 1243"/>
              <a:gd name="T25" fmla="*/ 2147483646 h 3407"/>
              <a:gd name="T26" fmla="*/ 2147483646 w 1243"/>
              <a:gd name="T27" fmla="*/ 2147483646 h 3407"/>
              <a:gd name="T28" fmla="*/ 2147483646 w 1243"/>
              <a:gd name="T29" fmla="*/ 2147483646 h 3407"/>
              <a:gd name="T30" fmla="*/ 2147483646 w 1243"/>
              <a:gd name="T31" fmla="*/ 2147483646 h 3407"/>
              <a:gd name="T32" fmla="*/ 2147483646 w 1243"/>
              <a:gd name="T33" fmla="*/ 2147483646 h 3407"/>
              <a:gd name="T34" fmla="*/ 2147483646 w 1243"/>
              <a:gd name="T35" fmla="*/ 2147483646 h 3407"/>
              <a:gd name="T36" fmla="*/ 2147483646 w 1243"/>
              <a:gd name="T37" fmla="*/ 2147483646 h 3407"/>
              <a:gd name="T38" fmla="*/ 2147483646 w 1243"/>
              <a:gd name="T39" fmla="*/ 2147483646 h 3407"/>
              <a:gd name="T40" fmla="*/ 2147483646 w 1243"/>
              <a:gd name="T41" fmla="*/ 2147483646 h 3407"/>
              <a:gd name="T42" fmla="*/ 2147483646 w 1243"/>
              <a:gd name="T43" fmla="*/ 2147483646 h 3407"/>
              <a:gd name="T44" fmla="*/ 2147483646 w 1243"/>
              <a:gd name="T45" fmla="*/ 2147483646 h 3407"/>
              <a:gd name="T46" fmla="*/ 2147483646 w 1243"/>
              <a:gd name="T47" fmla="*/ 2147483646 h 3407"/>
              <a:gd name="T48" fmla="*/ 2147483646 w 1243"/>
              <a:gd name="T49" fmla="*/ 2147483646 h 3407"/>
              <a:gd name="T50" fmla="*/ 2147483646 w 1243"/>
              <a:gd name="T51" fmla="*/ 2147483646 h 3407"/>
              <a:gd name="T52" fmla="*/ 2147483646 w 1243"/>
              <a:gd name="T53" fmla="*/ 2147483646 h 3407"/>
              <a:gd name="T54" fmla="*/ 2147483646 w 1243"/>
              <a:gd name="T55" fmla="*/ 2147483646 h 3407"/>
              <a:gd name="T56" fmla="*/ 2147483646 w 1243"/>
              <a:gd name="T57" fmla="*/ 2147483646 h 3407"/>
              <a:gd name="T58" fmla="*/ 2147483646 w 1243"/>
              <a:gd name="T59" fmla="*/ 2147483646 h 3407"/>
              <a:gd name="T60" fmla="*/ 2147483646 w 1243"/>
              <a:gd name="T61" fmla="*/ 2147483646 h 3407"/>
              <a:gd name="T62" fmla="*/ 2147483646 w 1243"/>
              <a:gd name="T63" fmla="*/ 2147483646 h 3407"/>
              <a:gd name="T64" fmla="*/ 2147483646 w 1243"/>
              <a:gd name="T65" fmla="*/ 2147483646 h 3407"/>
              <a:gd name="T66" fmla="*/ 2147483646 w 1243"/>
              <a:gd name="T67" fmla="*/ 2147483646 h 3407"/>
              <a:gd name="T68" fmla="*/ 2147483646 w 1243"/>
              <a:gd name="T69" fmla="*/ 2147483646 h 3407"/>
              <a:gd name="T70" fmla="*/ 2147483646 w 1243"/>
              <a:gd name="T71" fmla="*/ 2147483646 h 3407"/>
              <a:gd name="T72" fmla="*/ 2147483646 w 1243"/>
              <a:gd name="T73" fmla="*/ 2147483646 h 3407"/>
              <a:gd name="T74" fmla="*/ 2147483646 w 1243"/>
              <a:gd name="T75" fmla="*/ 2147483646 h 3407"/>
              <a:gd name="T76" fmla="*/ 2147483646 w 1243"/>
              <a:gd name="T77" fmla="*/ 2147483646 h 3407"/>
              <a:gd name="T78" fmla="*/ 2147483646 w 1243"/>
              <a:gd name="T79" fmla="*/ 2147483646 h 3407"/>
              <a:gd name="T80" fmla="*/ 2147483646 w 1243"/>
              <a:gd name="T81" fmla="*/ 2147483646 h 3407"/>
              <a:gd name="T82" fmla="*/ 2147483646 w 1243"/>
              <a:gd name="T83" fmla="*/ 2147483646 h 3407"/>
              <a:gd name="T84" fmla="*/ 2147483646 w 1243"/>
              <a:gd name="T85" fmla="*/ 2147483646 h 3407"/>
              <a:gd name="T86" fmla="*/ 2147483646 w 1243"/>
              <a:gd name="T87" fmla="*/ 2147483646 h 3407"/>
              <a:gd name="T88" fmla="*/ 2147483646 w 1243"/>
              <a:gd name="T89" fmla="*/ 2147483646 h 3407"/>
              <a:gd name="T90" fmla="*/ 2147483646 w 1243"/>
              <a:gd name="T91" fmla="*/ 2147483646 h 3407"/>
              <a:gd name="T92" fmla="*/ 2147483646 w 1243"/>
              <a:gd name="T93" fmla="*/ 2147483646 h 3407"/>
              <a:gd name="T94" fmla="*/ 2147483646 w 1243"/>
              <a:gd name="T95" fmla="*/ 2147483646 h 3407"/>
              <a:gd name="T96" fmla="*/ 2147483646 w 1243"/>
              <a:gd name="T97" fmla="*/ 2147483646 h 3407"/>
              <a:gd name="T98" fmla="*/ 2147483646 w 1243"/>
              <a:gd name="T99" fmla="*/ 2147483646 h 3407"/>
              <a:gd name="T100" fmla="*/ 2147483646 w 1243"/>
              <a:gd name="T101" fmla="*/ 2147483646 h 3407"/>
              <a:gd name="T102" fmla="*/ 2147483646 w 1243"/>
              <a:gd name="T103" fmla="*/ 2147483646 h 3407"/>
              <a:gd name="T104" fmla="*/ 2147483646 w 1243"/>
              <a:gd name="T105" fmla="*/ 2147483646 h 34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43"/>
              <a:gd name="T160" fmla="*/ 0 h 3407"/>
              <a:gd name="T161" fmla="*/ 1243 w 1243"/>
              <a:gd name="T162" fmla="*/ 3407 h 34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43" h="3407">
                <a:moveTo>
                  <a:pt x="109" y="377"/>
                </a:moveTo>
                <a:lnTo>
                  <a:pt x="128" y="466"/>
                </a:lnTo>
                <a:cubicBezTo>
                  <a:pt x="137" y="505"/>
                  <a:pt x="151" y="571"/>
                  <a:pt x="166" y="611"/>
                </a:cubicBezTo>
                <a:cubicBezTo>
                  <a:pt x="181" y="651"/>
                  <a:pt x="222" y="678"/>
                  <a:pt x="217" y="704"/>
                </a:cubicBezTo>
                <a:lnTo>
                  <a:pt x="133" y="770"/>
                </a:lnTo>
                <a:cubicBezTo>
                  <a:pt x="112" y="788"/>
                  <a:pt x="98" y="794"/>
                  <a:pt x="92" y="813"/>
                </a:cubicBezTo>
                <a:cubicBezTo>
                  <a:pt x="85" y="829"/>
                  <a:pt x="95" y="865"/>
                  <a:pt x="95" y="884"/>
                </a:cubicBezTo>
                <a:cubicBezTo>
                  <a:pt x="95" y="903"/>
                  <a:pt x="88" y="905"/>
                  <a:pt x="91" y="926"/>
                </a:cubicBezTo>
                <a:lnTo>
                  <a:pt x="112" y="1008"/>
                </a:lnTo>
                <a:lnTo>
                  <a:pt x="128" y="1079"/>
                </a:lnTo>
                <a:lnTo>
                  <a:pt x="113" y="1112"/>
                </a:lnTo>
                <a:lnTo>
                  <a:pt x="104" y="1192"/>
                </a:lnTo>
                <a:lnTo>
                  <a:pt x="113" y="1274"/>
                </a:lnTo>
                <a:cubicBezTo>
                  <a:pt x="115" y="1297"/>
                  <a:pt x="111" y="1314"/>
                  <a:pt x="113" y="1332"/>
                </a:cubicBezTo>
                <a:cubicBezTo>
                  <a:pt x="115" y="1351"/>
                  <a:pt x="122" y="1366"/>
                  <a:pt x="124" y="1383"/>
                </a:cubicBezTo>
                <a:cubicBezTo>
                  <a:pt x="126" y="1400"/>
                  <a:pt x="125" y="1418"/>
                  <a:pt x="128" y="1434"/>
                </a:cubicBezTo>
                <a:cubicBezTo>
                  <a:pt x="123" y="1450"/>
                  <a:pt x="99" y="1467"/>
                  <a:pt x="95" y="1487"/>
                </a:cubicBezTo>
                <a:cubicBezTo>
                  <a:pt x="91" y="1507"/>
                  <a:pt x="103" y="1535"/>
                  <a:pt x="104" y="1555"/>
                </a:cubicBezTo>
                <a:lnTo>
                  <a:pt x="95" y="1595"/>
                </a:lnTo>
                <a:lnTo>
                  <a:pt x="85" y="1629"/>
                </a:lnTo>
                <a:lnTo>
                  <a:pt x="88" y="1674"/>
                </a:lnTo>
                <a:cubicBezTo>
                  <a:pt x="86" y="1687"/>
                  <a:pt x="74" y="1696"/>
                  <a:pt x="71" y="1707"/>
                </a:cubicBezTo>
                <a:cubicBezTo>
                  <a:pt x="68" y="1718"/>
                  <a:pt x="79" y="1728"/>
                  <a:pt x="68" y="1743"/>
                </a:cubicBezTo>
                <a:cubicBezTo>
                  <a:pt x="58" y="1758"/>
                  <a:pt x="18" y="1782"/>
                  <a:pt x="10" y="1800"/>
                </a:cubicBezTo>
                <a:cubicBezTo>
                  <a:pt x="0" y="1817"/>
                  <a:pt x="11" y="1822"/>
                  <a:pt x="19" y="1854"/>
                </a:cubicBezTo>
                <a:lnTo>
                  <a:pt x="28" y="1916"/>
                </a:lnTo>
                <a:lnTo>
                  <a:pt x="64" y="1982"/>
                </a:lnTo>
                <a:lnTo>
                  <a:pt x="71" y="2037"/>
                </a:lnTo>
                <a:lnTo>
                  <a:pt x="85" y="2090"/>
                </a:lnTo>
                <a:lnTo>
                  <a:pt x="173" y="2259"/>
                </a:lnTo>
                <a:lnTo>
                  <a:pt x="223" y="2352"/>
                </a:lnTo>
                <a:lnTo>
                  <a:pt x="249" y="2402"/>
                </a:lnTo>
                <a:lnTo>
                  <a:pt x="301" y="2490"/>
                </a:lnTo>
                <a:lnTo>
                  <a:pt x="335" y="2559"/>
                </a:lnTo>
                <a:lnTo>
                  <a:pt x="362" y="2615"/>
                </a:lnTo>
                <a:cubicBezTo>
                  <a:pt x="371" y="2634"/>
                  <a:pt x="385" y="2659"/>
                  <a:pt x="391" y="2676"/>
                </a:cubicBezTo>
                <a:cubicBezTo>
                  <a:pt x="397" y="2693"/>
                  <a:pt x="392" y="2702"/>
                  <a:pt x="401" y="2717"/>
                </a:cubicBezTo>
                <a:lnTo>
                  <a:pt x="443" y="2765"/>
                </a:lnTo>
                <a:lnTo>
                  <a:pt x="346" y="2816"/>
                </a:lnTo>
                <a:lnTo>
                  <a:pt x="262" y="2874"/>
                </a:lnTo>
                <a:cubicBezTo>
                  <a:pt x="248" y="2892"/>
                  <a:pt x="263" y="2915"/>
                  <a:pt x="263" y="2922"/>
                </a:cubicBezTo>
                <a:cubicBezTo>
                  <a:pt x="263" y="2929"/>
                  <a:pt x="254" y="2913"/>
                  <a:pt x="260" y="2919"/>
                </a:cubicBezTo>
                <a:cubicBezTo>
                  <a:pt x="266" y="2932"/>
                  <a:pt x="276" y="2956"/>
                  <a:pt x="298" y="2958"/>
                </a:cubicBezTo>
                <a:lnTo>
                  <a:pt x="386" y="2942"/>
                </a:lnTo>
                <a:lnTo>
                  <a:pt x="367" y="2961"/>
                </a:lnTo>
                <a:lnTo>
                  <a:pt x="341" y="3069"/>
                </a:lnTo>
                <a:lnTo>
                  <a:pt x="370" y="3103"/>
                </a:lnTo>
                <a:lnTo>
                  <a:pt x="298" y="3273"/>
                </a:lnTo>
                <a:lnTo>
                  <a:pt x="268" y="3344"/>
                </a:lnTo>
                <a:cubicBezTo>
                  <a:pt x="266" y="3363"/>
                  <a:pt x="269" y="3380"/>
                  <a:pt x="284" y="3389"/>
                </a:cubicBezTo>
                <a:cubicBezTo>
                  <a:pt x="296" y="3397"/>
                  <a:pt x="335" y="3407"/>
                  <a:pt x="361" y="3396"/>
                </a:cubicBezTo>
                <a:lnTo>
                  <a:pt x="443" y="3321"/>
                </a:lnTo>
                <a:lnTo>
                  <a:pt x="491" y="3249"/>
                </a:lnTo>
                <a:lnTo>
                  <a:pt x="515" y="3140"/>
                </a:lnTo>
                <a:lnTo>
                  <a:pt x="564" y="3103"/>
                </a:lnTo>
                <a:lnTo>
                  <a:pt x="588" y="3055"/>
                </a:lnTo>
                <a:lnTo>
                  <a:pt x="631" y="2934"/>
                </a:lnTo>
                <a:lnTo>
                  <a:pt x="647" y="2831"/>
                </a:lnTo>
                <a:lnTo>
                  <a:pt x="668" y="2811"/>
                </a:lnTo>
                <a:cubicBezTo>
                  <a:pt x="671" y="2801"/>
                  <a:pt x="665" y="2789"/>
                  <a:pt x="667" y="2771"/>
                </a:cubicBezTo>
                <a:cubicBezTo>
                  <a:pt x="669" y="2753"/>
                  <a:pt x="679" y="2716"/>
                  <a:pt x="680" y="2702"/>
                </a:cubicBezTo>
                <a:cubicBezTo>
                  <a:pt x="678" y="2685"/>
                  <a:pt x="670" y="2695"/>
                  <a:pt x="670" y="2685"/>
                </a:cubicBezTo>
                <a:lnTo>
                  <a:pt x="679" y="2640"/>
                </a:lnTo>
                <a:lnTo>
                  <a:pt x="676" y="2589"/>
                </a:lnTo>
                <a:lnTo>
                  <a:pt x="685" y="2499"/>
                </a:lnTo>
                <a:lnTo>
                  <a:pt x="703" y="2448"/>
                </a:lnTo>
                <a:lnTo>
                  <a:pt x="712" y="2400"/>
                </a:lnTo>
                <a:lnTo>
                  <a:pt x="718" y="2331"/>
                </a:lnTo>
                <a:lnTo>
                  <a:pt x="733" y="2257"/>
                </a:lnTo>
                <a:lnTo>
                  <a:pt x="760" y="2133"/>
                </a:lnTo>
                <a:cubicBezTo>
                  <a:pt x="771" y="2106"/>
                  <a:pt x="793" y="2115"/>
                  <a:pt x="799" y="2096"/>
                </a:cubicBezTo>
                <a:cubicBezTo>
                  <a:pt x="805" y="2077"/>
                  <a:pt x="802" y="2051"/>
                  <a:pt x="796" y="2021"/>
                </a:cubicBezTo>
                <a:lnTo>
                  <a:pt x="764" y="1916"/>
                </a:lnTo>
                <a:lnTo>
                  <a:pt x="769" y="1788"/>
                </a:lnTo>
                <a:lnTo>
                  <a:pt x="757" y="1725"/>
                </a:lnTo>
                <a:lnTo>
                  <a:pt x="758" y="1676"/>
                </a:lnTo>
                <a:lnTo>
                  <a:pt x="745" y="1625"/>
                </a:lnTo>
                <a:lnTo>
                  <a:pt x="740" y="1476"/>
                </a:lnTo>
                <a:lnTo>
                  <a:pt x="757" y="1418"/>
                </a:lnTo>
                <a:lnTo>
                  <a:pt x="767" y="1338"/>
                </a:lnTo>
                <a:lnTo>
                  <a:pt x="787" y="1280"/>
                </a:lnTo>
                <a:lnTo>
                  <a:pt x="797" y="1223"/>
                </a:lnTo>
                <a:lnTo>
                  <a:pt x="806" y="1218"/>
                </a:lnTo>
                <a:lnTo>
                  <a:pt x="842" y="1223"/>
                </a:lnTo>
                <a:lnTo>
                  <a:pt x="997" y="1176"/>
                </a:lnTo>
                <a:lnTo>
                  <a:pt x="1070" y="1137"/>
                </a:lnTo>
                <a:lnTo>
                  <a:pt x="1093" y="1083"/>
                </a:lnTo>
                <a:cubicBezTo>
                  <a:pt x="1116" y="1063"/>
                  <a:pt x="1187" y="1039"/>
                  <a:pt x="1207" y="1017"/>
                </a:cubicBezTo>
                <a:cubicBezTo>
                  <a:pt x="1226" y="993"/>
                  <a:pt x="1204" y="970"/>
                  <a:pt x="1210" y="951"/>
                </a:cubicBezTo>
                <a:cubicBezTo>
                  <a:pt x="1216" y="932"/>
                  <a:pt x="1238" y="919"/>
                  <a:pt x="1241" y="902"/>
                </a:cubicBezTo>
                <a:cubicBezTo>
                  <a:pt x="1243" y="881"/>
                  <a:pt x="1230" y="867"/>
                  <a:pt x="1229" y="848"/>
                </a:cubicBezTo>
                <a:cubicBezTo>
                  <a:pt x="1228" y="829"/>
                  <a:pt x="1242" y="810"/>
                  <a:pt x="1237" y="789"/>
                </a:cubicBezTo>
                <a:cubicBezTo>
                  <a:pt x="1234" y="763"/>
                  <a:pt x="1208" y="745"/>
                  <a:pt x="1201" y="720"/>
                </a:cubicBezTo>
                <a:cubicBezTo>
                  <a:pt x="1195" y="689"/>
                  <a:pt x="1208" y="660"/>
                  <a:pt x="1195" y="641"/>
                </a:cubicBezTo>
                <a:cubicBezTo>
                  <a:pt x="1179" y="620"/>
                  <a:pt x="1144" y="620"/>
                  <a:pt x="1121" y="608"/>
                </a:cubicBezTo>
                <a:cubicBezTo>
                  <a:pt x="1098" y="596"/>
                  <a:pt x="1069" y="583"/>
                  <a:pt x="1055" y="569"/>
                </a:cubicBezTo>
                <a:cubicBezTo>
                  <a:pt x="1037" y="556"/>
                  <a:pt x="1038" y="541"/>
                  <a:pt x="1037" y="522"/>
                </a:cubicBezTo>
                <a:cubicBezTo>
                  <a:pt x="1036" y="503"/>
                  <a:pt x="1044" y="481"/>
                  <a:pt x="1051" y="452"/>
                </a:cubicBezTo>
                <a:cubicBezTo>
                  <a:pt x="1058" y="423"/>
                  <a:pt x="1076" y="374"/>
                  <a:pt x="1081" y="345"/>
                </a:cubicBezTo>
                <a:cubicBezTo>
                  <a:pt x="1088" y="304"/>
                  <a:pt x="1087" y="297"/>
                  <a:pt x="1082" y="281"/>
                </a:cubicBezTo>
                <a:cubicBezTo>
                  <a:pt x="1077" y="265"/>
                  <a:pt x="1066" y="251"/>
                  <a:pt x="1052" y="246"/>
                </a:cubicBezTo>
                <a:cubicBezTo>
                  <a:pt x="1040" y="242"/>
                  <a:pt x="1016" y="232"/>
                  <a:pt x="999" y="249"/>
                </a:cubicBezTo>
                <a:cubicBezTo>
                  <a:pt x="983" y="265"/>
                  <a:pt x="963" y="309"/>
                  <a:pt x="953" y="344"/>
                </a:cubicBezTo>
                <a:cubicBezTo>
                  <a:pt x="945" y="376"/>
                  <a:pt x="945" y="434"/>
                  <a:pt x="941" y="462"/>
                </a:cubicBezTo>
                <a:lnTo>
                  <a:pt x="927" y="515"/>
                </a:lnTo>
                <a:lnTo>
                  <a:pt x="907" y="545"/>
                </a:lnTo>
                <a:lnTo>
                  <a:pt x="883" y="626"/>
                </a:lnTo>
                <a:lnTo>
                  <a:pt x="866" y="690"/>
                </a:lnTo>
                <a:lnTo>
                  <a:pt x="869" y="780"/>
                </a:lnTo>
                <a:lnTo>
                  <a:pt x="860" y="782"/>
                </a:lnTo>
                <a:lnTo>
                  <a:pt x="832" y="699"/>
                </a:lnTo>
                <a:lnTo>
                  <a:pt x="794" y="659"/>
                </a:lnTo>
                <a:cubicBezTo>
                  <a:pt x="777" y="648"/>
                  <a:pt x="750" y="636"/>
                  <a:pt x="727" y="633"/>
                </a:cubicBezTo>
                <a:cubicBezTo>
                  <a:pt x="706" y="630"/>
                  <a:pt x="677" y="642"/>
                  <a:pt x="656" y="641"/>
                </a:cubicBezTo>
                <a:cubicBezTo>
                  <a:pt x="634" y="640"/>
                  <a:pt x="610" y="632"/>
                  <a:pt x="602" y="627"/>
                </a:cubicBezTo>
                <a:lnTo>
                  <a:pt x="605" y="609"/>
                </a:lnTo>
                <a:lnTo>
                  <a:pt x="533" y="545"/>
                </a:lnTo>
                <a:cubicBezTo>
                  <a:pt x="524" y="530"/>
                  <a:pt x="544" y="530"/>
                  <a:pt x="550" y="521"/>
                </a:cubicBezTo>
                <a:cubicBezTo>
                  <a:pt x="556" y="512"/>
                  <a:pt x="565" y="503"/>
                  <a:pt x="572" y="489"/>
                </a:cubicBezTo>
                <a:cubicBezTo>
                  <a:pt x="582" y="469"/>
                  <a:pt x="591" y="455"/>
                  <a:pt x="595" y="434"/>
                </a:cubicBezTo>
                <a:cubicBezTo>
                  <a:pt x="597" y="419"/>
                  <a:pt x="596" y="402"/>
                  <a:pt x="593" y="399"/>
                </a:cubicBezTo>
                <a:cubicBezTo>
                  <a:pt x="590" y="396"/>
                  <a:pt x="578" y="393"/>
                  <a:pt x="578" y="389"/>
                </a:cubicBezTo>
                <a:cubicBezTo>
                  <a:pt x="578" y="385"/>
                  <a:pt x="588" y="378"/>
                  <a:pt x="592" y="374"/>
                </a:cubicBezTo>
                <a:lnTo>
                  <a:pt x="604" y="365"/>
                </a:lnTo>
                <a:lnTo>
                  <a:pt x="599" y="342"/>
                </a:lnTo>
                <a:lnTo>
                  <a:pt x="613" y="345"/>
                </a:lnTo>
                <a:lnTo>
                  <a:pt x="602" y="306"/>
                </a:lnTo>
                <a:cubicBezTo>
                  <a:pt x="603" y="298"/>
                  <a:pt x="617" y="300"/>
                  <a:pt x="617" y="294"/>
                </a:cubicBezTo>
                <a:cubicBezTo>
                  <a:pt x="618" y="290"/>
                  <a:pt x="600" y="277"/>
                  <a:pt x="599" y="270"/>
                </a:cubicBezTo>
                <a:lnTo>
                  <a:pt x="622" y="261"/>
                </a:lnTo>
                <a:cubicBezTo>
                  <a:pt x="621" y="252"/>
                  <a:pt x="594" y="221"/>
                  <a:pt x="593" y="216"/>
                </a:cubicBezTo>
                <a:cubicBezTo>
                  <a:pt x="594" y="211"/>
                  <a:pt x="623" y="249"/>
                  <a:pt x="617" y="231"/>
                </a:cubicBezTo>
                <a:cubicBezTo>
                  <a:pt x="611" y="213"/>
                  <a:pt x="599" y="197"/>
                  <a:pt x="595" y="189"/>
                </a:cubicBezTo>
                <a:cubicBezTo>
                  <a:pt x="591" y="182"/>
                  <a:pt x="575" y="164"/>
                  <a:pt x="604" y="177"/>
                </a:cubicBezTo>
                <a:cubicBezTo>
                  <a:pt x="633" y="190"/>
                  <a:pt x="581" y="155"/>
                  <a:pt x="575" y="146"/>
                </a:cubicBezTo>
                <a:cubicBezTo>
                  <a:pt x="569" y="137"/>
                  <a:pt x="565" y="127"/>
                  <a:pt x="566" y="122"/>
                </a:cubicBezTo>
                <a:cubicBezTo>
                  <a:pt x="567" y="117"/>
                  <a:pt x="584" y="121"/>
                  <a:pt x="581" y="117"/>
                </a:cubicBezTo>
                <a:cubicBezTo>
                  <a:pt x="578" y="113"/>
                  <a:pt x="560" y="107"/>
                  <a:pt x="550" y="98"/>
                </a:cubicBezTo>
                <a:cubicBezTo>
                  <a:pt x="540" y="89"/>
                  <a:pt x="537" y="74"/>
                  <a:pt x="523" y="63"/>
                </a:cubicBezTo>
                <a:cubicBezTo>
                  <a:pt x="507" y="48"/>
                  <a:pt x="485" y="40"/>
                  <a:pt x="467" y="31"/>
                </a:cubicBezTo>
                <a:cubicBezTo>
                  <a:pt x="449" y="22"/>
                  <a:pt x="434" y="16"/>
                  <a:pt x="416" y="11"/>
                </a:cubicBezTo>
                <a:cubicBezTo>
                  <a:pt x="398" y="6"/>
                  <a:pt x="378" y="0"/>
                  <a:pt x="359" y="2"/>
                </a:cubicBezTo>
                <a:cubicBezTo>
                  <a:pt x="339" y="5"/>
                  <a:pt x="321" y="19"/>
                  <a:pt x="304" y="21"/>
                </a:cubicBezTo>
                <a:cubicBezTo>
                  <a:pt x="287" y="23"/>
                  <a:pt x="275" y="8"/>
                  <a:pt x="256" y="12"/>
                </a:cubicBezTo>
                <a:cubicBezTo>
                  <a:pt x="239" y="15"/>
                  <a:pt x="208" y="31"/>
                  <a:pt x="190" y="44"/>
                </a:cubicBezTo>
                <a:lnTo>
                  <a:pt x="136" y="87"/>
                </a:lnTo>
                <a:cubicBezTo>
                  <a:pt x="127" y="92"/>
                  <a:pt x="137" y="72"/>
                  <a:pt x="134" y="75"/>
                </a:cubicBezTo>
                <a:cubicBezTo>
                  <a:pt x="132" y="77"/>
                  <a:pt x="125" y="96"/>
                  <a:pt x="121" y="104"/>
                </a:cubicBezTo>
                <a:cubicBezTo>
                  <a:pt x="118" y="105"/>
                  <a:pt x="117" y="80"/>
                  <a:pt x="115" y="84"/>
                </a:cubicBezTo>
                <a:cubicBezTo>
                  <a:pt x="113" y="88"/>
                  <a:pt x="115" y="111"/>
                  <a:pt x="112" y="126"/>
                </a:cubicBezTo>
                <a:cubicBezTo>
                  <a:pt x="109" y="141"/>
                  <a:pt x="100" y="170"/>
                  <a:pt x="94" y="174"/>
                </a:cubicBezTo>
                <a:cubicBezTo>
                  <a:pt x="90" y="187"/>
                  <a:pt x="72" y="133"/>
                  <a:pt x="77" y="152"/>
                </a:cubicBezTo>
                <a:cubicBezTo>
                  <a:pt x="82" y="171"/>
                  <a:pt x="86" y="196"/>
                  <a:pt x="85" y="200"/>
                </a:cubicBezTo>
                <a:cubicBezTo>
                  <a:pt x="84" y="204"/>
                  <a:pt x="73" y="170"/>
                  <a:pt x="70" y="176"/>
                </a:cubicBezTo>
                <a:cubicBezTo>
                  <a:pt x="87" y="212"/>
                  <a:pt x="67" y="215"/>
                  <a:pt x="68" y="237"/>
                </a:cubicBezTo>
                <a:cubicBezTo>
                  <a:pt x="66" y="252"/>
                  <a:pt x="77" y="263"/>
                  <a:pt x="58" y="269"/>
                </a:cubicBezTo>
                <a:cubicBezTo>
                  <a:pt x="39" y="275"/>
                  <a:pt x="77" y="275"/>
                  <a:pt x="77" y="279"/>
                </a:cubicBezTo>
                <a:cubicBezTo>
                  <a:pt x="77" y="283"/>
                  <a:pt x="74" y="297"/>
                  <a:pt x="58" y="294"/>
                </a:cubicBezTo>
                <a:cubicBezTo>
                  <a:pt x="42" y="291"/>
                  <a:pt x="80" y="310"/>
                  <a:pt x="85" y="318"/>
                </a:cubicBezTo>
                <a:cubicBezTo>
                  <a:pt x="90" y="326"/>
                  <a:pt x="85" y="334"/>
                  <a:pt x="89" y="344"/>
                </a:cubicBezTo>
                <a:lnTo>
                  <a:pt x="109" y="377"/>
                </a:lnTo>
                <a:close/>
              </a:path>
            </a:pathLst>
          </a:custGeom>
          <a:solidFill>
            <a:srgbClr val="0070C0"/>
          </a:solidFill>
          <a:ln w="9525">
            <a:solidFill>
              <a:schemeClr val="bg2"/>
            </a:solidFill>
            <a:round/>
          </a:ln>
        </p:spPr>
        <p:txBody>
          <a:bodyPr wrap="none" anchor="ctr"/>
          <a:lstStyle/>
          <a:p>
            <a:endParaRPr lang="zh-CN" altLang="en-US"/>
          </a:p>
        </p:txBody>
      </p:sp>
      <p:grpSp>
        <p:nvGrpSpPr>
          <p:cNvPr id="111" name="组合 110"/>
          <p:cNvGrpSpPr/>
          <p:nvPr/>
        </p:nvGrpSpPr>
        <p:grpSpPr bwMode="auto">
          <a:xfrm>
            <a:off x="3662363" y="1068388"/>
            <a:ext cx="1485900" cy="1485900"/>
            <a:chOff x="3650922" y="1310208"/>
            <a:chExt cx="1485811" cy="1485811"/>
          </a:xfrm>
        </p:grpSpPr>
        <p:sp>
          <p:nvSpPr>
            <p:cNvPr id="40982" name="Oval 11"/>
            <p:cNvSpPr>
              <a:spLocks noChangeArrowheads="1"/>
            </p:cNvSpPr>
            <p:nvPr/>
          </p:nvSpPr>
          <p:spPr bwMode="gray">
            <a:xfrm>
              <a:off x="3650922" y="1310208"/>
              <a:ext cx="1485811" cy="1485811"/>
            </a:xfrm>
            <a:prstGeom prst="ellipse">
              <a:avLst/>
            </a:prstGeom>
            <a:solidFill>
              <a:srgbClr val="00B0F0"/>
            </a:solidFill>
            <a:ln w="38100" algn="ctr">
              <a:solidFill>
                <a:srgbClr val="79DCFF"/>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40983" name="Rectangle 13"/>
            <p:cNvSpPr>
              <a:spLocks noChangeArrowheads="1"/>
            </p:cNvSpPr>
            <p:nvPr/>
          </p:nvSpPr>
          <p:spPr bwMode="gray">
            <a:xfrm>
              <a:off x="3760634" y="2066697"/>
              <a:ext cx="1281016" cy="32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请在此添加</a:t>
              </a:r>
              <a:endParaRPr lang="zh-CN" altLang="en-US" sz="1200">
                <a:solidFill>
                  <a:srgbClr val="FFFFFF"/>
                </a:solidFill>
                <a:latin typeface="微软雅黑" panose="020B0503020204020204" pitchFamily="34" charset="-122"/>
                <a:ea typeface="微软雅黑" panose="020B0503020204020204" pitchFamily="34" charset="-122"/>
              </a:endParaRPr>
            </a:p>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文本内容</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3" name="矩形 2"/>
            <p:cNvSpPr/>
            <p:nvPr/>
          </p:nvSpPr>
          <p:spPr>
            <a:xfrm>
              <a:off x="3825537" y="1619751"/>
              <a:ext cx="1052449" cy="349229"/>
            </a:xfrm>
            <a:prstGeom prst="rect">
              <a:avLst/>
            </a:prstGeom>
          </p:spPr>
          <p:txBody>
            <a:bodyPr wrap="none">
              <a:spAutoFit/>
            </a:bodyPr>
            <a:lstStyle/>
            <a:p>
              <a:pPr defTabSz="914400" fontAlgn="auto">
                <a:lnSpc>
                  <a:spcPct val="110000"/>
                </a:lnSpc>
                <a:spcBef>
                  <a:spcPts val="0"/>
                </a:spcBef>
                <a:spcAft>
                  <a:spcPts val="0"/>
                </a:spcAft>
                <a:buClr>
                  <a:prstClr val="black"/>
                </a:buClr>
                <a:defRPr/>
              </a:pPr>
              <a:r>
                <a:rPr lang="en-US" altLang="zh-CN" sz="1600" b="1" dirty="0">
                  <a:solidFill>
                    <a:prstClr val="white"/>
                  </a:solidFill>
                  <a:effectLst>
                    <a:outerShdw blurRad="38100" dist="38100" dir="2700000" algn="tl">
                      <a:srgbClr val="000000">
                        <a:alpha val="43137"/>
                      </a:srgbClr>
                    </a:outerShdw>
                  </a:effectLst>
                  <a:latin typeface="+mn-lt"/>
                  <a:ea typeface="+mn-ea"/>
                </a:rPr>
                <a:t> </a:t>
              </a:r>
              <a:r>
                <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endParaRPr>
            </a:p>
          </p:txBody>
        </p:sp>
      </p:grpSp>
      <p:grpSp>
        <p:nvGrpSpPr>
          <p:cNvPr id="113" name="组合 112"/>
          <p:cNvGrpSpPr/>
          <p:nvPr/>
        </p:nvGrpSpPr>
        <p:grpSpPr bwMode="auto">
          <a:xfrm>
            <a:off x="2111375" y="2963863"/>
            <a:ext cx="1397000" cy="1408112"/>
            <a:chOff x="2099284" y="3205610"/>
            <a:chExt cx="1396997" cy="1408490"/>
          </a:xfrm>
        </p:grpSpPr>
        <p:sp>
          <p:nvSpPr>
            <p:cNvPr id="40979" name="Oval 12"/>
            <p:cNvSpPr>
              <a:spLocks noChangeArrowheads="1"/>
            </p:cNvSpPr>
            <p:nvPr/>
          </p:nvSpPr>
          <p:spPr bwMode="gray">
            <a:xfrm>
              <a:off x="2099284" y="3205610"/>
              <a:ext cx="1396997" cy="1408490"/>
            </a:xfrm>
            <a:prstGeom prst="ellipse">
              <a:avLst/>
            </a:prstGeom>
            <a:solidFill>
              <a:srgbClr val="004F8A"/>
            </a:solidFill>
            <a:ln w="38100">
              <a:solidFill>
                <a:srgbClr val="79DCFF"/>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40980" name="Rectangle 13"/>
            <p:cNvSpPr>
              <a:spLocks noChangeArrowheads="1"/>
            </p:cNvSpPr>
            <p:nvPr/>
          </p:nvSpPr>
          <p:spPr bwMode="gray">
            <a:xfrm>
              <a:off x="2165111" y="3924483"/>
              <a:ext cx="1281016" cy="32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请在此添加</a:t>
              </a:r>
              <a:endParaRPr lang="zh-CN" altLang="en-US" sz="1200">
                <a:solidFill>
                  <a:srgbClr val="FFFFFF"/>
                </a:solidFill>
                <a:latin typeface="微软雅黑" panose="020B0503020204020204" pitchFamily="34" charset="-122"/>
                <a:ea typeface="微软雅黑" panose="020B0503020204020204" pitchFamily="34" charset="-122"/>
              </a:endParaRPr>
            </a:p>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文本内容</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06" name="矩形 105"/>
            <p:cNvSpPr/>
            <p:nvPr/>
          </p:nvSpPr>
          <p:spPr>
            <a:xfrm>
              <a:off x="2280259" y="3410452"/>
              <a:ext cx="1050923" cy="347756"/>
            </a:xfrm>
            <a:prstGeom prst="rect">
              <a:avLst/>
            </a:prstGeom>
          </p:spPr>
          <p:txBody>
            <a:bodyPr wrap="none">
              <a:spAutoFit/>
            </a:bodyPr>
            <a:lstStyle/>
            <a:p>
              <a:pPr defTabSz="914400" fontAlgn="auto">
                <a:lnSpc>
                  <a:spcPct val="110000"/>
                </a:lnSpc>
                <a:spcBef>
                  <a:spcPts val="0"/>
                </a:spcBef>
                <a:spcAft>
                  <a:spcPts val="0"/>
                </a:spcAft>
                <a:buClr>
                  <a:prstClr val="black"/>
                </a:buClr>
                <a:defRPr/>
              </a:pPr>
              <a:r>
                <a:rPr lang="en-US" altLang="zh-CN" sz="1600" b="1" dirty="0">
                  <a:solidFill>
                    <a:prstClr val="white"/>
                  </a:solidFill>
                  <a:effectLst>
                    <a:outerShdw blurRad="38100" dist="38100" dir="2700000" algn="tl">
                      <a:srgbClr val="000000">
                        <a:alpha val="43137"/>
                      </a:srgbClr>
                    </a:outerShdw>
                  </a:effectLst>
                  <a:latin typeface="+mn-lt"/>
                  <a:ea typeface="+mn-ea"/>
                </a:rPr>
                <a:t> </a:t>
              </a:r>
              <a:r>
                <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endParaRPr>
            </a:p>
          </p:txBody>
        </p:sp>
      </p:grpSp>
      <p:grpSp>
        <p:nvGrpSpPr>
          <p:cNvPr id="112" name="组合 111"/>
          <p:cNvGrpSpPr/>
          <p:nvPr/>
        </p:nvGrpSpPr>
        <p:grpSpPr bwMode="auto">
          <a:xfrm>
            <a:off x="766763" y="1104900"/>
            <a:ext cx="1397000" cy="1409700"/>
            <a:chOff x="755576" y="1347823"/>
            <a:chExt cx="1396997" cy="1408490"/>
          </a:xfrm>
        </p:grpSpPr>
        <p:sp>
          <p:nvSpPr>
            <p:cNvPr id="40976" name="Oval 12"/>
            <p:cNvSpPr>
              <a:spLocks noChangeArrowheads="1"/>
            </p:cNvSpPr>
            <p:nvPr/>
          </p:nvSpPr>
          <p:spPr bwMode="gray">
            <a:xfrm>
              <a:off x="755576" y="1347823"/>
              <a:ext cx="1396997" cy="1408490"/>
            </a:xfrm>
            <a:prstGeom prst="ellipse">
              <a:avLst/>
            </a:prstGeom>
            <a:solidFill>
              <a:srgbClr val="0070C0"/>
            </a:solidFill>
            <a:ln w="38100" algn="ctr">
              <a:solidFill>
                <a:srgbClr val="79DCFF"/>
              </a:solidFill>
              <a:round/>
            </a:ln>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40977" name="Rectangle 13"/>
            <p:cNvSpPr>
              <a:spLocks noChangeArrowheads="1"/>
            </p:cNvSpPr>
            <p:nvPr/>
          </p:nvSpPr>
          <p:spPr bwMode="gray">
            <a:xfrm>
              <a:off x="821403" y="2066697"/>
              <a:ext cx="1281016" cy="32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请在此添加</a:t>
              </a:r>
              <a:endParaRPr lang="zh-CN" altLang="en-US" sz="1200">
                <a:solidFill>
                  <a:srgbClr val="FFFFFF"/>
                </a:solidFill>
                <a:latin typeface="微软雅黑" panose="020B0503020204020204" pitchFamily="34" charset="-122"/>
                <a:ea typeface="微软雅黑" panose="020B0503020204020204" pitchFamily="34" charset="-122"/>
              </a:endParaRPr>
            </a:p>
            <a:p>
              <a:pPr algn="ctr" defTabSz="914400">
                <a:lnSpc>
                  <a:spcPct val="110000"/>
                </a:lnSpc>
              </a:pPr>
              <a:r>
                <a:rPr lang="zh-CN" altLang="en-US" sz="1200">
                  <a:solidFill>
                    <a:srgbClr val="FFFFFF"/>
                  </a:solidFill>
                  <a:latin typeface="微软雅黑" panose="020B0503020204020204" pitchFamily="34" charset="-122"/>
                  <a:ea typeface="微软雅黑" panose="020B0503020204020204" pitchFamily="34" charset="-122"/>
                </a:rPr>
                <a:t>文本内容</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107" name="矩形 106"/>
            <p:cNvSpPr/>
            <p:nvPr/>
          </p:nvSpPr>
          <p:spPr>
            <a:xfrm>
              <a:off x="928613" y="1546091"/>
              <a:ext cx="1050923" cy="348950"/>
            </a:xfrm>
            <a:prstGeom prst="rect">
              <a:avLst/>
            </a:prstGeom>
          </p:spPr>
          <p:txBody>
            <a:bodyPr wrap="none">
              <a:spAutoFit/>
            </a:bodyPr>
            <a:lstStyle/>
            <a:p>
              <a:pPr defTabSz="914400" fontAlgn="auto">
                <a:lnSpc>
                  <a:spcPct val="110000"/>
                </a:lnSpc>
                <a:spcBef>
                  <a:spcPts val="0"/>
                </a:spcBef>
                <a:spcAft>
                  <a:spcPts val="0"/>
                </a:spcAft>
                <a:buClr>
                  <a:prstClr val="black"/>
                </a:buClr>
                <a:defRPr/>
              </a:pPr>
              <a:r>
                <a:rPr lang="en-US" altLang="zh-CN" sz="1600" b="1" dirty="0">
                  <a:solidFill>
                    <a:prstClr val="white"/>
                  </a:solidFill>
                  <a:effectLst>
                    <a:outerShdw blurRad="38100" dist="38100" dir="2700000" algn="tl">
                      <a:srgbClr val="000000">
                        <a:alpha val="43137"/>
                      </a:srgbClr>
                    </a:outerShdw>
                  </a:effectLst>
                  <a:latin typeface="+mn-lt"/>
                  <a:ea typeface="+mn-ea"/>
                </a:rPr>
                <a:t> </a:t>
              </a:r>
              <a:r>
                <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mn-lt"/>
                <a:ea typeface="微软雅黑" panose="020B0503020204020204" pitchFamily="34" charset="-122"/>
              </a:endParaRPr>
            </a:p>
          </p:txBody>
        </p:sp>
      </p:grpSp>
      <p:grpSp>
        <p:nvGrpSpPr>
          <p:cNvPr id="2" name="组合 1"/>
          <p:cNvGrpSpPr/>
          <p:nvPr/>
        </p:nvGrpSpPr>
        <p:grpSpPr bwMode="auto">
          <a:xfrm>
            <a:off x="4643438" y="2859088"/>
            <a:ext cx="3671887" cy="1728787"/>
            <a:chOff x="4644008" y="2859782"/>
            <a:chExt cx="3671888" cy="1728390"/>
          </a:xfrm>
        </p:grpSpPr>
        <p:sp>
          <p:nvSpPr>
            <p:cNvPr id="108" name="矩形 107"/>
            <p:cNvSpPr/>
            <p:nvPr/>
          </p:nvSpPr>
          <p:spPr bwMode="auto">
            <a:xfrm>
              <a:off x="4644008" y="2859782"/>
              <a:ext cx="3671888" cy="1728390"/>
            </a:xfrm>
            <a:custGeom>
              <a:avLst/>
              <a:gdLst/>
              <a:ahLst/>
              <a:cxnLst/>
              <a:rect l="l" t="t" r="r" b="b"/>
              <a:pathLst>
                <a:path w="3671888" h="1728390">
                  <a:moveTo>
                    <a:pt x="253172" y="0"/>
                  </a:moveTo>
                  <a:lnTo>
                    <a:pt x="3671888" y="0"/>
                  </a:lnTo>
                  <a:lnTo>
                    <a:pt x="3671888" y="1728390"/>
                  </a:lnTo>
                  <a:lnTo>
                    <a:pt x="0" y="1728390"/>
                  </a:lnTo>
                  <a:lnTo>
                    <a:pt x="0" y="236041"/>
                  </a:lnTo>
                  <a:close/>
                </a:path>
              </a:pathLst>
            </a:custGeom>
            <a:solidFill>
              <a:srgbClr val="00B0F0"/>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974" name="矩形 108"/>
            <p:cNvSpPr>
              <a:spLocks noChangeArrowheads="1"/>
            </p:cNvSpPr>
            <p:nvPr/>
          </p:nvSpPr>
          <p:spPr bwMode="auto">
            <a:xfrm>
              <a:off x="4715246" y="3367518"/>
              <a:ext cx="3528393"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设计机构。拥有国内顶尖的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制作技术、顶级的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设计团队</a:t>
              </a:r>
              <a:r>
                <a:rPr lang="zh-CN" altLang="en-US" sz="1100">
                  <a:solidFill>
                    <a:srgbClr val="FFFFFF"/>
                  </a:solidFill>
                  <a:latin typeface="微软雅黑" panose="020B0503020204020204" pitchFamily="34" charset="-122"/>
                  <a:ea typeface="微软雅黑" panose="020B0503020204020204" pitchFamily="34" charset="-122"/>
                </a:rPr>
                <a:t>。</a:t>
              </a:r>
              <a:endParaRPr lang="en-US" altLang="zh-CN" sz="1100">
                <a:solidFill>
                  <a:srgbClr val="FFFFFF"/>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FFFFFF"/>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FFFFFF"/>
                </a:solidFill>
                <a:latin typeface="Arial" panose="020B0604020202020204" pitchFamily="34" charset="0"/>
                <a:cs typeface="Arial" panose="020B0604020202020204" pitchFamily="34" charset="0"/>
              </a:endParaRPr>
            </a:p>
          </p:txBody>
        </p:sp>
        <p:sp>
          <p:nvSpPr>
            <p:cNvPr id="40975" name="TextBox 109"/>
            <p:cNvSpPr txBox="1">
              <a:spLocks noChangeArrowheads="1"/>
            </p:cNvSpPr>
            <p:nvPr/>
          </p:nvSpPr>
          <p:spPr bwMode="auto">
            <a:xfrm>
              <a:off x="4766964" y="3017732"/>
              <a:ext cx="1440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arn(outVertical)">
                                      <p:cBhvr>
                                        <p:cTn id="7" dur="500"/>
                                        <p:tgtEl>
                                          <p:spTgt spid="114"/>
                                        </p:tgtEl>
                                      </p:cBhvr>
                                    </p:animEffect>
                                  </p:childTnLst>
                                </p:cTn>
                              </p:par>
                              <p:par>
                                <p:cTn id="8" presetID="42"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anim calcmode="lin" valueType="num">
                                      <p:cBhvr>
                                        <p:cTn id="11" dur="500" fill="hold"/>
                                        <p:tgtEl>
                                          <p:spTgt spid="95"/>
                                        </p:tgtEl>
                                        <p:attrNameLst>
                                          <p:attrName>ppt_x</p:attrName>
                                        </p:attrNameLst>
                                      </p:cBhvr>
                                      <p:tavLst>
                                        <p:tav tm="0">
                                          <p:val>
                                            <p:strVal val="#ppt_x"/>
                                          </p:val>
                                        </p:tav>
                                        <p:tav tm="100000">
                                          <p:val>
                                            <p:strVal val="#ppt_x"/>
                                          </p:val>
                                        </p:tav>
                                      </p:tavLst>
                                    </p:anim>
                                    <p:anim calcmode="lin" valueType="num">
                                      <p:cBhvr>
                                        <p:cTn id="12" dur="500" fill="hold"/>
                                        <p:tgtEl>
                                          <p:spTgt spid="95"/>
                                        </p:tgtEl>
                                        <p:attrNameLst>
                                          <p:attrName>ppt_y</p:attrName>
                                        </p:attrNameLst>
                                      </p:cBhvr>
                                      <p:tavLst>
                                        <p:tav tm="0">
                                          <p:val>
                                            <p:strVal val="#ppt_y+.1"/>
                                          </p:val>
                                        </p:tav>
                                        <p:tav tm="100000">
                                          <p:val>
                                            <p:strVal val="#ppt_y"/>
                                          </p:val>
                                        </p:tav>
                                      </p:tavLst>
                                    </p:anim>
                                  </p:childTnLst>
                                </p:cTn>
                              </p:par>
                              <p:par>
                                <p:cTn id="13" presetID="53" presetClass="entr" presetSubtype="16" fill="hold" nodeType="withEffect">
                                  <p:stCondLst>
                                    <p:cond delay="30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500" fill="hold"/>
                                        <p:tgtEl>
                                          <p:spTgt spid="111"/>
                                        </p:tgtEl>
                                        <p:attrNameLst>
                                          <p:attrName>ppt_w</p:attrName>
                                        </p:attrNameLst>
                                      </p:cBhvr>
                                      <p:tavLst>
                                        <p:tav tm="0">
                                          <p:val>
                                            <p:fltVal val="0"/>
                                          </p:val>
                                        </p:tav>
                                        <p:tav tm="100000">
                                          <p:val>
                                            <p:strVal val="#ppt_w"/>
                                          </p:val>
                                        </p:tav>
                                      </p:tavLst>
                                    </p:anim>
                                    <p:anim calcmode="lin" valueType="num">
                                      <p:cBhvr>
                                        <p:cTn id="16" dur="500" fill="hold"/>
                                        <p:tgtEl>
                                          <p:spTgt spid="111"/>
                                        </p:tgtEl>
                                        <p:attrNameLst>
                                          <p:attrName>ppt_h</p:attrName>
                                        </p:attrNameLst>
                                      </p:cBhvr>
                                      <p:tavLst>
                                        <p:tav tm="0">
                                          <p:val>
                                            <p:fltVal val="0"/>
                                          </p:val>
                                        </p:tav>
                                        <p:tav tm="100000">
                                          <p:val>
                                            <p:strVal val="#ppt_h"/>
                                          </p:val>
                                        </p:tav>
                                      </p:tavLst>
                                    </p:anim>
                                    <p:animEffect transition="in" filter="fade">
                                      <p:cBhvr>
                                        <p:cTn id="17" dur="500"/>
                                        <p:tgtEl>
                                          <p:spTgt spid="111"/>
                                        </p:tgtEl>
                                      </p:cBhvr>
                                    </p:animEffect>
                                  </p:childTnLst>
                                </p:cTn>
                              </p:par>
                              <p:par>
                                <p:cTn id="18" presetID="53" presetClass="entr" presetSubtype="16" fill="hold" nodeType="withEffect">
                                  <p:stCondLst>
                                    <p:cond delay="700"/>
                                  </p:stCondLst>
                                  <p:childTnLst>
                                    <p:set>
                                      <p:cBhvr>
                                        <p:cTn id="19" dur="1" fill="hold">
                                          <p:stCondLst>
                                            <p:cond delay="0"/>
                                          </p:stCondLst>
                                        </p:cTn>
                                        <p:tgtEl>
                                          <p:spTgt spid="112"/>
                                        </p:tgtEl>
                                        <p:attrNameLst>
                                          <p:attrName>style.visibility</p:attrName>
                                        </p:attrNameLst>
                                      </p:cBhvr>
                                      <p:to>
                                        <p:strVal val="visible"/>
                                      </p:to>
                                    </p:set>
                                    <p:anim calcmode="lin" valueType="num">
                                      <p:cBhvr>
                                        <p:cTn id="20" dur="500" fill="hold"/>
                                        <p:tgtEl>
                                          <p:spTgt spid="112"/>
                                        </p:tgtEl>
                                        <p:attrNameLst>
                                          <p:attrName>ppt_w</p:attrName>
                                        </p:attrNameLst>
                                      </p:cBhvr>
                                      <p:tavLst>
                                        <p:tav tm="0">
                                          <p:val>
                                            <p:fltVal val="0"/>
                                          </p:val>
                                        </p:tav>
                                        <p:tav tm="100000">
                                          <p:val>
                                            <p:strVal val="#ppt_w"/>
                                          </p:val>
                                        </p:tav>
                                      </p:tavLst>
                                    </p:anim>
                                    <p:anim calcmode="lin" valueType="num">
                                      <p:cBhvr>
                                        <p:cTn id="21" dur="500" fill="hold"/>
                                        <p:tgtEl>
                                          <p:spTgt spid="112"/>
                                        </p:tgtEl>
                                        <p:attrNameLst>
                                          <p:attrName>ppt_h</p:attrName>
                                        </p:attrNameLst>
                                      </p:cBhvr>
                                      <p:tavLst>
                                        <p:tav tm="0">
                                          <p:val>
                                            <p:fltVal val="0"/>
                                          </p:val>
                                        </p:tav>
                                        <p:tav tm="100000">
                                          <p:val>
                                            <p:strVal val="#ppt_h"/>
                                          </p:val>
                                        </p:tav>
                                      </p:tavLst>
                                    </p:anim>
                                    <p:animEffect transition="in" filter="fade">
                                      <p:cBhvr>
                                        <p:cTn id="22" dur="500"/>
                                        <p:tgtEl>
                                          <p:spTgt spid="112"/>
                                        </p:tgtEl>
                                      </p:cBhvr>
                                    </p:animEffect>
                                  </p:childTnLst>
                                </p:cTn>
                              </p:par>
                              <p:par>
                                <p:cTn id="23" presetID="53" presetClass="entr" presetSubtype="16" fill="hold" nodeType="withEffect">
                                  <p:stCondLst>
                                    <p:cond delay="500"/>
                                  </p:stCondLst>
                                  <p:childTnLst>
                                    <p:set>
                                      <p:cBhvr>
                                        <p:cTn id="24" dur="1" fill="hold">
                                          <p:stCondLst>
                                            <p:cond delay="0"/>
                                          </p:stCondLst>
                                        </p:cTn>
                                        <p:tgtEl>
                                          <p:spTgt spid="113"/>
                                        </p:tgtEl>
                                        <p:attrNameLst>
                                          <p:attrName>style.visibility</p:attrName>
                                        </p:attrNameLst>
                                      </p:cBhvr>
                                      <p:to>
                                        <p:strVal val="visible"/>
                                      </p:to>
                                    </p:set>
                                    <p:anim calcmode="lin" valueType="num">
                                      <p:cBhvr>
                                        <p:cTn id="25" dur="500" fill="hold"/>
                                        <p:tgtEl>
                                          <p:spTgt spid="113"/>
                                        </p:tgtEl>
                                        <p:attrNameLst>
                                          <p:attrName>ppt_w</p:attrName>
                                        </p:attrNameLst>
                                      </p:cBhvr>
                                      <p:tavLst>
                                        <p:tav tm="0">
                                          <p:val>
                                            <p:fltVal val="0"/>
                                          </p:val>
                                        </p:tav>
                                        <p:tav tm="100000">
                                          <p:val>
                                            <p:strVal val="#ppt_w"/>
                                          </p:val>
                                        </p:tav>
                                      </p:tavLst>
                                    </p:anim>
                                    <p:anim calcmode="lin" valueType="num">
                                      <p:cBhvr>
                                        <p:cTn id="26" dur="500" fill="hold"/>
                                        <p:tgtEl>
                                          <p:spTgt spid="113"/>
                                        </p:tgtEl>
                                        <p:attrNameLst>
                                          <p:attrName>ppt_h</p:attrName>
                                        </p:attrNameLst>
                                      </p:cBhvr>
                                      <p:tavLst>
                                        <p:tav tm="0">
                                          <p:val>
                                            <p:fltVal val="0"/>
                                          </p:val>
                                        </p:tav>
                                        <p:tav tm="100000">
                                          <p:val>
                                            <p:strVal val="#ppt_h"/>
                                          </p:val>
                                        </p:tav>
                                      </p:tavLst>
                                    </p:anim>
                                    <p:animEffect transition="in" filter="fade">
                                      <p:cBhvr>
                                        <p:cTn id="27" dur="500"/>
                                        <p:tgtEl>
                                          <p:spTgt spid="113"/>
                                        </p:tgtEl>
                                      </p:cBhvr>
                                    </p:animEffect>
                                  </p:childTnLst>
                                </p:cTn>
                              </p:par>
                              <p:par>
                                <p:cTn id="28" presetID="53" presetClass="entr" presetSubtype="16" fill="hold" grpId="0" nodeType="withEffect">
                                  <p:stCondLst>
                                    <p:cond delay="800"/>
                                  </p:stCondLst>
                                  <p:childTnLst>
                                    <p:set>
                                      <p:cBhvr>
                                        <p:cTn id="29" dur="1" fill="hold">
                                          <p:stCondLst>
                                            <p:cond delay="0"/>
                                          </p:stCondLst>
                                        </p:cTn>
                                        <p:tgtEl>
                                          <p:spTgt spid="92"/>
                                        </p:tgtEl>
                                        <p:attrNameLst>
                                          <p:attrName>style.visibility</p:attrName>
                                        </p:attrNameLst>
                                      </p:cBhvr>
                                      <p:to>
                                        <p:strVal val="visible"/>
                                      </p:to>
                                    </p:set>
                                    <p:anim calcmode="lin" valueType="num">
                                      <p:cBhvr>
                                        <p:cTn id="30" dur="500" fill="hold"/>
                                        <p:tgtEl>
                                          <p:spTgt spid="92"/>
                                        </p:tgtEl>
                                        <p:attrNameLst>
                                          <p:attrName>ppt_w</p:attrName>
                                        </p:attrNameLst>
                                      </p:cBhvr>
                                      <p:tavLst>
                                        <p:tav tm="0">
                                          <p:val>
                                            <p:fltVal val="0"/>
                                          </p:val>
                                        </p:tav>
                                        <p:tav tm="100000">
                                          <p:val>
                                            <p:strVal val="#ppt_w"/>
                                          </p:val>
                                        </p:tav>
                                      </p:tavLst>
                                    </p:anim>
                                    <p:anim calcmode="lin" valueType="num">
                                      <p:cBhvr>
                                        <p:cTn id="31" dur="500" fill="hold"/>
                                        <p:tgtEl>
                                          <p:spTgt spid="92"/>
                                        </p:tgtEl>
                                        <p:attrNameLst>
                                          <p:attrName>ppt_h</p:attrName>
                                        </p:attrNameLst>
                                      </p:cBhvr>
                                      <p:tavLst>
                                        <p:tav tm="0">
                                          <p:val>
                                            <p:fltVal val="0"/>
                                          </p:val>
                                        </p:tav>
                                        <p:tav tm="100000">
                                          <p:val>
                                            <p:strVal val="#ppt_h"/>
                                          </p:val>
                                        </p:tav>
                                      </p:tavLst>
                                    </p:anim>
                                    <p:animEffect transition="in" filter="fade">
                                      <p:cBhvr>
                                        <p:cTn id="32" dur="500"/>
                                        <p:tgtEl>
                                          <p:spTgt spid="92"/>
                                        </p:tgtEl>
                                      </p:cBhvr>
                                    </p:animEffect>
                                  </p:childTnLst>
                                </p:cTn>
                              </p:par>
                              <p:par>
                                <p:cTn id="33" presetID="42" presetClass="entr" presetSubtype="0" fill="hold" grpId="0" nodeType="withEffect">
                                  <p:stCondLst>
                                    <p:cond delay="800"/>
                                  </p:stCondLst>
                                  <p:childTnLst>
                                    <p:set>
                                      <p:cBhvr>
                                        <p:cTn id="34" dur="1" fill="hold">
                                          <p:stCondLst>
                                            <p:cond delay="0"/>
                                          </p:stCondLst>
                                        </p:cTn>
                                        <p:tgtEl>
                                          <p:spTgt spid="117"/>
                                        </p:tgtEl>
                                        <p:attrNameLst>
                                          <p:attrName>style.visibility</p:attrName>
                                        </p:attrNameLst>
                                      </p:cBhvr>
                                      <p:to>
                                        <p:strVal val="visible"/>
                                      </p:to>
                                    </p:set>
                                    <p:animEffect transition="in" filter="fade">
                                      <p:cBhvr>
                                        <p:cTn id="35" dur="750"/>
                                        <p:tgtEl>
                                          <p:spTgt spid="117"/>
                                        </p:tgtEl>
                                      </p:cBhvr>
                                    </p:animEffect>
                                    <p:anim calcmode="lin" valueType="num">
                                      <p:cBhvr>
                                        <p:cTn id="36" dur="750" fill="hold"/>
                                        <p:tgtEl>
                                          <p:spTgt spid="117"/>
                                        </p:tgtEl>
                                        <p:attrNameLst>
                                          <p:attrName>ppt_x</p:attrName>
                                        </p:attrNameLst>
                                      </p:cBhvr>
                                      <p:tavLst>
                                        <p:tav tm="0">
                                          <p:val>
                                            <p:strVal val="#ppt_x"/>
                                          </p:val>
                                        </p:tav>
                                        <p:tav tm="100000">
                                          <p:val>
                                            <p:strVal val="#ppt_x"/>
                                          </p:val>
                                        </p:tav>
                                      </p:tavLst>
                                    </p:anim>
                                    <p:anim calcmode="lin" valueType="num">
                                      <p:cBhvr>
                                        <p:cTn id="37" dur="750" fill="hold"/>
                                        <p:tgtEl>
                                          <p:spTgt spid="11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8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9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rcRect t="20889" b="2673"/>
          <a:stretch>
            <a:fillRect/>
          </a:stretch>
        </p:blipFill>
        <p:spPr bwMode="auto">
          <a:xfrm>
            <a:off x="-12700" y="438150"/>
            <a:ext cx="91662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bwMode="auto">
          <a:xfrm>
            <a:off x="5076825" y="2211388"/>
            <a:ext cx="3671888" cy="1728787"/>
            <a:chOff x="5076825" y="2211512"/>
            <a:chExt cx="3671888" cy="1728390"/>
          </a:xfrm>
        </p:grpSpPr>
        <p:sp>
          <p:nvSpPr>
            <p:cNvPr id="16" name="矩形 15"/>
            <p:cNvSpPr/>
            <p:nvPr/>
          </p:nvSpPr>
          <p:spPr bwMode="auto">
            <a:xfrm>
              <a:off x="5076825" y="2211512"/>
              <a:ext cx="3671888" cy="1728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029" name="矩形 28"/>
            <p:cNvSpPr>
              <a:spLocks noChangeArrowheads="1"/>
            </p:cNvSpPr>
            <p:nvPr/>
          </p:nvSpPr>
          <p:spPr bwMode="auto">
            <a:xfrm>
              <a:off x="5148063" y="2719248"/>
              <a:ext cx="3528393"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设计机构。拥有国内顶尖的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制作技术、顶级的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设计团队</a:t>
              </a:r>
              <a:r>
                <a:rPr lang="zh-CN" altLang="en-US" sz="1100">
                  <a:solidFill>
                    <a:srgbClr val="FFFFFF"/>
                  </a:solidFill>
                  <a:latin typeface="微软雅黑" panose="020B0503020204020204" pitchFamily="34" charset="-122"/>
                  <a:ea typeface="微软雅黑" panose="020B0503020204020204" pitchFamily="34" charset="-122"/>
                </a:rPr>
                <a:t>。</a:t>
              </a:r>
              <a:endParaRPr lang="en-US" altLang="zh-CN" sz="1100">
                <a:solidFill>
                  <a:srgbClr val="FFFFFF"/>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FFFFFF"/>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FFFFFF"/>
                </a:solidFill>
                <a:latin typeface="Arial" panose="020B0604020202020204" pitchFamily="34" charset="0"/>
                <a:cs typeface="Arial" panose="020B0604020202020204" pitchFamily="34" charset="0"/>
              </a:endParaRPr>
            </a:p>
          </p:txBody>
        </p:sp>
        <p:sp>
          <p:nvSpPr>
            <p:cNvPr id="42030" name="TextBox 29"/>
            <p:cNvSpPr txBox="1">
              <a:spLocks noChangeArrowheads="1"/>
            </p:cNvSpPr>
            <p:nvPr/>
          </p:nvSpPr>
          <p:spPr bwMode="auto">
            <a:xfrm>
              <a:off x="5199781" y="2369462"/>
              <a:ext cx="1440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grpSp>
        <p:nvGrpSpPr>
          <p:cNvPr id="41988" name="组合 16"/>
          <p:cNvGrpSpPr/>
          <p:nvPr/>
        </p:nvGrpSpPr>
        <p:grpSpPr bwMode="auto">
          <a:xfrm>
            <a:off x="3175" y="249238"/>
            <a:ext cx="9140825" cy="339725"/>
            <a:chOff x="2964" y="249810"/>
            <a:chExt cx="9141036" cy="338554"/>
          </a:xfrm>
        </p:grpSpPr>
        <p:grpSp>
          <p:nvGrpSpPr>
            <p:cNvPr id="41989" name="组合 17"/>
            <p:cNvGrpSpPr/>
            <p:nvPr/>
          </p:nvGrpSpPr>
          <p:grpSpPr bwMode="auto">
            <a:xfrm>
              <a:off x="2461860" y="504137"/>
              <a:ext cx="503104" cy="51389"/>
              <a:chOff x="1548140" y="486364"/>
              <a:chExt cx="503104" cy="51389"/>
            </a:xfrm>
          </p:grpSpPr>
          <p:cxnSp>
            <p:nvCxnSpPr>
              <p:cNvPr id="31" name="直接连接符 30"/>
              <p:cNvCxnSpPr/>
              <p:nvPr/>
            </p:nvCxnSpPr>
            <p:spPr>
              <a:xfrm>
                <a:off x="192934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9642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8944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594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2457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912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75630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8645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2138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65152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61819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8326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6580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54833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99761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015075"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9817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94681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9118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8769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84203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77376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8086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73884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70391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66899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63565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60072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1990" name="组合 18"/>
            <p:cNvGrpSpPr/>
            <p:nvPr/>
          </p:nvGrpSpPr>
          <p:grpSpPr bwMode="auto">
            <a:xfrm>
              <a:off x="2964" y="304971"/>
              <a:ext cx="255431" cy="278159"/>
              <a:chOff x="1619671" y="483518"/>
              <a:chExt cx="255431" cy="278159"/>
            </a:xfrm>
          </p:grpSpPr>
          <p:sp>
            <p:nvSpPr>
              <p:cNvPr id="27" name="矩形 26"/>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 name="等腰三角形 27"/>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0" name="矩形 19"/>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21" name="直接连接符 20"/>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1993" name="组合 21"/>
            <p:cNvGrpSpPr/>
            <p:nvPr/>
          </p:nvGrpSpPr>
          <p:grpSpPr bwMode="auto">
            <a:xfrm>
              <a:off x="283270" y="249810"/>
              <a:ext cx="2470458" cy="338554"/>
              <a:chOff x="3508896" y="662864"/>
              <a:chExt cx="2470458" cy="338554"/>
            </a:xfrm>
          </p:grpSpPr>
          <p:sp>
            <p:nvSpPr>
              <p:cNvPr id="41994" name="TextBox 22"/>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思考总结</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41995" name="组合 23"/>
              <p:cNvGrpSpPr/>
              <p:nvPr/>
            </p:nvGrpSpPr>
            <p:grpSpPr bwMode="auto">
              <a:xfrm>
                <a:off x="4540250" y="752782"/>
                <a:ext cx="1439104" cy="241198"/>
                <a:chOff x="4540250" y="752782"/>
                <a:chExt cx="1439104" cy="241198"/>
              </a:xfrm>
            </p:grpSpPr>
            <p:sp>
              <p:nvSpPr>
                <p:cNvPr id="41996" name="TextBox 24"/>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Thinking Summary</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26" name="直接连接符 25"/>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500"/>
                                        <p:tgtEl>
                                          <p:spTgt spid="14"/>
                                        </p:tgtEl>
                                      </p:cBhvr>
                                    </p:animEffect>
                                  </p:childTnLst>
                                </p:cTn>
                              </p:par>
                              <p:par>
                                <p:cTn id="8" presetID="22" presetClass="entr" presetSubtype="8"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组合 60"/>
          <p:cNvGrpSpPr/>
          <p:nvPr/>
        </p:nvGrpSpPr>
        <p:grpSpPr bwMode="auto">
          <a:xfrm>
            <a:off x="1547813" y="504825"/>
            <a:ext cx="503237" cy="50800"/>
            <a:chOff x="1548140" y="486364"/>
            <a:chExt cx="503104" cy="51389"/>
          </a:xfrm>
        </p:grpSpPr>
        <p:cxnSp>
          <p:nvCxnSpPr>
            <p:cNvPr id="62" name="直接连接符 61"/>
            <p:cNvCxnSpPr/>
            <p:nvPr/>
          </p:nvCxnSpPr>
          <p:spPr>
            <a:xfrm>
              <a:off x="192903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96395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9412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85920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82429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79096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75604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8621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2113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651300"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61797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583056"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565597"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54814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997283"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01474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98141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94649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91158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87666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841749"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77350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808421"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73859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70367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66875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63542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60051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247650" y="215900"/>
            <a:ext cx="723900" cy="369888"/>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black"/>
                </a:solidFill>
                <a:latin typeface="微软雅黑" panose="020B0503020204020204" pitchFamily="34" charset="-122"/>
                <a:ea typeface="微软雅黑" panose="020B0503020204020204" pitchFamily="34" charset="-122"/>
              </a:rPr>
              <a:t>目录</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43012" name="TextBox 90"/>
          <p:cNvSpPr txBox="1">
            <a:spLocks noChangeArrowheads="1"/>
          </p:cNvSpPr>
          <p:nvPr/>
        </p:nvSpPr>
        <p:spPr bwMode="auto">
          <a:xfrm>
            <a:off x="631825"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000000"/>
                </a:solidFill>
                <a:latin typeface="Arial" panose="020B0604020202020204" pitchFamily="34" charset="0"/>
                <a:cs typeface="Arial" panose="020B0604020202020204" pitchFamily="34" charset="0"/>
              </a:rPr>
              <a:t>Contents</a:t>
            </a:r>
            <a:endParaRPr lang="zh-CN" altLang="en-US" sz="1200">
              <a:solidFill>
                <a:srgbClr val="000000"/>
              </a:solidFill>
              <a:latin typeface="Arial" panose="020B0604020202020204" pitchFamily="34" charset="0"/>
              <a:cs typeface="Arial" panose="020B0604020202020204" pitchFamily="34" charset="0"/>
            </a:endParaRPr>
          </a:p>
        </p:txBody>
      </p:sp>
      <p:grpSp>
        <p:nvGrpSpPr>
          <p:cNvPr id="43013" name="组合 91"/>
          <p:cNvGrpSpPr/>
          <p:nvPr/>
        </p:nvGrpSpPr>
        <p:grpSpPr bwMode="auto">
          <a:xfrm>
            <a:off x="3175" y="304800"/>
            <a:ext cx="255588" cy="277813"/>
            <a:chOff x="1619671" y="483518"/>
            <a:chExt cx="255431" cy="278159"/>
          </a:xfrm>
        </p:grpSpPr>
        <p:sp>
          <p:nvSpPr>
            <p:cNvPr id="93" name="矩形 92"/>
            <p:cNvSpPr/>
            <p:nvPr/>
          </p:nvSpPr>
          <p:spPr>
            <a:xfrm>
              <a:off x="1619671" y="483518"/>
              <a:ext cx="255431" cy="27815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4" name="等腰三角形 93"/>
            <p:cNvSpPr/>
            <p:nvPr/>
          </p:nvSpPr>
          <p:spPr>
            <a:xfrm rot="16200000" flipV="1">
              <a:off x="1689370" y="572623"/>
              <a:ext cx="116031" cy="99951"/>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95" name="矩形 94"/>
          <p:cNvSpPr/>
          <p:nvPr/>
        </p:nvSpPr>
        <p:spPr>
          <a:xfrm>
            <a:off x="250825" y="533400"/>
            <a:ext cx="1728788" cy="49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96" name="直接连接符 95"/>
          <p:cNvCxnSpPr/>
          <p:nvPr/>
        </p:nvCxnSpPr>
        <p:spPr>
          <a:xfrm>
            <a:off x="1781175" y="560388"/>
            <a:ext cx="73628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016" name="组合 96"/>
          <p:cNvGrpSpPr/>
          <p:nvPr/>
        </p:nvGrpSpPr>
        <p:grpSpPr bwMode="auto">
          <a:xfrm>
            <a:off x="2871788" y="1246188"/>
            <a:ext cx="3400425" cy="493712"/>
            <a:chOff x="3073549" y="1120923"/>
            <a:chExt cx="3401392" cy="494658"/>
          </a:xfrm>
        </p:grpSpPr>
        <p:sp>
          <p:nvSpPr>
            <p:cNvPr id="98" name="矩形 97"/>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9" name="矩形 98"/>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053" name="矩形 99"/>
            <p:cNvSpPr>
              <a:spLocks noChangeArrowheads="1"/>
            </p:cNvSpPr>
            <p:nvPr/>
          </p:nvSpPr>
          <p:spPr bwMode="auto">
            <a:xfrm>
              <a:off x="3707141" y="1178183"/>
              <a:ext cx="2251715" cy="36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公司概况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Company Profile</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01" name="矩形 1"/>
            <p:cNvSpPr/>
            <p:nvPr/>
          </p:nvSpPr>
          <p:spPr>
            <a:xfrm>
              <a:off x="3073549" y="1120923"/>
              <a:ext cx="411279"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2" name="矩形 1"/>
            <p:cNvSpPr/>
            <p:nvPr/>
          </p:nvSpPr>
          <p:spPr>
            <a:xfrm rot="10800000">
              <a:off x="6063661" y="1230670"/>
              <a:ext cx="411280"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3017" name="组合 114"/>
          <p:cNvGrpSpPr/>
          <p:nvPr/>
        </p:nvGrpSpPr>
        <p:grpSpPr bwMode="auto">
          <a:xfrm>
            <a:off x="2871788" y="2024063"/>
            <a:ext cx="3400425" cy="495300"/>
            <a:chOff x="3073549" y="1120923"/>
            <a:chExt cx="3401392" cy="494658"/>
          </a:xfrm>
        </p:grpSpPr>
        <p:sp>
          <p:nvSpPr>
            <p:cNvPr id="116" name="矩形 115"/>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7" name="矩形 116"/>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044" name="矩形 117"/>
            <p:cNvSpPr>
              <a:spLocks noChangeArrowheads="1"/>
            </p:cNvSpPr>
            <p:nvPr/>
          </p:nvSpPr>
          <p:spPr bwMode="auto">
            <a:xfrm>
              <a:off x="3707141" y="1177999"/>
              <a:ext cx="2448621" cy="36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主要工作 </a:t>
              </a:r>
              <a:r>
                <a:rPr lang="en-US" altLang="zh-CN" sz="900" b="1">
                  <a:solidFill>
                    <a:srgbClr val="BFBFBF"/>
                  </a:solidFill>
                  <a:latin typeface="微软雅黑" panose="020B0503020204020204" pitchFamily="34" charset="-122"/>
                  <a:ea typeface="微软雅黑" panose="020B0503020204020204" pitchFamily="34" charset="-122"/>
                </a:rPr>
                <a:t>|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19" name="矩形 1"/>
            <p:cNvSpPr/>
            <p:nvPr/>
          </p:nvSpPr>
          <p:spPr>
            <a:xfrm>
              <a:off x="3073549" y="1120923"/>
              <a:ext cx="411279"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0" name="矩形 1"/>
            <p:cNvSpPr/>
            <p:nvPr/>
          </p:nvSpPr>
          <p:spPr>
            <a:xfrm rot="10800000">
              <a:off x="6063661" y="1231904"/>
              <a:ext cx="411280"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3018" name="组合 120"/>
          <p:cNvGrpSpPr/>
          <p:nvPr/>
        </p:nvGrpSpPr>
        <p:grpSpPr bwMode="auto">
          <a:xfrm>
            <a:off x="2871788" y="2755900"/>
            <a:ext cx="3400425" cy="493713"/>
            <a:chOff x="3073549" y="1120923"/>
            <a:chExt cx="3401392" cy="494658"/>
          </a:xfrm>
        </p:grpSpPr>
        <p:sp>
          <p:nvSpPr>
            <p:cNvPr id="122" name="矩形 121"/>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3" name="矩形 122"/>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035" name="矩形 123"/>
            <p:cNvSpPr>
              <a:spLocks noChangeArrowheads="1"/>
            </p:cNvSpPr>
            <p:nvPr/>
          </p:nvSpPr>
          <p:spPr bwMode="auto">
            <a:xfrm>
              <a:off x="3707141" y="1178182"/>
              <a:ext cx="2448621"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思考总结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25"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6"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3019" name="组合 126"/>
          <p:cNvGrpSpPr/>
          <p:nvPr/>
        </p:nvGrpSpPr>
        <p:grpSpPr bwMode="auto">
          <a:xfrm>
            <a:off x="2871788" y="3403600"/>
            <a:ext cx="3400425" cy="493713"/>
            <a:chOff x="3073549" y="1120923"/>
            <a:chExt cx="3401392" cy="494658"/>
          </a:xfrm>
        </p:grpSpPr>
        <p:sp>
          <p:nvSpPr>
            <p:cNvPr id="128" name="矩形 127"/>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9" name="矩形 128"/>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026" name="矩形 129"/>
            <p:cNvSpPr>
              <a:spLocks noChangeArrowheads="1"/>
            </p:cNvSpPr>
            <p:nvPr/>
          </p:nvSpPr>
          <p:spPr bwMode="auto">
            <a:xfrm>
              <a:off x="3707903" y="1177519"/>
              <a:ext cx="2767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新年计划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New Year's Resolutions</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131"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2"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Tree>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1">
            <a:extLst>
              <a:ext uri="{28A0092B-C50C-407E-A947-70E740481C1C}">
                <a14:useLocalDpi xmlns:a14="http://schemas.microsoft.com/office/drawing/2010/main" val="0"/>
              </a:ext>
            </a:extLst>
          </a:blip>
          <a:srcRect l="-241" t="6209" b="6209"/>
          <a:stretch>
            <a:fillRect/>
          </a:stretch>
        </p:blipFill>
        <p:spPr bwMode="auto">
          <a:xfrm>
            <a:off x="-107950" y="0"/>
            <a:ext cx="92519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7688263" y="3967163"/>
            <a:ext cx="1438275" cy="1176337"/>
          </a:xfrm>
          <a:prstGeom prst="rect">
            <a:avLst/>
          </a:prstGeom>
          <a:solidFill>
            <a:srgbClr val="0070C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1" name="组合 30"/>
          <p:cNvGrpSpPr/>
          <p:nvPr/>
        </p:nvGrpSpPr>
        <p:grpSpPr>
          <a:xfrm>
            <a:off x="186776" y="267494"/>
            <a:ext cx="788074" cy="218788"/>
            <a:chOff x="903288" y="3141663"/>
            <a:chExt cx="2887662" cy="801687"/>
          </a:xfrm>
          <a:solidFill>
            <a:srgbClr val="00B0F0"/>
          </a:solidFill>
        </p:grpSpPr>
        <p:sp>
          <p:nvSpPr>
            <p:cNvPr id="32" name="Freeform 1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1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2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2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2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2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2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2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2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2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2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2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3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3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3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3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3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3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3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37"/>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38"/>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39"/>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40"/>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41"/>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42"/>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43"/>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4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4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4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4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4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4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5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5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5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5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5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5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5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5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5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5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6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6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6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6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Freeform 64"/>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65"/>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66"/>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Freeform 67"/>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68"/>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69"/>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70"/>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89" name="TextBox 88"/>
          <p:cNvSpPr txBox="1"/>
          <p:nvPr/>
        </p:nvSpPr>
        <p:spPr>
          <a:xfrm>
            <a:off x="179512" y="1256442"/>
            <a:ext cx="1947718" cy="52322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2800" b="1" spc="0">
                <a:ln w="3175"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经典平黑简" pitchFamily="49" charset="-122"/>
                <a:ea typeface="经典平黑简" pitchFamily="49" charset="-122"/>
                <a:cs typeface="经典平黑简" pitchFamily="49" charset="-122"/>
              </a:defRPr>
            </a:lvl1pPr>
          </a:lstStyle>
          <a:p>
            <a:pPr defTabSz="914400" eaLnBrk="1" fontAlgn="auto" hangingPunct="1">
              <a:spcBef>
                <a:spcPts val="0"/>
              </a:spcBef>
              <a:spcAft>
                <a:spcPts val="0"/>
              </a:spcAft>
              <a:defRPr/>
            </a:pPr>
            <a:r>
              <a:rPr lang="zh-CN" altLang="en-US" dirty="0"/>
              <a:t>添加标题</a:t>
            </a:r>
            <a:endParaRPr lang="zh-CN" altLang="en-US" dirty="0"/>
          </a:p>
        </p:txBody>
      </p:sp>
      <p:sp>
        <p:nvSpPr>
          <p:cNvPr id="86" name="矩形 85"/>
          <p:cNvSpPr/>
          <p:nvPr/>
        </p:nvSpPr>
        <p:spPr>
          <a:xfrm>
            <a:off x="6597650" y="3073400"/>
            <a:ext cx="1090613" cy="893763"/>
          </a:xfrm>
          <a:prstGeom prst="rect">
            <a:avLst/>
          </a:prstGeom>
          <a:solidFill>
            <a:srgbClr val="0070C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4039" name="矩形 1"/>
          <p:cNvSpPr>
            <a:spLocks noChangeArrowheads="1"/>
          </p:cNvSpPr>
          <p:nvPr/>
        </p:nvSpPr>
        <p:spPr bwMode="auto">
          <a:xfrm>
            <a:off x="395288" y="1892300"/>
            <a:ext cx="22320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buClr>
                <a:srgbClr val="0070C0"/>
              </a:buClr>
            </a:pPr>
            <a:r>
              <a:rPr lang="zh-CN" altLang="zh-CN" sz="1400">
                <a:solidFill>
                  <a:srgbClr val="FFFFFF"/>
                </a:solidFill>
                <a:latin typeface="微软雅黑" panose="020B0503020204020204" pitchFamily="34" charset="-122"/>
                <a:ea typeface="微软雅黑" panose="020B0503020204020204" pitchFamily="34" charset="-122"/>
              </a:rPr>
              <a:t>拥有国内顶尖的</a:t>
            </a:r>
            <a:r>
              <a:rPr lang="en-US" altLang="zh-CN" sz="1400">
                <a:solidFill>
                  <a:srgbClr val="FFFFFF"/>
                </a:solidFill>
                <a:latin typeface="微软雅黑" panose="020B0503020204020204" pitchFamily="34" charset="-122"/>
                <a:ea typeface="微软雅黑" panose="020B0503020204020204" pitchFamily="34" charset="-122"/>
              </a:rPr>
              <a:t>PPT</a:t>
            </a:r>
            <a:r>
              <a:rPr lang="zh-CN" altLang="zh-CN" sz="1400">
                <a:solidFill>
                  <a:srgbClr val="FFFFFF"/>
                </a:solidFill>
                <a:latin typeface="微软雅黑" panose="020B0503020204020204" pitchFamily="34" charset="-122"/>
                <a:ea typeface="微软雅黑" panose="020B0503020204020204" pitchFamily="34" charset="-122"/>
              </a:rPr>
              <a:t>制作技术、顶级的</a:t>
            </a:r>
            <a:r>
              <a:rPr lang="en-US" altLang="zh-CN" sz="1400">
                <a:solidFill>
                  <a:srgbClr val="FFFFFF"/>
                </a:solidFill>
                <a:latin typeface="微软雅黑" panose="020B0503020204020204" pitchFamily="34" charset="-122"/>
                <a:ea typeface="微软雅黑" panose="020B0503020204020204" pitchFamily="34" charset="-122"/>
              </a:rPr>
              <a:t>PPT</a:t>
            </a:r>
            <a:r>
              <a:rPr lang="zh-CN" altLang="zh-CN" sz="1400">
                <a:solidFill>
                  <a:srgbClr val="FFFFFF"/>
                </a:solidFill>
                <a:latin typeface="微软雅黑" panose="020B0503020204020204" pitchFamily="34" charset="-122"/>
                <a:ea typeface="微软雅黑" panose="020B0503020204020204" pitchFamily="34" charset="-122"/>
              </a:rPr>
              <a:t>设计团队，</a:t>
            </a:r>
            <a:endParaRPr lang="zh-CN" altLang="zh-CN" sz="140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327025" y="850900"/>
            <a:ext cx="374015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奖状大图 点击还原"/>
          <p:cNvPicPr>
            <a:picLocks noChangeAspect="1" noChangeArrowheads="1"/>
          </p:cNvPicPr>
          <p:nvPr/>
        </p:nvPicPr>
        <p:blipFill>
          <a:blip r:embed="rId2"/>
          <a:srcRect/>
          <a:stretch>
            <a:fillRect/>
          </a:stretch>
        </p:blipFill>
        <p:spPr bwMode="auto">
          <a:xfrm>
            <a:off x="3821113" y="2924175"/>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16"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923020"/>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17"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923020"/>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grpSp>
        <p:nvGrpSpPr>
          <p:cNvPr id="18" name="组合 17"/>
          <p:cNvGrpSpPr/>
          <p:nvPr/>
        </p:nvGrpSpPr>
        <p:grpSpPr bwMode="auto">
          <a:xfrm>
            <a:off x="3709988" y="1358900"/>
            <a:ext cx="4711700" cy="1346200"/>
            <a:chOff x="3709988" y="1203325"/>
            <a:chExt cx="4711700" cy="1346835"/>
          </a:xfrm>
        </p:grpSpPr>
        <p:sp>
          <p:nvSpPr>
            <p:cNvPr id="45103" name="Rectangle 44"/>
            <p:cNvSpPr>
              <a:spLocks noChangeArrowheads="1"/>
            </p:cNvSpPr>
            <p:nvPr/>
          </p:nvSpPr>
          <p:spPr bwMode="auto">
            <a:xfrm>
              <a:off x="3709988" y="1627388"/>
              <a:ext cx="4711700" cy="92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buClr>
                  <a:srgbClr val="0070C0"/>
                </a:buClr>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p:nvSpPr>
          <p:spPr>
            <a:xfrm>
              <a:off x="3725863" y="1203325"/>
              <a:ext cx="2671762" cy="338297"/>
            </a:xfrm>
            <a:prstGeom prst="rect">
              <a:avLst/>
            </a:prstGeom>
            <a:noFill/>
          </p:spPr>
          <p:txBody>
            <a:bodyPr>
              <a:spAutoFit/>
            </a:bodyPr>
            <a:lstStyle/>
            <a:p>
              <a:pPr defTabSz="914400" eaLnBrk="1" fontAlgn="auto" hangingPunct="1">
                <a:spcBef>
                  <a:spcPts val="0"/>
                </a:spcBef>
                <a:spcAft>
                  <a:spcPts val="0"/>
                </a:spcAft>
                <a:defRPr/>
              </a:pPr>
              <a:r>
                <a:rPr lang="zh-CN" altLang="en-US" sz="1600" b="1" spc="120" dirty="0">
                  <a:solidFill>
                    <a:prstClr val="black"/>
                  </a:solidFill>
                  <a:latin typeface="微软雅黑" panose="020B0503020204020204" pitchFamily="34" charset="-122"/>
                  <a:ea typeface="微软雅黑" panose="020B0503020204020204" pitchFamily="34" charset="-122"/>
                </a:rPr>
                <a:t>较好的经营口碑</a:t>
              </a:r>
              <a:endParaRPr lang="zh-CN" altLang="en-US" sz="1600" b="1" spc="120" dirty="0">
                <a:solidFill>
                  <a:prstClr val="black"/>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3819525" y="1624211"/>
              <a:ext cx="438467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5063" name="组合 1"/>
          <p:cNvGrpSpPr/>
          <p:nvPr/>
        </p:nvGrpSpPr>
        <p:grpSpPr bwMode="auto">
          <a:xfrm>
            <a:off x="3175" y="249238"/>
            <a:ext cx="9140825" cy="339725"/>
            <a:chOff x="2964" y="249810"/>
            <a:chExt cx="9141036" cy="338554"/>
          </a:xfrm>
        </p:grpSpPr>
        <p:grpSp>
          <p:nvGrpSpPr>
            <p:cNvPr id="45064" name="组合 22"/>
            <p:cNvGrpSpPr/>
            <p:nvPr/>
          </p:nvGrpSpPr>
          <p:grpSpPr bwMode="auto">
            <a:xfrm>
              <a:off x="2772752" y="504137"/>
              <a:ext cx="503104" cy="51389"/>
              <a:chOff x="1548140" y="486364"/>
              <a:chExt cx="503104" cy="51389"/>
            </a:xfrm>
          </p:grpSpPr>
          <p:cxnSp>
            <p:nvCxnSpPr>
              <p:cNvPr id="34" name="直接连接符 33"/>
              <p:cNvCxnSpPr/>
              <p:nvPr/>
            </p:nvCxnSpPr>
            <p:spPr>
              <a:xfrm>
                <a:off x="192961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96453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89468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85976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82483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79149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75657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68671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72164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65179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61845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58353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6606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54860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997877"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01534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98200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94707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91215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87722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84229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77403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80896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73910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70418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66925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3591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60099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5065" name="组合 23"/>
            <p:cNvGrpSpPr/>
            <p:nvPr/>
          </p:nvGrpSpPr>
          <p:grpSpPr bwMode="auto">
            <a:xfrm>
              <a:off x="2964" y="304971"/>
              <a:ext cx="255431" cy="278159"/>
              <a:chOff x="1619671" y="483518"/>
              <a:chExt cx="255431" cy="278159"/>
            </a:xfrm>
          </p:grpSpPr>
          <p:sp>
            <p:nvSpPr>
              <p:cNvPr id="32" name="矩形 31"/>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等腰三角形 32"/>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5" name="矩形 24"/>
            <p:cNvSpPr/>
            <p:nvPr/>
          </p:nvSpPr>
          <p:spPr>
            <a:xfrm>
              <a:off x="252208" y="532993"/>
              <a:ext cx="2902017" cy="553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26" name="直接连接符 25"/>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068" name="组合 26"/>
            <p:cNvGrpSpPr/>
            <p:nvPr/>
          </p:nvGrpSpPr>
          <p:grpSpPr bwMode="auto">
            <a:xfrm>
              <a:off x="283270" y="249810"/>
              <a:ext cx="2470458" cy="338554"/>
              <a:chOff x="3508896" y="662864"/>
              <a:chExt cx="2470458" cy="338554"/>
            </a:xfrm>
          </p:grpSpPr>
          <p:sp>
            <p:nvSpPr>
              <p:cNvPr id="45069" name="TextBox 27"/>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新年计划</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45070" name="组合 28"/>
              <p:cNvGrpSpPr/>
              <p:nvPr/>
            </p:nvGrpSpPr>
            <p:grpSpPr bwMode="auto">
              <a:xfrm>
                <a:off x="4540250" y="752782"/>
                <a:ext cx="1439104" cy="241198"/>
                <a:chOff x="4540250" y="752782"/>
                <a:chExt cx="1439104" cy="241198"/>
              </a:xfrm>
            </p:grpSpPr>
            <p:sp>
              <p:nvSpPr>
                <p:cNvPr id="45071" name="TextBox 29"/>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New Year's Resolutions</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31" name="直接连接符 30"/>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40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400"/>
                                        <p:tgtEl>
                                          <p:spTgt spid="18"/>
                                        </p:tgtEl>
                                      </p:cBhvr>
                                    </p:animEffect>
                                  </p:childTnLst>
                                </p:cTn>
                              </p:par>
                              <p:par>
                                <p:cTn id="13" presetID="42" presetClass="entr" presetSubtype="0" fill="hold" nodeType="withEffect">
                                  <p:stCondLst>
                                    <p:cond delay="8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400"/>
                                        <p:tgtEl>
                                          <p:spTgt spid="15"/>
                                        </p:tgtEl>
                                      </p:cBhvr>
                                    </p:animEffect>
                                    <p:anim calcmode="lin" valueType="num">
                                      <p:cBhvr>
                                        <p:cTn id="16" dur="400" fill="hold"/>
                                        <p:tgtEl>
                                          <p:spTgt spid="15"/>
                                        </p:tgtEl>
                                        <p:attrNameLst>
                                          <p:attrName>ppt_x</p:attrName>
                                        </p:attrNameLst>
                                      </p:cBhvr>
                                      <p:tavLst>
                                        <p:tav tm="0">
                                          <p:val>
                                            <p:strVal val="#ppt_x"/>
                                          </p:val>
                                        </p:tav>
                                        <p:tav tm="100000">
                                          <p:val>
                                            <p:strVal val="#ppt_x"/>
                                          </p:val>
                                        </p:tav>
                                      </p:tavLst>
                                    </p:anim>
                                    <p:anim calcmode="lin" valueType="num">
                                      <p:cBhvr>
                                        <p:cTn id="17" dur="400" fill="hold"/>
                                        <p:tgtEl>
                                          <p:spTgt spid="1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400"/>
                                        <p:tgtEl>
                                          <p:spTgt spid="16"/>
                                        </p:tgtEl>
                                      </p:cBhvr>
                                    </p:animEffect>
                                    <p:anim calcmode="lin" valueType="num">
                                      <p:cBhvr>
                                        <p:cTn id="21" dur="400" fill="hold"/>
                                        <p:tgtEl>
                                          <p:spTgt spid="16"/>
                                        </p:tgtEl>
                                        <p:attrNameLst>
                                          <p:attrName>ppt_x</p:attrName>
                                        </p:attrNameLst>
                                      </p:cBhvr>
                                      <p:tavLst>
                                        <p:tav tm="0">
                                          <p:val>
                                            <p:strVal val="#ppt_x"/>
                                          </p:val>
                                        </p:tav>
                                        <p:tav tm="100000">
                                          <p:val>
                                            <p:strVal val="#ppt_x"/>
                                          </p:val>
                                        </p:tav>
                                      </p:tavLst>
                                    </p:anim>
                                    <p:anim calcmode="lin" valueType="num">
                                      <p:cBhvr>
                                        <p:cTn id="22" dur="400" fill="hold"/>
                                        <p:tgtEl>
                                          <p:spTgt spid="1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anim calcmode="lin" valueType="num">
                                      <p:cBhvr>
                                        <p:cTn id="26" dur="400" fill="hold"/>
                                        <p:tgtEl>
                                          <p:spTgt spid="17"/>
                                        </p:tgtEl>
                                        <p:attrNameLst>
                                          <p:attrName>ppt_x</p:attrName>
                                        </p:attrNameLst>
                                      </p:cBhvr>
                                      <p:tavLst>
                                        <p:tav tm="0">
                                          <p:val>
                                            <p:strVal val="#ppt_x"/>
                                          </p:val>
                                        </p:tav>
                                        <p:tav tm="100000">
                                          <p:val>
                                            <p:strVal val="#ppt_x"/>
                                          </p:val>
                                        </p:tav>
                                      </p:tavLst>
                                    </p:anim>
                                    <p:anim calcmode="lin" valueType="num">
                                      <p:cBhvr>
                                        <p:cTn id="27" dur="4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1">
            <a:extLst>
              <a:ext uri="{28A0092B-C50C-407E-A947-70E740481C1C}">
                <a14:useLocalDpi xmlns:a14="http://schemas.microsoft.com/office/drawing/2010/main" val="0"/>
              </a:ext>
            </a:extLst>
          </a:blip>
          <a:srcRect l="-11" r="11" b="10268"/>
          <a:stretch>
            <a:fillRect/>
          </a:stretch>
        </p:blipFill>
        <p:spPr bwMode="auto">
          <a:xfrm>
            <a:off x="1588" y="0"/>
            <a:ext cx="9142412"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364088" y="1050687"/>
            <a:ext cx="2592288" cy="64633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3600" b="1" spc="300">
                <a:ln w="17780"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defRPr>
            </a:lvl1pPr>
          </a:lstStyle>
          <a:p>
            <a:pPr defTabSz="914400" eaLnBrk="1" fontAlgn="auto" hangingPunct="1">
              <a:spcBef>
                <a:spcPts val="0"/>
              </a:spcBef>
              <a:spcAft>
                <a:spcPts val="0"/>
              </a:spcAft>
              <a:defRPr/>
            </a:pPr>
            <a:r>
              <a:rPr lang="zh-CN" altLang="en-US" dirty="0">
                <a:latin typeface="方正正中黑简体" panose="02000000000000000000" pitchFamily="2" charset="-122"/>
                <a:ea typeface="方正正中黑简体" panose="02000000000000000000" pitchFamily="2" charset="-122"/>
              </a:rPr>
              <a:t>科技时代</a:t>
            </a:r>
            <a:endParaRPr lang="zh-CN" altLang="en-US" dirty="0">
              <a:latin typeface="方正正中黑简体" panose="02000000000000000000" pitchFamily="2" charset="-122"/>
              <a:ea typeface="方正正中黑简体" panose="02000000000000000000" pitchFamily="2" charset="-122"/>
            </a:endParaRPr>
          </a:p>
        </p:txBody>
      </p:sp>
      <p:sp>
        <p:nvSpPr>
          <p:cNvPr id="5" name="椭圆 4"/>
          <p:cNvSpPr/>
          <p:nvPr/>
        </p:nvSpPr>
        <p:spPr>
          <a:xfrm>
            <a:off x="5216525" y="1176338"/>
            <a:ext cx="358775" cy="357187"/>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矩形 5"/>
          <p:cNvSpPr>
            <a:spLocks noChangeArrowheads="1"/>
          </p:cNvSpPr>
          <p:nvPr/>
        </p:nvSpPr>
        <p:spPr bwMode="auto">
          <a:xfrm>
            <a:off x="5641975" y="1554163"/>
            <a:ext cx="180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800">
                <a:solidFill>
                  <a:srgbClr val="FFFFFF"/>
                </a:solidFill>
              </a:rPr>
              <a:t>Technological era</a:t>
            </a:r>
            <a:endParaRPr lang="zh-CN" altLang="en-US" sz="1800">
              <a:solidFill>
                <a:srgbClr val="FFFFFF"/>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0" y="0"/>
            <a:ext cx="9144000" cy="5143500"/>
            <a:chOff x="0" y="0"/>
            <a:chExt cx="9144000" cy="5144244"/>
          </a:xfrm>
        </p:grpSpPr>
        <p:pic>
          <p:nvPicPr>
            <p:cNvPr id="471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7" name="组合 6"/>
          <p:cNvGrpSpPr/>
          <p:nvPr/>
        </p:nvGrpSpPr>
        <p:grpSpPr bwMode="auto">
          <a:xfrm>
            <a:off x="260350" y="771525"/>
            <a:ext cx="3979863" cy="2989263"/>
            <a:chOff x="4516438" y="752475"/>
            <a:chExt cx="3979862" cy="2989638"/>
          </a:xfrm>
        </p:grpSpPr>
        <p:sp>
          <p:nvSpPr>
            <p:cNvPr id="47148" name="TextBox 3"/>
            <p:cNvSpPr txBox="1">
              <a:spLocks noChangeArrowheads="1"/>
            </p:cNvSpPr>
            <p:nvPr/>
          </p:nvSpPr>
          <p:spPr bwMode="auto">
            <a:xfrm>
              <a:off x="4581227" y="2188030"/>
              <a:ext cx="316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2800">
                  <a:solidFill>
                    <a:srgbClr val="0F6DA1"/>
                  </a:solidFill>
                  <a:latin typeface="微软雅黑" panose="020B0503020204020204" pitchFamily="34" charset="-122"/>
                  <a:ea typeface="微软雅黑" panose="020B0503020204020204" pitchFamily="34" charset="-122"/>
                </a:rPr>
                <a:t>点击添加标题</a:t>
              </a:r>
              <a:endParaRPr lang="zh-CN" altLang="en-US" sz="2800">
                <a:solidFill>
                  <a:srgbClr val="0F6DA1"/>
                </a:solidFill>
                <a:latin typeface="微软雅黑" panose="020B0503020204020204" pitchFamily="34" charset="-122"/>
                <a:ea typeface="微软雅黑" panose="020B0503020204020204" pitchFamily="34" charset="-122"/>
              </a:endParaRPr>
            </a:p>
          </p:txBody>
        </p:sp>
        <p:grpSp>
          <p:nvGrpSpPr>
            <p:cNvPr id="47149" name="组合 5"/>
            <p:cNvGrpSpPr/>
            <p:nvPr/>
          </p:nvGrpSpPr>
          <p:grpSpPr bwMode="auto">
            <a:xfrm>
              <a:off x="4516438" y="752475"/>
              <a:ext cx="3979862" cy="1135063"/>
              <a:chOff x="3712353" y="1361564"/>
              <a:chExt cx="3979637" cy="1136316"/>
            </a:xfrm>
          </p:grpSpPr>
          <p:sp>
            <p:nvSpPr>
              <p:cNvPr id="47151" name="TextBox 7"/>
              <p:cNvSpPr txBox="1">
                <a:spLocks noChangeArrowheads="1"/>
              </p:cNvSpPr>
              <p:nvPr/>
            </p:nvSpPr>
            <p:spPr bwMode="auto">
              <a:xfrm>
                <a:off x="3712353" y="1361564"/>
                <a:ext cx="3960588" cy="82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4800">
                    <a:solidFill>
                      <a:srgbClr val="0070C0"/>
                    </a:solidFill>
                    <a:latin typeface="微软雅黑" panose="020B0503020204020204" pitchFamily="34" charset="-122"/>
                    <a:ea typeface="微软雅黑" panose="020B0503020204020204" pitchFamily="34" charset="-122"/>
                  </a:rPr>
                  <a:t>志在行业领先</a:t>
                </a:r>
                <a:endParaRPr lang="zh-CN" altLang="en-US" sz="480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3775849" y="2129269"/>
                <a:ext cx="3916141" cy="368753"/>
              </a:xfrm>
              <a:prstGeom prst="rect">
                <a:avLst/>
              </a:prstGeom>
            </p:spPr>
            <p:txBody>
              <a:bodyPr wrap="none">
                <a:spAutoFit/>
              </a:bodyPr>
              <a:lstStyle/>
              <a:p>
                <a:pPr defTabSz="914400" eaLnBrk="1" fontAlgn="auto" hangingPunct="1">
                  <a:spcBef>
                    <a:spcPts val="0"/>
                  </a:spcBef>
                  <a:spcAft>
                    <a:spcPts val="0"/>
                  </a:spcAft>
                  <a:defRPr/>
                </a:pPr>
                <a:r>
                  <a:rPr lang="en-US" altLang="zh-CN" sz="1350" spc="180" dirty="0">
                    <a:solidFill>
                      <a:srgbClr val="0F6DA1"/>
                    </a:solidFill>
                    <a:latin typeface="+mn-lt"/>
                    <a:ea typeface="+mn-ea"/>
                  </a:rPr>
                  <a:t>Overall development objectives</a:t>
                </a:r>
                <a:endParaRPr lang="en-US" altLang="zh-CN" sz="1350" spc="180" dirty="0">
                  <a:solidFill>
                    <a:srgbClr val="0F6DA1"/>
                  </a:solidFill>
                  <a:latin typeface="+mn-lt"/>
                  <a:ea typeface="+mn-ea"/>
                </a:endParaRPr>
              </a:p>
            </p:txBody>
          </p:sp>
          <p:cxnSp>
            <p:nvCxnSpPr>
              <p:cNvPr id="13" name="直接连接符 12"/>
              <p:cNvCxnSpPr/>
              <p:nvPr/>
            </p:nvCxnSpPr>
            <p:spPr>
              <a:xfrm>
                <a:off x="3852045" y="2157880"/>
                <a:ext cx="3578022" cy="0"/>
              </a:xfrm>
              <a:prstGeom prst="line">
                <a:avLst/>
              </a:prstGeom>
              <a:ln w="6350">
                <a:solidFill>
                  <a:srgbClr val="00B0F0"/>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47150" name="矩形 6"/>
            <p:cNvSpPr>
              <a:spLocks noChangeArrowheads="1"/>
            </p:cNvSpPr>
            <p:nvPr/>
          </p:nvSpPr>
          <p:spPr bwMode="auto">
            <a:xfrm>
              <a:off x="4572889" y="2675154"/>
              <a:ext cx="3721455"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buClr>
                  <a:srgbClr val="0070C0"/>
                </a:buClr>
              </a:pPr>
              <a:r>
                <a:rPr lang="zh-CN" altLang="zh-CN" sz="1200">
                  <a:solidFill>
                    <a:srgbClr val="0F6DA1"/>
                  </a:solidFill>
                  <a:latin typeface="微软雅黑" panose="020B0503020204020204" pitchFamily="34" charset="-122"/>
                  <a:ea typeface="微软雅黑" panose="020B0503020204020204" pitchFamily="34" charset="-122"/>
                </a:rPr>
                <a:t>拥有国内顶尖的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制作技术、顶级的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展示效果，让您的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创造卓越价值</a:t>
              </a:r>
              <a:endParaRPr lang="zh-CN" altLang="zh-CN" sz="1200">
                <a:solidFill>
                  <a:srgbClr val="0F6DA1"/>
                </a:solidFill>
                <a:latin typeface="微软雅黑" panose="020B0503020204020204" pitchFamily="34" charset="-122"/>
                <a:ea typeface="微软雅黑" panose="020B0503020204020204" pitchFamily="34" charset="-122"/>
              </a:endParaRPr>
            </a:p>
          </p:txBody>
        </p:sp>
      </p:grpSp>
      <p:grpSp>
        <p:nvGrpSpPr>
          <p:cNvPr id="47108" name="组合 29"/>
          <p:cNvGrpSpPr/>
          <p:nvPr/>
        </p:nvGrpSpPr>
        <p:grpSpPr bwMode="auto">
          <a:xfrm>
            <a:off x="3175" y="249238"/>
            <a:ext cx="9140825" cy="339725"/>
            <a:chOff x="2964" y="249810"/>
            <a:chExt cx="9141036" cy="338554"/>
          </a:xfrm>
        </p:grpSpPr>
        <p:grpSp>
          <p:nvGrpSpPr>
            <p:cNvPr id="47109" name="组合 30"/>
            <p:cNvGrpSpPr/>
            <p:nvPr/>
          </p:nvGrpSpPr>
          <p:grpSpPr bwMode="auto">
            <a:xfrm>
              <a:off x="2772752" y="504137"/>
              <a:ext cx="503104" cy="51389"/>
              <a:chOff x="1548140" y="486364"/>
              <a:chExt cx="503104" cy="51389"/>
            </a:xfrm>
          </p:grpSpPr>
          <p:cxnSp>
            <p:nvCxnSpPr>
              <p:cNvPr id="42" name="直接连接符 41"/>
              <p:cNvCxnSpPr/>
              <p:nvPr/>
            </p:nvCxnSpPr>
            <p:spPr>
              <a:xfrm>
                <a:off x="1929613"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6453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9468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85976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82483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1497"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75657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68671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72164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5179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61845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8353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6606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548604"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997877"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01534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8200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4707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12150"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77224"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84229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7403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0896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73910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70418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66925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63591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0099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7110" name="组合 31"/>
            <p:cNvGrpSpPr/>
            <p:nvPr/>
          </p:nvGrpSpPr>
          <p:grpSpPr bwMode="auto">
            <a:xfrm>
              <a:off x="2964" y="304971"/>
              <a:ext cx="255431" cy="278159"/>
              <a:chOff x="1619671" y="483518"/>
              <a:chExt cx="255431" cy="278159"/>
            </a:xfrm>
          </p:grpSpPr>
          <p:sp>
            <p:nvSpPr>
              <p:cNvPr id="40" name="矩形 39"/>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等腰三角形 40"/>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3" name="矩形 32"/>
            <p:cNvSpPr/>
            <p:nvPr/>
          </p:nvSpPr>
          <p:spPr>
            <a:xfrm>
              <a:off x="252208" y="532993"/>
              <a:ext cx="2902017" cy="553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34" name="直接连接符 33"/>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7113" name="组合 34"/>
            <p:cNvGrpSpPr/>
            <p:nvPr/>
          </p:nvGrpSpPr>
          <p:grpSpPr bwMode="auto">
            <a:xfrm>
              <a:off x="283270" y="249810"/>
              <a:ext cx="2470458" cy="338554"/>
              <a:chOff x="3508896" y="662864"/>
              <a:chExt cx="2470458" cy="338554"/>
            </a:xfrm>
          </p:grpSpPr>
          <p:sp>
            <p:nvSpPr>
              <p:cNvPr id="47114" name="TextBox 35"/>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新年计划</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47115" name="组合 36"/>
              <p:cNvGrpSpPr/>
              <p:nvPr/>
            </p:nvGrpSpPr>
            <p:grpSpPr bwMode="auto">
              <a:xfrm>
                <a:off x="4540250" y="752782"/>
                <a:ext cx="1439104" cy="241198"/>
                <a:chOff x="4540250" y="752782"/>
                <a:chExt cx="1439104" cy="241198"/>
              </a:xfrm>
            </p:grpSpPr>
            <p:sp>
              <p:nvSpPr>
                <p:cNvPr id="47116" name="TextBox 37"/>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New Year's Resolutions</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39" name="直接连接符 38"/>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6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6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400" fill="hold"/>
                                        <p:tgtEl>
                                          <p:spTgt spid="7"/>
                                        </p:tgtEl>
                                        <p:attrNameLst>
                                          <p:attrName>ppt_x</p:attrName>
                                        </p:attrNameLst>
                                      </p:cBhvr>
                                      <p:tavLst>
                                        <p:tav tm="0">
                                          <p:val>
                                            <p:strVal val="0-#ppt_w/2"/>
                                          </p:val>
                                        </p:tav>
                                        <p:tav tm="100000">
                                          <p:val>
                                            <p:strVal val="#ppt_x"/>
                                          </p:val>
                                        </p:tav>
                                      </p:tavLst>
                                    </p:anim>
                                    <p:anim calcmode="lin" valueType="num">
                                      <p:cBhvr additive="base">
                                        <p:cTn id="13"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47"/>
          <p:cNvGrpSpPr/>
          <p:nvPr/>
        </p:nvGrpSpPr>
        <p:grpSpPr bwMode="auto">
          <a:xfrm>
            <a:off x="1547813" y="504825"/>
            <a:ext cx="503237" cy="50800"/>
            <a:chOff x="1548140" y="486364"/>
            <a:chExt cx="503104" cy="51389"/>
          </a:xfrm>
        </p:grpSpPr>
        <p:cxnSp>
          <p:nvCxnSpPr>
            <p:cNvPr id="49" name="直接连接符 48"/>
            <p:cNvCxnSpPr/>
            <p:nvPr/>
          </p:nvCxnSpPr>
          <p:spPr>
            <a:xfrm>
              <a:off x="192903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96395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89412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5920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82429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79096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75604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68621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72113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651300"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61797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583056"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565597"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54814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997283"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01474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98141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94649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91158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87666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841749"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77350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808421"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73859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70367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66875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63542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60051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247650" y="215900"/>
            <a:ext cx="723900" cy="369888"/>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black"/>
                </a:solidFill>
                <a:latin typeface="微软雅黑" panose="020B0503020204020204" pitchFamily="34" charset="-122"/>
                <a:ea typeface="微软雅黑" panose="020B0503020204020204" pitchFamily="34" charset="-122"/>
              </a:rPr>
              <a:t>目录</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19460" name="TextBox 77"/>
          <p:cNvSpPr txBox="1">
            <a:spLocks noChangeArrowheads="1"/>
          </p:cNvSpPr>
          <p:nvPr/>
        </p:nvSpPr>
        <p:spPr bwMode="auto">
          <a:xfrm>
            <a:off x="631825"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000000"/>
                </a:solidFill>
                <a:latin typeface="Arial" panose="020B0604020202020204" pitchFamily="34" charset="0"/>
                <a:cs typeface="Arial" panose="020B0604020202020204" pitchFamily="34" charset="0"/>
              </a:rPr>
              <a:t>Contents</a:t>
            </a:r>
            <a:endParaRPr lang="zh-CN" altLang="en-US" sz="1200">
              <a:solidFill>
                <a:srgbClr val="000000"/>
              </a:solidFill>
              <a:latin typeface="Arial" panose="020B0604020202020204" pitchFamily="34" charset="0"/>
              <a:cs typeface="Arial" panose="020B0604020202020204" pitchFamily="34" charset="0"/>
            </a:endParaRPr>
          </a:p>
        </p:txBody>
      </p:sp>
      <p:grpSp>
        <p:nvGrpSpPr>
          <p:cNvPr id="19461" name="组合 78"/>
          <p:cNvGrpSpPr/>
          <p:nvPr/>
        </p:nvGrpSpPr>
        <p:grpSpPr bwMode="auto">
          <a:xfrm>
            <a:off x="3175" y="304800"/>
            <a:ext cx="255588" cy="277813"/>
            <a:chOff x="1619671" y="483518"/>
            <a:chExt cx="255431" cy="278159"/>
          </a:xfrm>
        </p:grpSpPr>
        <p:sp>
          <p:nvSpPr>
            <p:cNvPr id="80" name="矩形 79"/>
            <p:cNvSpPr/>
            <p:nvPr/>
          </p:nvSpPr>
          <p:spPr>
            <a:xfrm>
              <a:off x="1619671" y="483518"/>
              <a:ext cx="255431" cy="27815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1" name="等腰三角形 80"/>
            <p:cNvSpPr/>
            <p:nvPr/>
          </p:nvSpPr>
          <p:spPr>
            <a:xfrm rot="16200000" flipV="1">
              <a:off x="1689370" y="572623"/>
              <a:ext cx="116031" cy="99951"/>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82" name="矩形 81"/>
          <p:cNvSpPr/>
          <p:nvPr/>
        </p:nvSpPr>
        <p:spPr>
          <a:xfrm>
            <a:off x="250825" y="533400"/>
            <a:ext cx="1728788" cy="49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83" name="直接连接符 82"/>
          <p:cNvCxnSpPr/>
          <p:nvPr/>
        </p:nvCxnSpPr>
        <p:spPr>
          <a:xfrm>
            <a:off x="1781175" y="560388"/>
            <a:ext cx="73628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9464" name="组合 83"/>
          <p:cNvGrpSpPr/>
          <p:nvPr/>
        </p:nvGrpSpPr>
        <p:grpSpPr bwMode="auto">
          <a:xfrm>
            <a:off x="2871788" y="1246188"/>
            <a:ext cx="3400425" cy="493712"/>
            <a:chOff x="3073549" y="1120923"/>
            <a:chExt cx="3401392" cy="494658"/>
          </a:xfrm>
        </p:grpSpPr>
        <p:sp>
          <p:nvSpPr>
            <p:cNvPr id="85" name="矩形 84"/>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6" name="矩形 85"/>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501" name="矩形 86"/>
            <p:cNvSpPr>
              <a:spLocks noChangeArrowheads="1"/>
            </p:cNvSpPr>
            <p:nvPr/>
          </p:nvSpPr>
          <p:spPr bwMode="auto">
            <a:xfrm>
              <a:off x="3707904" y="1177519"/>
              <a:ext cx="2250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公司概况 </a:t>
              </a:r>
              <a:r>
                <a:rPr lang="zh-CN" altLang="en-US" sz="900" b="1">
                  <a:solidFill>
                    <a:srgbClr val="0070C0"/>
                  </a:solidFill>
                  <a:latin typeface="微软雅黑" panose="020B0503020204020204" pitchFamily="34" charset="-122"/>
                  <a:ea typeface="微软雅黑" panose="020B0503020204020204" pitchFamily="34" charset="-122"/>
                </a:rPr>
                <a:t> </a:t>
              </a:r>
              <a:r>
                <a:rPr lang="en-US" altLang="zh-CN"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Company Profile</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88" name="矩形 1"/>
            <p:cNvSpPr/>
            <p:nvPr/>
          </p:nvSpPr>
          <p:spPr>
            <a:xfrm>
              <a:off x="3073549" y="1120923"/>
              <a:ext cx="411279"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9" name="矩形 1"/>
            <p:cNvSpPr/>
            <p:nvPr/>
          </p:nvSpPr>
          <p:spPr>
            <a:xfrm rot="10800000">
              <a:off x="6063661" y="1230670"/>
              <a:ext cx="411280"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5" name="组合 89"/>
          <p:cNvGrpSpPr/>
          <p:nvPr/>
        </p:nvGrpSpPr>
        <p:grpSpPr bwMode="auto">
          <a:xfrm>
            <a:off x="2871788" y="2024063"/>
            <a:ext cx="3400425" cy="495300"/>
            <a:chOff x="3073549" y="1120923"/>
            <a:chExt cx="3401392" cy="494658"/>
          </a:xfrm>
        </p:grpSpPr>
        <p:sp>
          <p:nvSpPr>
            <p:cNvPr id="91" name="矩形 90"/>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2" name="矩形 91"/>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92" name="矩形 92"/>
            <p:cNvSpPr>
              <a:spLocks noChangeArrowheads="1"/>
            </p:cNvSpPr>
            <p:nvPr/>
          </p:nvSpPr>
          <p:spPr bwMode="auto">
            <a:xfrm>
              <a:off x="3707141" y="1177999"/>
              <a:ext cx="2448621" cy="369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主要工作 </a:t>
              </a:r>
              <a:r>
                <a:rPr lang="en-US" altLang="zh-CN" sz="900" b="1">
                  <a:solidFill>
                    <a:srgbClr val="BFBFBF"/>
                  </a:solidFill>
                  <a:latin typeface="微软雅黑" panose="020B0503020204020204" pitchFamily="34" charset="-122"/>
                  <a:ea typeface="微软雅黑" panose="020B0503020204020204" pitchFamily="34" charset="-122"/>
                </a:rPr>
                <a:t>|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94" name="矩形 1"/>
            <p:cNvSpPr/>
            <p:nvPr/>
          </p:nvSpPr>
          <p:spPr>
            <a:xfrm>
              <a:off x="3073549" y="1120923"/>
              <a:ext cx="411279"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5" name="矩形 1"/>
            <p:cNvSpPr/>
            <p:nvPr/>
          </p:nvSpPr>
          <p:spPr>
            <a:xfrm rot="10800000">
              <a:off x="6063661" y="1231904"/>
              <a:ext cx="411280"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6" name="组合 95"/>
          <p:cNvGrpSpPr/>
          <p:nvPr/>
        </p:nvGrpSpPr>
        <p:grpSpPr bwMode="auto">
          <a:xfrm>
            <a:off x="2871788" y="2755900"/>
            <a:ext cx="3400425" cy="493713"/>
            <a:chOff x="3073549" y="1120923"/>
            <a:chExt cx="3401392" cy="494658"/>
          </a:xfrm>
        </p:grpSpPr>
        <p:sp>
          <p:nvSpPr>
            <p:cNvPr id="97" name="矩形 96"/>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8" name="矩形 97"/>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83" name="矩形 98"/>
            <p:cNvSpPr>
              <a:spLocks noChangeArrowheads="1"/>
            </p:cNvSpPr>
            <p:nvPr/>
          </p:nvSpPr>
          <p:spPr bwMode="auto">
            <a:xfrm>
              <a:off x="3707141" y="1178182"/>
              <a:ext cx="2448621"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思考总结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00"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1"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7" name="组合 101"/>
          <p:cNvGrpSpPr/>
          <p:nvPr/>
        </p:nvGrpSpPr>
        <p:grpSpPr bwMode="auto">
          <a:xfrm>
            <a:off x="2871788" y="3403600"/>
            <a:ext cx="3400425" cy="493713"/>
            <a:chOff x="3073549" y="1120923"/>
            <a:chExt cx="3401392" cy="494658"/>
          </a:xfrm>
        </p:grpSpPr>
        <p:sp>
          <p:nvSpPr>
            <p:cNvPr id="103" name="矩形 102"/>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4" name="矩形 103"/>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74" name="矩形 104"/>
            <p:cNvSpPr>
              <a:spLocks noChangeArrowheads="1"/>
            </p:cNvSpPr>
            <p:nvPr/>
          </p:nvSpPr>
          <p:spPr bwMode="auto">
            <a:xfrm>
              <a:off x="3707141" y="1178182"/>
              <a:ext cx="2767800"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新年计划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New Year's Resolutions</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06"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7"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4763"/>
            <a:ext cx="9256713" cy="524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1" name="Freeform 6"/>
          <p:cNvSpPr>
            <a:spLocks noEditPoints="1"/>
          </p:cNvSpPr>
          <p:nvPr/>
        </p:nvSpPr>
        <p:spPr bwMode="auto">
          <a:xfrm>
            <a:off x="2346325" y="-11113"/>
            <a:ext cx="6529388" cy="3216276"/>
          </a:xfrm>
          <a:custGeom>
            <a:avLst/>
            <a:gdLst>
              <a:gd name="T0" fmla="*/ 2147483646 w 489"/>
              <a:gd name="T1" fmla="*/ 2147483646 h 241"/>
              <a:gd name="T2" fmla="*/ 2147483646 w 489"/>
              <a:gd name="T3" fmla="*/ 2147483646 h 241"/>
              <a:gd name="T4" fmla="*/ 2147483646 w 489"/>
              <a:gd name="T5" fmla="*/ 2147483646 h 241"/>
              <a:gd name="T6" fmla="*/ 2147483646 w 489"/>
              <a:gd name="T7" fmla="*/ 2147483646 h 241"/>
              <a:gd name="T8" fmla="*/ 2147483646 w 489"/>
              <a:gd name="T9" fmla="*/ 2147483646 h 241"/>
              <a:gd name="T10" fmla="*/ 2147483646 w 489"/>
              <a:gd name="T11" fmla="*/ 2147483646 h 241"/>
              <a:gd name="T12" fmla="*/ 2147483646 w 489"/>
              <a:gd name="T13" fmla="*/ 2147483646 h 241"/>
              <a:gd name="T14" fmla="*/ 2147483646 w 489"/>
              <a:gd name="T15" fmla="*/ 2147483646 h 241"/>
              <a:gd name="T16" fmla="*/ 2147483646 w 489"/>
              <a:gd name="T17" fmla="*/ 2147483646 h 241"/>
              <a:gd name="T18" fmla="*/ 2147483646 w 489"/>
              <a:gd name="T19" fmla="*/ 2147483646 h 241"/>
              <a:gd name="T20" fmla="*/ 2147483646 w 489"/>
              <a:gd name="T21" fmla="*/ 2147483646 h 241"/>
              <a:gd name="T22" fmla="*/ 2147483646 w 489"/>
              <a:gd name="T23" fmla="*/ 2147483646 h 241"/>
              <a:gd name="T24" fmla="*/ 2147483646 w 489"/>
              <a:gd name="T25" fmla="*/ 2147483646 h 241"/>
              <a:gd name="T26" fmla="*/ 2147483646 w 489"/>
              <a:gd name="T27" fmla="*/ 2147483646 h 241"/>
              <a:gd name="T28" fmla="*/ 2147483646 w 489"/>
              <a:gd name="T29" fmla="*/ 2147483646 h 241"/>
              <a:gd name="T30" fmla="*/ 2147483646 w 489"/>
              <a:gd name="T31" fmla="*/ 2147483646 h 241"/>
              <a:gd name="T32" fmla="*/ 2147483646 w 489"/>
              <a:gd name="T33" fmla="*/ 2147483646 h 241"/>
              <a:gd name="T34" fmla="*/ 2147483646 w 489"/>
              <a:gd name="T35" fmla="*/ 2147483646 h 241"/>
              <a:gd name="T36" fmla="*/ 2147483646 w 489"/>
              <a:gd name="T37" fmla="*/ 2147483646 h 241"/>
              <a:gd name="T38" fmla="*/ 2147483646 w 489"/>
              <a:gd name="T39" fmla="*/ 2147483646 h 241"/>
              <a:gd name="T40" fmla="*/ 2147483646 w 489"/>
              <a:gd name="T41" fmla="*/ 2147483646 h 241"/>
              <a:gd name="T42" fmla="*/ 2147483646 w 489"/>
              <a:gd name="T43" fmla="*/ 2147483646 h 241"/>
              <a:gd name="T44" fmla="*/ 2147483646 w 489"/>
              <a:gd name="T45" fmla="*/ 2147483646 h 241"/>
              <a:gd name="T46" fmla="*/ 2147483646 w 489"/>
              <a:gd name="T47" fmla="*/ 2147483646 h 241"/>
              <a:gd name="T48" fmla="*/ 2147483646 w 489"/>
              <a:gd name="T49" fmla="*/ 2147483646 h 241"/>
              <a:gd name="T50" fmla="*/ 2147483646 w 489"/>
              <a:gd name="T51" fmla="*/ 2147483646 h 241"/>
              <a:gd name="T52" fmla="*/ 2147483646 w 489"/>
              <a:gd name="T53" fmla="*/ 2147483646 h 241"/>
              <a:gd name="T54" fmla="*/ 2147483646 w 489"/>
              <a:gd name="T55" fmla="*/ 2147483646 h 241"/>
              <a:gd name="T56" fmla="*/ 2147483646 w 489"/>
              <a:gd name="T57" fmla="*/ 2147483646 h 241"/>
              <a:gd name="T58" fmla="*/ 2147483646 w 489"/>
              <a:gd name="T59" fmla="*/ 2147483646 h 241"/>
              <a:gd name="T60" fmla="*/ 2147483646 w 489"/>
              <a:gd name="T61" fmla="*/ 2147483646 h 241"/>
              <a:gd name="T62" fmla="*/ 2147483646 w 489"/>
              <a:gd name="T63" fmla="*/ 2147483646 h 241"/>
              <a:gd name="T64" fmla="*/ 2147483646 w 489"/>
              <a:gd name="T65" fmla="*/ 2147483646 h 241"/>
              <a:gd name="T66" fmla="*/ 2147483646 w 489"/>
              <a:gd name="T67" fmla="*/ 2147483646 h 241"/>
              <a:gd name="T68" fmla="*/ 2147483646 w 489"/>
              <a:gd name="T69" fmla="*/ 2147483646 h 241"/>
              <a:gd name="T70" fmla="*/ 2147483646 w 489"/>
              <a:gd name="T71" fmla="*/ 2147483646 h 241"/>
              <a:gd name="T72" fmla="*/ 2147483646 w 489"/>
              <a:gd name="T73" fmla="*/ 2147483646 h 241"/>
              <a:gd name="T74" fmla="*/ 2147483646 w 489"/>
              <a:gd name="T75" fmla="*/ 2147483646 h 241"/>
              <a:gd name="T76" fmla="*/ 2147483646 w 489"/>
              <a:gd name="T77" fmla="*/ 2147483646 h 241"/>
              <a:gd name="T78" fmla="*/ 2147483646 w 489"/>
              <a:gd name="T79" fmla="*/ 2147483646 h 241"/>
              <a:gd name="T80" fmla="*/ 2147483646 w 489"/>
              <a:gd name="T81" fmla="*/ 2147483646 h 241"/>
              <a:gd name="T82" fmla="*/ 2147483646 w 489"/>
              <a:gd name="T83" fmla="*/ 2147483646 h 241"/>
              <a:gd name="T84" fmla="*/ 2147483646 w 489"/>
              <a:gd name="T85" fmla="*/ 2147483646 h 241"/>
              <a:gd name="T86" fmla="*/ 2147483646 w 489"/>
              <a:gd name="T87" fmla="*/ 2147483646 h 241"/>
              <a:gd name="T88" fmla="*/ 2147483646 w 489"/>
              <a:gd name="T89" fmla="*/ 2147483646 h 241"/>
              <a:gd name="T90" fmla="*/ 2147483646 w 489"/>
              <a:gd name="T91" fmla="*/ 2147483646 h 241"/>
              <a:gd name="T92" fmla="*/ 2147483646 w 489"/>
              <a:gd name="T93" fmla="*/ 2147483646 h 241"/>
              <a:gd name="T94" fmla="*/ 2147483646 w 489"/>
              <a:gd name="T95" fmla="*/ 2147483646 h 241"/>
              <a:gd name="T96" fmla="*/ 2147483646 w 489"/>
              <a:gd name="T97" fmla="*/ 2147483646 h 241"/>
              <a:gd name="T98" fmla="*/ 2147483646 w 489"/>
              <a:gd name="T99" fmla="*/ 2147483646 h 241"/>
              <a:gd name="T100" fmla="*/ 2147483646 w 489"/>
              <a:gd name="T101" fmla="*/ 2147483646 h 241"/>
              <a:gd name="T102" fmla="*/ 2147483646 w 489"/>
              <a:gd name="T103" fmla="*/ 2147483646 h 241"/>
              <a:gd name="T104" fmla="*/ 2147483646 w 489"/>
              <a:gd name="T105" fmla="*/ 2147483646 h 241"/>
              <a:gd name="T106" fmla="*/ 2147483646 w 489"/>
              <a:gd name="T107" fmla="*/ 2147483646 h 241"/>
              <a:gd name="T108" fmla="*/ 2147483646 w 489"/>
              <a:gd name="T109" fmla="*/ 2147483646 h 241"/>
              <a:gd name="T110" fmla="*/ 2147483646 w 489"/>
              <a:gd name="T111" fmla="*/ 2147483646 h 241"/>
              <a:gd name="T112" fmla="*/ 2147483646 w 489"/>
              <a:gd name="T113" fmla="*/ 2147483646 h 241"/>
              <a:gd name="T114" fmla="*/ 2147483646 w 489"/>
              <a:gd name="T115" fmla="*/ 2147483646 h 241"/>
              <a:gd name="T116" fmla="*/ 2147483646 w 489"/>
              <a:gd name="T117" fmla="*/ 2147483646 h 241"/>
              <a:gd name="T118" fmla="*/ 2147483646 w 489"/>
              <a:gd name="T119" fmla="*/ 2147483646 h 241"/>
              <a:gd name="T120" fmla="*/ 2147483646 w 489"/>
              <a:gd name="T121" fmla="*/ 2147483646 h 241"/>
              <a:gd name="T122" fmla="*/ 2147483646 w 489"/>
              <a:gd name="T123" fmla="*/ 2147483646 h 241"/>
              <a:gd name="T124" fmla="*/ 2147483646 w 489"/>
              <a:gd name="T125" fmla="*/ 2147483646 h 24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9" h="241">
                <a:moveTo>
                  <a:pt x="220" y="67"/>
                </a:moveTo>
                <a:cubicBezTo>
                  <a:pt x="220" y="67"/>
                  <a:pt x="221" y="67"/>
                  <a:pt x="221" y="67"/>
                </a:cubicBezTo>
                <a:cubicBezTo>
                  <a:pt x="221" y="68"/>
                  <a:pt x="220" y="67"/>
                  <a:pt x="219" y="67"/>
                </a:cubicBezTo>
                <a:cubicBezTo>
                  <a:pt x="220" y="67"/>
                  <a:pt x="220" y="67"/>
                  <a:pt x="220" y="67"/>
                </a:cubicBezTo>
                <a:cubicBezTo>
                  <a:pt x="220" y="67"/>
                  <a:pt x="220" y="67"/>
                  <a:pt x="220" y="67"/>
                </a:cubicBezTo>
                <a:cubicBezTo>
                  <a:pt x="220" y="67"/>
                  <a:pt x="220" y="67"/>
                  <a:pt x="220" y="67"/>
                </a:cubicBezTo>
                <a:cubicBezTo>
                  <a:pt x="220" y="67"/>
                  <a:pt x="220" y="67"/>
                  <a:pt x="220" y="67"/>
                </a:cubicBezTo>
                <a:close/>
                <a:moveTo>
                  <a:pt x="97" y="33"/>
                </a:moveTo>
                <a:cubicBezTo>
                  <a:pt x="97" y="33"/>
                  <a:pt x="97" y="33"/>
                  <a:pt x="96" y="33"/>
                </a:cubicBezTo>
                <a:cubicBezTo>
                  <a:pt x="96" y="32"/>
                  <a:pt x="96" y="32"/>
                  <a:pt x="94" y="32"/>
                </a:cubicBezTo>
                <a:cubicBezTo>
                  <a:pt x="95" y="32"/>
                  <a:pt x="96" y="32"/>
                  <a:pt x="96" y="31"/>
                </a:cubicBezTo>
                <a:cubicBezTo>
                  <a:pt x="96" y="31"/>
                  <a:pt x="96" y="31"/>
                  <a:pt x="96" y="31"/>
                </a:cubicBezTo>
                <a:cubicBezTo>
                  <a:pt x="96" y="31"/>
                  <a:pt x="96" y="30"/>
                  <a:pt x="97" y="30"/>
                </a:cubicBezTo>
                <a:cubicBezTo>
                  <a:pt x="96" y="30"/>
                  <a:pt x="96" y="30"/>
                  <a:pt x="95" y="30"/>
                </a:cubicBezTo>
                <a:cubicBezTo>
                  <a:pt x="94" y="30"/>
                  <a:pt x="94" y="30"/>
                  <a:pt x="93" y="30"/>
                </a:cubicBezTo>
                <a:cubicBezTo>
                  <a:pt x="92" y="30"/>
                  <a:pt x="92" y="30"/>
                  <a:pt x="91" y="30"/>
                </a:cubicBezTo>
                <a:cubicBezTo>
                  <a:pt x="91" y="30"/>
                  <a:pt x="90" y="31"/>
                  <a:pt x="90" y="31"/>
                </a:cubicBezTo>
                <a:cubicBezTo>
                  <a:pt x="91" y="31"/>
                  <a:pt x="92" y="31"/>
                  <a:pt x="92" y="32"/>
                </a:cubicBezTo>
                <a:cubicBezTo>
                  <a:pt x="92" y="32"/>
                  <a:pt x="92" y="33"/>
                  <a:pt x="91" y="33"/>
                </a:cubicBezTo>
                <a:cubicBezTo>
                  <a:pt x="91" y="33"/>
                  <a:pt x="90" y="32"/>
                  <a:pt x="90" y="32"/>
                </a:cubicBezTo>
                <a:cubicBezTo>
                  <a:pt x="89" y="32"/>
                  <a:pt x="88" y="33"/>
                  <a:pt x="89" y="33"/>
                </a:cubicBezTo>
                <a:cubicBezTo>
                  <a:pt x="90" y="34"/>
                  <a:pt x="91" y="34"/>
                  <a:pt x="92" y="35"/>
                </a:cubicBezTo>
                <a:cubicBezTo>
                  <a:pt x="93" y="36"/>
                  <a:pt x="93" y="36"/>
                  <a:pt x="94" y="36"/>
                </a:cubicBezTo>
                <a:cubicBezTo>
                  <a:pt x="94" y="37"/>
                  <a:pt x="95" y="36"/>
                  <a:pt x="95" y="36"/>
                </a:cubicBezTo>
                <a:cubicBezTo>
                  <a:pt x="96" y="36"/>
                  <a:pt x="98" y="34"/>
                  <a:pt x="97" y="34"/>
                </a:cubicBezTo>
                <a:cubicBezTo>
                  <a:pt x="97" y="34"/>
                  <a:pt x="97" y="34"/>
                  <a:pt x="97" y="34"/>
                </a:cubicBezTo>
                <a:cubicBezTo>
                  <a:pt x="97" y="33"/>
                  <a:pt x="97" y="33"/>
                  <a:pt x="97" y="33"/>
                </a:cubicBezTo>
                <a:close/>
                <a:moveTo>
                  <a:pt x="219" y="67"/>
                </a:moveTo>
                <a:cubicBezTo>
                  <a:pt x="219" y="67"/>
                  <a:pt x="218" y="67"/>
                  <a:pt x="219" y="68"/>
                </a:cubicBezTo>
                <a:cubicBezTo>
                  <a:pt x="219" y="67"/>
                  <a:pt x="219" y="67"/>
                  <a:pt x="219" y="67"/>
                </a:cubicBezTo>
                <a:cubicBezTo>
                  <a:pt x="219" y="67"/>
                  <a:pt x="219" y="67"/>
                  <a:pt x="218" y="67"/>
                </a:cubicBezTo>
                <a:cubicBezTo>
                  <a:pt x="218" y="67"/>
                  <a:pt x="219" y="67"/>
                  <a:pt x="219" y="67"/>
                </a:cubicBezTo>
                <a:close/>
                <a:moveTo>
                  <a:pt x="124" y="46"/>
                </a:moveTo>
                <a:cubicBezTo>
                  <a:pt x="124" y="46"/>
                  <a:pt x="125" y="47"/>
                  <a:pt x="126" y="46"/>
                </a:cubicBezTo>
                <a:cubicBezTo>
                  <a:pt x="126" y="45"/>
                  <a:pt x="126" y="45"/>
                  <a:pt x="126" y="44"/>
                </a:cubicBezTo>
                <a:cubicBezTo>
                  <a:pt x="125" y="43"/>
                  <a:pt x="122" y="45"/>
                  <a:pt x="124" y="46"/>
                </a:cubicBezTo>
                <a:close/>
                <a:moveTo>
                  <a:pt x="132" y="37"/>
                </a:moveTo>
                <a:cubicBezTo>
                  <a:pt x="131" y="36"/>
                  <a:pt x="130" y="36"/>
                  <a:pt x="129" y="36"/>
                </a:cubicBezTo>
                <a:cubicBezTo>
                  <a:pt x="128" y="36"/>
                  <a:pt x="127" y="34"/>
                  <a:pt x="127" y="34"/>
                </a:cubicBezTo>
                <a:cubicBezTo>
                  <a:pt x="126" y="33"/>
                  <a:pt x="125" y="33"/>
                  <a:pt x="124" y="33"/>
                </a:cubicBezTo>
                <a:cubicBezTo>
                  <a:pt x="123" y="33"/>
                  <a:pt x="122" y="33"/>
                  <a:pt x="122" y="33"/>
                </a:cubicBezTo>
                <a:cubicBezTo>
                  <a:pt x="122" y="33"/>
                  <a:pt x="121" y="34"/>
                  <a:pt x="121" y="34"/>
                </a:cubicBezTo>
                <a:cubicBezTo>
                  <a:pt x="120" y="33"/>
                  <a:pt x="120" y="33"/>
                  <a:pt x="119" y="34"/>
                </a:cubicBezTo>
                <a:cubicBezTo>
                  <a:pt x="119" y="35"/>
                  <a:pt x="118" y="35"/>
                  <a:pt x="119" y="34"/>
                </a:cubicBezTo>
                <a:cubicBezTo>
                  <a:pt x="119" y="33"/>
                  <a:pt x="119" y="33"/>
                  <a:pt x="119" y="32"/>
                </a:cubicBezTo>
                <a:cubicBezTo>
                  <a:pt x="119" y="32"/>
                  <a:pt x="118" y="32"/>
                  <a:pt x="118" y="31"/>
                </a:cubicBezTo>
                <a:cubicBezTo>
                  <a:pt x="118" y="31"/>
                  <a:pt x="118" y="30"/>
                  <a:pt x="117" y="30"/>
                </a:cubicBezTo>
                <a:cubicBezTo>
                  <a:pt x="117" y="30"/>
                  <a:pt x="116" y="30"/>
                  <a:pt x="116" y="30"/>
                </a:cubicBezTo>
                <a:cubicBezTo>
                  <a:pt x="115" y="31"/>
                  <a:pt x="114" y="31"/>
                  <a:pt x="113" y="31"/>
                </a:cubicBezTo>
                <a:cubicBezTo>
                  <a:pt x="113" y="31"/>
                  <a:pt x="113" y="30"/>
                  <a:pt x="113" y="30"/>
                </a:cubicBezTo>
                <a:cubicBezTo>
                  <a:pt x="111" y="30"/>
                  <a:pt x="111" y="30"/>
                  <a:pt x="109" y="31"/>
                </a:cubicBezTo>
                <a:cubicBezTo>
                  <a:pt x="108" y="31"/>
                  <a:pt x="107" y="32"/>
                  <a:pt x="107" y="33"/>
                </a:cubicBezTo>
                <a:cubicBezTo>
                  <a:pt x="106" y="33"/>
                  <a:pt x="106" y="34"/>
                  <a:pt x="106" y="35"/>
                </a:cubicBezTo>
                <a:cubicBezTo>
                  <a:pt x="106" y="35"/>
                  <a:pt x="106" y="36"/>
                  <a:pt x="106" y="36"/>
                </a:cubicBezTo>
                <a:cubicBezTo>
                  <a:pt x="108" y="36"/>
                  <a:pt x="109" y="36"/>
                  <a:pt x="110" y="37"/>
                </a:cubicBezTo>
                <a:cubicBezTo>
                  <a:pt x="109" y="37"/>
                  <a:pt x="108" y="37"/>
                  <a:pt x="107" y="37"/>
                </a:cubicBezTo>
                <a:cubicBezTo>
                  <a:pt x="107" y="38"/>
                  <a:pt x="108" y="38"/>
                  <a:pt x="109" y="39"/>
                </a:cubicBezTo>
                <a:cubicBezTo>
                  <a:pt x="109" y="39"/>
                  <a:pt x="109" y="39"/>
                  <a:pt x="110" y="39"/>
                </a:cubicBezTo>
                <a:cubicBezTo>
                  <a:pt x="111" y="39"/>
                  <a:pt x="110" y="39"/>
                  <a:pt x="111" y="39"/>
                </a:cubicBezTo>
                <a:cubicBezTo>
                  <a:pt x="111" y="40"/>
                  <a:pt x="112" y="40"/>
                  <a:pt x="112" y="40"/>
                </a:cubicBezTo>
                <a:cubicBezTo>
                  <a:pt x="113" y="40"/>
                  <a:pt x="115" y="40"/>
                  <a:pt x="116" y="40"/>
                </a:cubicBezTo>
                <a:cubicBezTo>
                  <a:pt x="116" y="40"/>
                  <a:pt x="116" y="40"/>
                  <a:pt x="117" y="40"/>
                </a:cubicBezTo>
                <a:cubicBezTo>
                  <a:pt x="117" y="40"/>
                  <a:pt x="117" y="40"/>
                  <a:pt x="117" y="40"/>
                </a:cubicBezTo>
                <a:cubicBezTo>
                  <a:pt x="118" y="40"/>
                  <a:pt x="118" y="41"/>
                  <a:pt x="119" y="40"/>
                </a:cubicBezTo>
                <a:cubicBezTo>
                  <a:pt x="118" y="40"/>
                  <a:pt x="118" y="40"/>
                  <a:pt x="117" y="39"/>
                </a:cubicBezTo>
                <a:cubicBezTo>
                  <a:pt x="119" y="40"/>
                  <a:pt x="120" y="40"/>
                  <a:pt x="122" y="40"/>
                </a:cubicBezTo>
                <a:cubicBezTo>
                  <a:pt x="121" y="39"/>
                  <a:pt x="121" y="39"/>
                  <a:pt x="120" y="39"/>
                </a:cubicBezTo>
                <a:cubicBezTo>
                  <a:pt x="121" y="38"/>
                  <a:pt x="121" y="39"/>
                  <a:pt x="122" y="39"/>
                </a:cubicBezTo>
                <a:cubicBezTo>
                  <a:pt x="122" y="39"/>
                  <a:pt x="123" y="39"/>
                  <a:pt x="123" y="39"/>
                </a:cubicBezTo>
                <a:cubicBezTo>
                  <a:pt x="123" y="40"/>
                  <a:pt x="123" y="40"/>
                  <a:pt x="123" y="40"/>
                </a:cubicBezTo>
                <a:cubicBezTo>
                  <a:pt x="124" y="40"/>
                  <a:pt x="125" y="41"/>
                  <a:pt x="126" y="42"/>
                </a:cubicBezTo>
                <a:cubicBezTo>
                  <a:pt x="125" y="42"/>
                  <a:pt x="124" y="42"/>
                  <a:pt x="124" y="43"/>
                </a:cubicBezTo>
                <a:cubicBezTo>
                  <a:pt x="125" y="43"/>
                  <a:pt x="125" y="43"/>
                  <a:pt x="126" y="42"/>
                </a:cubicBezTo>
                <a:cubicBezTo>
                  <a:pt x="127" y="42"/>
                  <a:pt x="127" y="42"/>
                  <a:pt x="127" y="43"/>
                </a:cubicBezTo>
                <a:cubicBezTo>
                  <a:pt x="127" y="44"/>
                  <a:pt x="129" y="43"/>
                  <a:pt x="129" y="44"/>
                </a:cubicBezTo>
                <a:cubicBezTo>
                  <a:pt x="129" y="45"/>
                  <a:pt x="130" y="45"/>
                  <a:pt x="130" y="46"/>
                </a:cubicBezTo>
                <a:cubicBezTo>
                  <a:pt x="130" y="46"/>
                  <a:pt x="130" y="46"/>
                  <a:pt x="130" y="47"/>
                </a:cubicBezTo>
                <a:cubicBezTo>
                  <a:pt x="129" y="47"/>
                  <a:pt x="128" y="48"/>
                  <a:pt x="127" y="49"/>
                </a:cubicBezTo>
                <a:cubicBezTo>
                  <a:pt x="127" y="49"/>
                  <a:pt x="129" y="50"/>
                  <a:pt x="128" y="50"/>
                </a:cubicBezTo>
                <a:cubicBezTo>
                  <a:pt x="128" y="50"/>
                  <a:pt x="127" y="51"/>
                  <a:pt x="126" y="51"/>
                </a:cubicBezTo>
                <a:cubicBezTo>
                  <a:pt x="125" y="51"/>
                  <a:pt x="124" y="51"/>
                  <a:pt x="123" y="50"/>
                </a:cubicBezTo>
                <a:cubicBezTo>
                  <a:pt x="123" y="51"/>
                  <a:pt x="123" y="51"/>
                  <a:pt x="122" y="52"/>
                </a:cubicBezTo>
                <a:cubicBezTo>
                  <a:pt x="122" y="52"/>
                  <a:pt x="123" y="53"/>
                  <a:pt x="123" y="53"/>
                </a:cubicBezTo>
                <a:cubicBezTo>
                  <a:pt x="124" y="53"/>
                  <a:pt x="125" y="53"/>
                  <a:pt x="125" y="53"/>
                </a:cubicBezTo>
                <a:cubicBezTo>
                  <a:pt x="126" y="52"/>
                  <a:pt x="126" y="53"/>
                  <a:pt x="127" y="53"/>
                </a:cubicBezTo>
                <a:cubicBezTo>
                  <a:pt x="127" y="52"/>
                  <a:pt x="127" y="52"/>
                  <a:pt x="127" y="52"/>
                </a:cubicBezTo>
                <a:cubicBezTo>
                  <a:pt x="128" y="52"/>
                  <a:pt x="128" y="52"/>
                  <a:pt x="128" y="53"/>
                </a:cubicBezTo>
                <a:cubicBezTo>
                  <a:pt x="129" y="52"/>
                  <a:pt x="129" y="53"/>
                  <a:pt x="130" y="54"/>
                </a:cubicBezTo>
                <a:cubicBezTo>
                  <a:pt x="130" y="54"/>
                  <a:pt x="131" y="54"/>
                  <a:pt x="131" y="54"/>
                </a:cubicBezTo>
                <a:cubicBezTo>
                  <a:pt x="131" y="55"/>
                  <a:pt x="131" y="55"/>
                  <a:pt x="130" y="55"/>
                </a:cubicBezTo>
                <a:cubicBezTo>
                  <a:pt x="131" y="55"/>
                  <a:pt x="131" y="56"/>
                  <a:pt x="132" y="55"/>
                </a:cubicBezTo>
                <a:cubicBezTo>
                  <a:pt x="132" y="56"/>
                  <a:pt x="132" y="56"/>
                  <a:pt x="132" y="56"/>
                </a:cubicBezTo>
                <a:cubicBezTo>
                  <a:pt x="132" y="56"/>
                  <a:pt x="133" y="56"/>
                  <a:pt x="134" y="56"/>
                </a:cubicBezTo>
                <a:cubicBezTo>
                  <a:pt x="134" y="56"/>
                  <a:pt x="134" y="57"/>
                  <a:pt x="135" y="57"/>
                </a:cubicBezTo>
                <a:cubicBezTo>
                  <a:pt x="136" y="57"/>
                  <a:pt x="137" y="58"/>
                  <a:pt x="139" y="58"/>
                </a:cubicBezTo>
                <a:cubicBezTo>
                  <a:pt x="139" y="57"/>
                  <a:pt x="139" y="57"/>
                  <a:pt x="138" y="57"/>
                </a:cubicBezTo>
                <a:cubicBezTo>
                  <a:pt x="138" y="57"/>
                  <a:pt x="137" y="56"/>
                  <a:pt x="137" y="56"/>
                </a:cubicBezTo>
                <a:cubicBezTo>
                  <a:pt x="137" y="56"/>
                  <a:pt x="136" y="56"/>
                  <a:pt x="136" y="55"/>
                </a:cubicBezTo>
                <a:cubicBezTo>
                  <a:pt x="135" y="55"/>
                  <a:pt x="135" y="55"/>
                  <a:pt x="135" y="54"/>
                </a:cubicBezTo>
                <a:cubicBezTo>
                  <a:pt x="135" y="54"/>
                  <a:pt x="136" y="55"/>
                  <a:pt x="136" y="55"/>
                </a:cubicBezTo>
                <a:cubicBezTo>
                  <a:pt x="136" y="55"/>
                  <a:pt x="136" y="54"/>
                  <a:pt x="136" y="54"/>
                </a:cubicBezTo>
                <a:cubicBezTo>
                  <a:pt x="137" y="55"/>
                  <a:pt x="138" y="55"/>
                  <a:pt x="139" y="55"/>
                </a:cubicBezTo>
                <a:cubicBezTo>
                  <a:pt x="139" y="56"/>
                  <a:pt x="140" y="57"/>
                  <a:pt x="140" y="57"/>
                </a:cubicBezTo>
                <a:cubicBezTo>
                  <a:pt x="140" y="56"/>
                  <a:pt x="140" y="56"/>
                  <a:pt x="140" y="56"/>
                </a:cubicBezTo>
                <a:cubicBezTo>
                  <a:pt x="140" y="56"/>
                  <a:pt x="140" y="56"/>
                  <a:pt x="140" y="56"/>
                </a:cubicBezTo>
                <a:cubicBezTo>
                  <a:pt x="141" y="55"/>
                  <a:pt x="140" y="55"/>
                  <a:pt x="140" y="54"/>
                </a:cubicBezTo>
                <a:cubicBezTo>
                  <a:pt x="140" y="55"/>
                  <a:pt x="140" y="55"/>
                  <a:pt x="141" y="55"/>
                </a:cubicBezTo>
                <a:cubicBezTo>
                  <a:pt x="141" y="55"/>
                  <a:pt x="141" y="54"/>
                  <a:pt x="140" y="54"/>
                </a:cubicBezTo>
                <a:cubicBezTo>
                  <a:pt x="140" y="53"/>
                  <a:pt x="140" y="53"/>
                  <a:pt x="139" y="53"/>
                </a:cubicBezTo>
                <a:cubicBezTo>
                  <a:pt x="139" y="52"/>
                  <a:pt x="139" y="52"/>
                  <a:pt x="139" y="52"/>
                </a:cubicBezTo>
                <a:cubicBezTo>
                  <a:pt x="138" y="51"/>
                  <a:pt x="138" y="51"/>
                  <a:pt x="138" y="52"/>
                </a:cubicBezTo>
                <a:cubicBezTo>
                  <a:pt x="137" y="51"/>
                  <a:pt x="137" y="51"/>
                  <a:pt x="137" y="50"/>
                </a:cubicBezTo>
                <a:cubicBezTo>
                  <a:pt x="137" y="50"/>
                  <a:pt x="137" y="50"/>
                  <a:pt x="136" y="50"/>
                </a:cubicBezTo>
                <a:cubicBezTo>
                  <a:pt x="136" y="50"/>
                  <a:pt x="136" y="50"/>
                  <a:pt x="136" y="49"/>
                </a:cubicBezTo>
                <a:cubicBezTo>
                  <a:pt x="136" y="49"/>
                  <a:pt x="137" y="49"/>
                  <a:pt x="137" y="49"/>
                </a:cubicBezTo>
                <a:cubicBezTo>
                  <a:pt x="137" y="49"/>
                  <a:pt x="136" y="49"/>
                  <a:pt x="137" y="48"/>
                </a:cubicBezTo>
                <a:cubicBezTo>
                  <a:pt x="137" y="48"/>
                  <a:pt x="137" y="48"/>
                  <a:pt x="138" y="48"/>
                </a:cubicBezTo>
                <a:cubicBezTo>
                  <a:pt x="138" y="48"/>
                  <a:pt x="139" y="49"/>
                  <a:pt x="139" y="49"/>
                </a:cubicBezTo>
                <a:cubicBezTo>
                  <a:pt x="139" y="49"/>
                  <a:pt x="140" y="49"/>
                  <a:pt x="140" y="49"/>
                </a:cubicBezTo>
                <a:cubicBezTo>
                  <a:pt x="141" y="49"/>
                  <a:pt x="140" y="49"/>
                  <a:pt x="139" y="50"/>
                </a:cubicBezTo>
                <a:cubicBezTo>
                  <a:pt x="140" y="51"/>
                  <a:pt x="141" y="51"/>
                  <a:pt x="142" y="52"/>
                </a:cubicBezTo>
                <a:cubicBezTo>
                  <a:pt x="142" y="51"/>
                  <a:pt x="142" y="50"/>
                  <a:pt x="142" y="49"/>
                </a:cubicBezTo>
                <a:cubicBezTo>
                  <a:pt x="143" y="50"/>
                  <a:pt x="143" y="50"/>
                  <a:pt x="144" y="49"/>
                </a:cubicBezTo>
                <a:cubicBezTo>
                  <a:pt x="144" y="49"/>
                  <a:pt x="144" y="49"/>
                  <a:pt x="143" y="49"/>
                </a:cubicBezTo>
                <a:cubicBezTo>
                  <a:pt x="144" y="48"/>
                  <a:pt x="144" y="48"/>
                  <a:pt x="145" y="49"/>
                </a:cubicBezTo>
                <a:cubicBezTo>
                  <a:pt x="145" y="48"/>
                  <a:pt x="145" y="47"/>
                  <a:pt x="144" y="47"/>
                </a:cubicBezTo>
                <a:cubicBezTo>
                  <a:pt x="144" y="47"/>
                  <a:pt x="143" y="47"/>
                  <a:pt x="142" y="47"/>
                </a:cubicBezTo>
                <a:cubicBezTo>
                  <a:pt x="142" y="47"/>
                  <a:pt x="143" y="46"/>
                  <a:pt x="143" y="46"/>
                </a:cubicBezTo>
                <a:cubicBezTo>
                  <a:pt x="142" y="46"/>
                  <a:pt x="141" y="46"/>
                  <a:pt x="141" y="45"/>
                </a:cubicBezTo>
                <a:cubicBezTo>
                  <a:pt x="140" y="45"/>
                  <a:pt x="140" y="45"/>
                  <a:pt x="139" y="44"/>
                </a:cubicBezTo>
                <a:cubicBezTo>
                  <a:pt x="138" y="44"/>
                  <a:pt x="136" y="43"/>
                  <a:pt x="135" y="43"/>
                </a:cubicBezTo>
                <a:cubicBezTo>
                  <a:pt x="135" y="43"/>
                  <a:pt x="136" y="43"/>
                  <a:pt x="136" y="43"/>
                </a:cubicBezTo>
                <a:cubicBezTo>
                  <a:pt x="136" y="42"/>
                  <a:pt x="136" y="42"/>
                  <a:pt x="136" y="41"/>
                </a:cubicBezTo>
                <a:cubicBezTo>
                  <a:pt x="136" y="42"/>
                  <a:pt x="137" y="42"/>
                  <a:pt x="138" y="42"/>
                </a:cubicBezTo>
                <a:cubicBezTo>
                  <a:pt x="137" y="41"/>
                  <a:pt x="137" y="41"/>
                  <a:pt x="136" y="41"/>
                </a:cubicBezTo>
                <a:cubicBezTo>
                  <a:pt x="136" y="41"/>
                  <a:pt x="136" y="41"/>
                  <a:pt x="135" y="41"/>
                </a:cubicBezTo>
                <a:cubicBezTo>
                  <a:pt x="136" y="40"/>
                  <a:pt x="136" y="40"/>
                  <a:pt x="137" y="40"/>
                </a:cubicBezTo>
                <a:cubicBezTo>
                  <a:pt x="137" y="40"/>
                  <a:pt x="136" y="39"/>
                  <a:pt x="136" y="39"/>
                </a:cubicBezTo>
                <a:cubicBezTo>
                  <a:pt x="136" y="40"/>
                  <a:pt x="135" y="40"/>
                  <a:pt x="134" y="40"/>
                </a:cubicBezTo>
                <a:cubicBezTo>
                  <a:pt x="135" y="39"/>
                  <a:pt x="134" y="39"/>
                  <a:pt x="134" y="39"/>
                </a:cubicBezTo>
                <a:cubicBezTo>
                  <a:pt x="134" y="39"/>
                  <a:pt x="135" y="39"/>
                  <a:pt x="136" y="38"/>
                </a:cubicBezTo>
                <a:cubicBezTo>
                  <a:pt x="135" y="38"/>
                  <a:pt x="132" y="36"/>
                  <a:pt x="132" y="37"/>
                </a:cubicBezTo>
                <a:cubicBezTo>
                  <a:pt x="131" y="38"/>
                  <a:pt x="130" y="38"/>
                  <a:pt x="130" y="38"/>
                </a:cubicBezTo>
                <a:cubicBezTo>
                  <a:pt x="130" y="37"/>
                  <a:pt x="131" y="37"/>
                  <a:pt x="132" y="37"/>
                </a:cubicBezTo>
                <a:close/>
                <a:moveTo>
                  <a:pt x="89" y="24"/>
                </a:moveTo>
                <a:cubicBezTo>
                  <a:pt x="88" y="24"/>
                  <a:pt x="88" y="24"/>
                  <a:pt x="88" y="25"/>
                </a:cubicBezTo>
                <a:cubicBezTo>
                  <a:pt x="88" y="25"/>
                  <a:pt x="89" y="25"/>
                  <a:pt x="89" y="25"/>
                </a:cubicBezTo>
                <a:cubicBezTo>
                  <a:pt x="88" y="25"/>
                  <a:pt x="89" y="25"/>
                  <a:pt x="90" y="25"/>
                </a:cubicBezTo>
                <a:cubicBezTo>
                  <a:pt x="91" y="25"/>
                  <a:pt x="92" y="25"/>
                  <a:pt x="93" y="25"/>
                </a:cubicBezTo>
                <a:cubicBezTo>
                  <a:pt x="93" y="25"/>
                  <a:pt x="92" y="25"/>
                  <a:pt x="92" y="25"/>
                </a:cubicBezTo>
                <a:cubicBezTo>
                  <a:pt x="92" y="25"/>
                  <a:pt x="92" y="26"/>
                  <a:pt x="92" y="26"/>
                </a:cubicBezTo>
                <a:cubicBezTo>
                  <a:pt x="92" y="26"/>
                  <a:pt x="92" y="26"/>
                  <a:pt x="91" y="26"/>
                </a:cubicBezTo>
                <a:cubicBezTo>
                  <a:pt x="92" y="26"/>
                  <a:pt x="92" y="26"/>
                  <a:pt x="92" y="26"/>
                </a:cubicBezTo>
                <a:cubicBezTo>
                  <a:pt x="92" y="26"/>
                  <a:pt x="92" y="26"/>
                  <a:pt x="92" y="26"/>
                </a:cubicBezTo>
                <a:cubicBezTo>
                  <a:pt x="92" y="27"/>
                  <a:pt x="92" y="27"/>
                  <a:pt x="93" y="27"/>
                </a:cubicBezTo>
                <a:cubicBezTo>
                  <a:pt x="93" y="27"/>
                  <a:pt x="93" y="27"/>
                  <a:pt x="93" y="27"/>
                </a:cubicBezTo>
                <a:cubicBezTo>
                  <a:pt x="94" y="27"/>
                  <a:pt x="95" y="27"/>
                  <a:pt x="96" y="26"/>
                </a:cubicBezTo>
                <a:cubicBezTo>
                  <a:pt x="96" y="26"/>
                  <a:pt x="95" y="26"/>
                  <a:pt x="95" y="26"/>
                </a:cubicBezTo>
                <a:cubicBezTo>
                  <a:pt x="95" y="26"/>
                  <a:pt x="95" y="26"/>
                  <a:pt x="95" y="25"/>
                </a:cubicBezTo>
                <a:cubicBezTo>
                  <a:pt x="96" y="25"/>
                  <a:pt x="96" y="25"/>
                  <a:pt x="96" y="26"/>
                </a:cubicBezTo>
                <a:cubicBezTo>
                  <a:pt x="96" y="25"/>
                  <a:pt x="96" y="25"/>
                  <a:pt x="96" y="25"/>
                </a:cubicBezTo>
                <a:cubicBezTo>
                  <a:pt x="96" y="24"/>
                  <a:pt x="96" y="24"/>
                  <a:pt x="96" y="23"/>
                </a:cubicBezTo>
                <a:cubicBezTo>
                  <a:pt x="96" y="23"/>
                  <a:pt x="95" y="23"/>
                  <a:pt x="95" y="23"/>
                </a:cubicBezTo>
                <a:cubicBezTo>
                  <a:pt x="95" y="22"/>
                  <a:pt x="94" y="22"/>
                  <a:pt x="94" y="22"/>
                </a:cubicBezTo>
                <a:cubicBezTo>
                  <a:pt x="93" y="23"/>
                  <a:pt x="93" y="22"/>
                  <a:pt x="92" y="22"/>
                </a:cubicBezTo>
                <a:cubicBezTo>
                  <a:pt x="90" y="23"/>
                  <a:pt x="92" y="23"/>
                  <a:pt x="92" y="23"/>
                </a:cubicBezTo>
                <a:cubicBezTo>
                  <a:pt x="92" y="23"/>
                  <a:pt x="92" y="23"/>
                  <a:pt x="92" y="23"/>
                </a:cubicBezTo>
                <a:cubicBezTo>
                  <a:pt x="92" y="24"/>
                  <a:pt x="92" y="24"/>
                  <a:pt x="93" y="24"/>
                </a:cubicBezTo>
                <a:cubicBezTo>
                  <a:pt x="92" y="24"/>
                  <a:pt x="89" y="22"/>
                  <a:pt x="90" y="23"/>
                </a:cubicBezTo>
                <a:cubicBezTo>
                  <a:pt x="90" y="23"/>
                  <a:pt x="90" y="23"/>
                  <a:pt x="90" y="23"/>
                </a:cubicBezTo>
                <a:cubicBezTo>
                  <a:pt x="90" y="24"/>
                  <a:pt x="90" y="24"/>
                  <a:pt x="91" y="24"/>
                </a:cubicBezTo>
                <a:cubicBezTo>
                  <a:pt x="90" y="25"/>
                  <a:pt x="89" y="24"/>
                  <a:pt x="89" y="24"/>
                </a:cubicBezTo>
                <a:close/>
                <a:moveTo>
                  <a:pt x="89" y="41"/>
                </a:moveTo>
                <a:cubicBezTo>
                  <a:pt x="89" y="40"/>
                  <a:pt x="90" y="40"/>
                  <a:pt x="90" y="41"/>
                </a:cubicBezTo>
                <a:cubicBezTo>
                  <a:pt x="90" y="40"/>
                  <a:pt x="90" y="40"/>
                  <a:pt x="90" y="40"/>
                </a:cubicBezTo>
                <a:cubicBezTo>
                  <a:pt x="91" y="41"/>
                  <a:pt x="91" y="40"/>
                  <a:pt x="91" y="39"/>
                </a:cubicBezTo>
                <a:cubicBezTo>
                  <a:pt x="90" y="39"/>
                  <a:pt x="89" y="39"/>
                  <a:pt x="88" y="38"/>
                </a:cubicBezTo>
                <a:cubicBezTo>
                  <a:pt x="88" y="38"/>
                  <a:pt x="86" y="38"/>
                  <a:pt x="86" y="37"/>
                </a:cubicBezTo>
                <a:cubicBezTo>
                  <a:pt x="86" y="37"/>
                  <a:pt x="86" y="36"/>
                  <a:pt x="86" y="36"/>
                </a:cubicBezTo>
                <a:cubicBezTo>
                  <a:pt x="86" y="34"/>
                  <a:pt x="85" y="33"/>
                  <a:pt x="84" y="32"/>
                </a:cubicBezTo>
                <a:cubicBezTo>
                  <a:pt x="84" y="32"/>
                  <a:pt x="83" y="31"/>
                  <a:pt x="83" y="32"/>
                </a:cubicBezTo>
                <a:cubicBezTo>
                  <a:pt x="83" y="32"/>
                  <a:pt x="82" y="31"/>
                  <a:pt x="81" y="31"/>
                </a:cubicBezTo>
                <a:cubicBezTo>
                  <a:pt x="82" y="32"/>
                  <a:pt x="81" y="32"/>
                  <a:pt x="81" y="32"/>
                </a:cubicBezTo>
                <a:cubicBezTo>
                  <a:pt x="81" y="32"/>
                  <a:pt x="81" y="33"/>
                  <a:pt x="82" y="33"/>
                </a:cubicBezTo>
                <a:cubicBezTo>
                  <a:pt x="82" y="34"/>
                  <a:pt x="82" y="35"/>
                  <a:pt x="82" y="35"/>
                </a:cubicBezTo>
                <a:cubicBezTo>
                  <a:pt x="82" y="35"/>
                  <a:pt x="82" y="36"/>
                  <a:pt x="81" y="35"/>
                </a:cubicBezTo>
                <a:cubicBezTo>
                  <a:pt x="81" y="35"/>
                  <a:pt x="81" y="34"/>
                  <a:pt x="81" y="33"/>
                </a:cubicBezTo>
                <a:cubicBezTo>
                  <a:pt x="80" y="32"/>
                  <a:pt x="78" y="32"/>
                  <a:pt x="78" y="32"/>
                </a:cubicBezTo>
                <a:cubicBezTo>
                  <a:pt x="78" y="33"/>
                  <a:pt x="79" y="33"/>
                  <a:pt x="79" y="34"/>
                </a:cubicBezTo>
                <a:cubicBezTo>
                  <a:pt x="79" y="33"/>
                  <a:pt x="78" y="33"/>
                  <a:pt x="78" y="33"/>
                </a:cubicBezTo>
                <a:cubicBezTo>
                  <a:pt x="77" y="34"/>
                  <a:pt x="77" y="34"/>
                  <a:pt x="76" y="34"/>
                </a:cubicBezTo>
                <a:cubicBezTo>
                  <a:pt x="77" y="34"/>
                  <a:pt x="77" y="33"/>
                  <a:pt x="77" y="33"/>
                </a:cubicBezTo>
                <a:cubicBezTo>
                  <a:pt x="76" y="33"/>
                  <a:pt x="75" y="32"/>
                  <a:pt x="75" y="32"/>
                </a:cubicBezTo>
                <a:cubicBezTo>
                  <a:pt x="74" y="32"/>
                  <a:pt x="74" y="33"/>
                  <a:pt x="74" y="33"/>
                </a:cubicBezTo>
                <a:cubicBezTo>
                  <a:pt x="73" y="33"/>
                  <a:pt x="73" y="33"/>
                  <a:pt x="73" y="33"/>
                </a:cubicBezTo>
                <a:cubicBezTo>
                  <a:pt x="73" y="33"/>
                  <a:pt x="74" y="32"/>
                  <a:pt x="73" y="31"/>
                </a:cubicBezTo>
                <a:cubicBezTo>
                  <a:pt x="72" y="31"/>
                  <a:pt x="72" y="31"/>
                  <a:pt x="71" y="32"/>
                </a:cubicBezTo>
                <a:cubicBezTo>
                  <a:pt x="69" y="32"/>
                  <a:pt x="68" y="33"/>
                  <a:pt x="67" y="34"/>
                </a:cubicBezTo>
                <a:cubicBezTo>
                  <a:pt x="67" y="34"/>
                  <a:pt x="67" y="34"/>
                  <a:pt x="68" y="34"/>
                </a:cubicBezTo>
                <a:cubicBezTo>
                  <a:pt x="67" y="34"/>
                  <a:pt x="66" y="35"/>
                  <a:pt x="66" y="36"/>
                </a:cubicBezTo>
                <a:cubicBezTo>
                  <a:pt x="67" y="36"/>
                  <a:pt x="67" y="36"/>
                  <a:pt x="68" y="36"/>
                </a:cubicBezTo>
                <a:cubicBezTo>
                  <a:pt x="68" y="36"/>
                  <a:pt x="68" y="36"/>
                  <a:pt x="67" y="36"/>
                </a:cubicBezTo>
                <a:cubicBezTo>
                  <a:pt x="68" y="36"/>
                  <a:pt x="69" y="36"/>
                  <a:pt x="70" y="36"/>
                </a:cubicBezTo>
                <a:cubicBezTo>
                  <a:pt x="69" y="36"/>
                  <a:pt x="68" y="37"/>
                  <a:pt x="67" y="37"/>
                </a:cubicBezTo>
                <a:cubicBezTo>
                  <a:pt x="68" y="38"/>
                  <a:pt x="68" y="38"/>
                  <a:pt x="69" y="38"/>
                </a:cubicBezTo>
                <a:cubicBezTo>
                  <a:pt x="70" y="38"/>
                  <a:pt x="71" y="38"/>
                  <a:pt x="72" y="38"/>
                </a:cubicBezTo>
                <a:cubicBezTo>
                  <a:pt x="73" y="38"/>
                  <a:pt x="75" y="38"/>
                  <a:pt x="76" y="39"/>
                </a:cubicBezTo>
                <a:cubicBezTo>
                  <a:pt x="77" y="39"/>
                  <a:pt x="76" y="39"/>
                  <a:pt x="75" y="39"/>
                </a:cubicBezTo>
                <a:cubicBezTo>
                  <a:pt x="74" y="39"/>
                  <a:pt x="74" y="39"/>
                  <a:pt x="73" y="39"/>
                </a:cubicBezTo>
                <a:cubicBezTo>
                  <a:pt x="72" y="39"/>
                  <a:pt x="70" y="39"/>
                  <a:pt x="69" y="40"/>
                </a:cubicBezTo>
                <a:cubicBezTo>
                  <a:pt x="70" y="42"/>
                  <a:pt x="72" y="41"/>
                  <a:pt x="74" y="42"/>
                </a:cubicBezTo>
                <a:cubicBezTo>
                  <a:pt x="74" y="43"/>
                  <a:pt x="74" y="43"/>
                  <a:pt x="75" y="43"/>
                </a:cubicBezTo>
                <a:cubicBezTo>
                  <a:pt x="77" y="43"/>
                  <a:pt x="78" y="43"/>
                  <a:pt x="79" y="43"/>
                </a:cubicBezTo>
                <a:cubicBezTo>
                  <a:pt x="80" y="43"/>
                  <a:pt x="81" y="42"/>
                  <a:pt x="82" y="42"/>
                </a:cubicBezTo>
                <a:cubicBezTo>
                  <a:pt x="82" y="42"/>
                  <a:pt x="82" y="42"/>
                  <a:pt x="83" y="42"/>
                </a:cubicBezTo>
                <a:cubicBezTo>
                  <a:pt x="83" y="41"/>
                  <a:pt x="83" y="41"/>
                  <a:pt x="84" y="41"/>
                </a:cubicBezTo>
                <a:cubicBezTo>
                  <a:pt x="84" y="41"/>
                  <a:pt x="84" y="41"/>
                  <a:pt x="84" y="42"/>
                </a:cubicBezTo>
                <a:cubicBezTo>
                  <a:pt x="84" y="42"/>
                  <a:pt x="85" y="42"/>
                  <a:pt x="86" y="42"/>
                </a:cubicBezTo>
                <a:cubicBezTo>
                  <a:pt x="86" y="42"/>
                  <a:pt x="85" y="42"/>
                  <a:pt x="85" y="42"/>
                </a:cubicBezTo>
                <a:cubicBezTo>
                  <a:pt x="86" y="42"/>
                  <a:pt x="87" y="43"/>
                  <a:pt x="89" y="43"/>
                </a:cubicBezTo>
                <a:cubicBezTo>
                  <a:pt x="89" y="43"/>
                  <a:pt x="90" y="42"/>
                  <a:pt x="90" y="42"/>
                </a:cubicBezTo>
                <a:cubicBezTo>
                  <a:pt x="90" y="42"/>
                  <a:pt x="89" y="42"/>
                  <a:pt x="90" y="41"/>
                </a:cubicBezTo>
                <a:cubicBezTo>
                  <a:pt x="89" y="41"/>
                  <a:pt x="88" y="41"/>
                  <a:pt x="88" y="42"/>
                </a:cubicBezTo>
                <a:cubicBezTo>
                  <a:pt x="88" y="41"/>
                  <a:pt x="88" y="41"/>
                  <a:pt x="88" y="41"/>
                </a:cubicBezTo>
                <a:cubicBezTo>
                  <a:pt x="88" y="41"/>
                  <a:pt x="88" y="41"/>
                  <a:pt x="88" y="41"/>
                </a:cubicBezTo>
                <a:cubicBezTo>
                  <a:pt x="88" y="41"/>
                  <a:pt x="89" y="41"/>
                  <a:pt x="89" y="41"/>
                </a:cubicBezTo>
                <a:close/>
                <a:moveTo>
                  <a:pt x="93" y="42"/>
                </a:moveTo>
                <a:cubicBezTo>
                  <a:pt x="93" y="42"/>
                  <a:pt x="93" y="42"/>
                  <a:pt x="94" y="43"/>
                </a:cubicBezTo>
                <a:cubicBezTo>
                  <a:pt x="94" y="42"/>
                  <a:pt x="94" y="42"/>
                  <a:pt x="94" y="42"/>
                </a:cubicBezTo>
                <a:cubicBezTo>
                  <a:pt x="94" y="43"/>
                  <a:pt x="94" y="43"/>
                  <a:pt x="94" y="43"/>
                </a:cubicBezTo>
                <a:cubicBezTo>
                  <a:pt x="94" y="43"/>
                  <a:pt x="95" y="43"/>
                  <a:pt x="95" y="42"/>
                </a:cubicBezTo>
                <a:cubicBezTo>
                  <a:pt x="95" y="43"/>
                  <a:pt x="96" y="43"/>
                  <a:pt x="97" y="43"/>
                </a:cubicBezTo>
                <a:cubicBezTo>
                  <a:pt x="98" y="44"/>
                  <a:pt x="98" y="43"/>
                  <a:pt x="99" y="42"/>
                </a:cubicBezTo>
                <a:cubicBezTo>
                  <a:pt x="98" y="42"/>
                  <a:pt x="97" y="41"/>
                  <a:pt x="96" y="41"/>
                </a:cubicBezTo>
                <a:cubicBezTo>
                  <a:pt x="96" y="40"/>
                  <a:pt x="95" y="40"/>
                  <a:pt x="95" y="40"/>
                </a:cubicBezTo>
                <a:cubicBezTo>
                  <a:pt x="95" y="41"/>
                  <a:pt x="94" y="41"/>
                  <a:pt x="95" y="41"/>
                </a:cubicBezTo>
                <a:cubicBezTo>
                  <a:pt x="94" y="41"/>
                  <a:pt x="94" y="41"/>
                  <a:pt x="94" y="41"/>
                </a:cubicBezTo>
                <a:cubicBezTo>
                  <a:pt x="94" y="42"/>
                  <a:pt x="93" y="42"/>
                  <a:pt x="93" y="42"/>
                </a:cubicBezTo>
                <a:close/>
                <a:moveTo>
                  <a:pt x="219" y="66"/>
                </a:moveTo>
                <a:cubicBezTo>
                  <a:pt x="219" y="66"/>
                  <a:pt x="219" y="66"/>
                  <a:pt x="219" y="66"/>
                </a:cubicBezTo>
                <a:cubicBezTo>
                  <a:pt x="219" y="66"/>
                  <a:pt x="219" y="66"/>
                  <a:pt x="219" y="66"/>
                </a:cubicBezTo>
                <a:cubicBezTo>
                  <a:pt x="219" y="66"/>
                  <a:pt x="220" y="66"/>
                  <a:pt x="220" y="66"/>
                </a:cubicBezTo>
                <a:cubicBezTo>
                  <a:pt x="220" y="66"/>
                  <a:pt x="220" y="66"/>
                  <a:pt x="220" y="66"/>
                </a:cubicBezTo>
                <a:cubicBezTo>
                  <a:pt x="220" y="66"/>
                  <a:pt x="220" y="65"/>
                  <a:pt x="220" y="65"/>
                </a:cubicBezTo>
                <a:cubicBezTo>
                  <a:pt x="220" y="65"/>
                  <a:pt x="218" y="66"/>
                  <a:pt x="219" y="66"/>
                </a:cubicBezTo>
                <a:close/>
                <a:moveTo>
                  <a:pt x="119" y="54"/>
                </a:moveTo>
                <a:cubicBezTo>
                  <a:pt x="118" y="53"/>
                  <a:pt x="118" y="53"/>
                  <a:pt x="117" y="53"/>
                </a:cubicBezTo>
                <a:cubicBezTo>
                  <a:pt x="118" y="53"/>
                  <a:pt x="116" y="51"/>
                  <a:pt x="115" y="51"/>
                </a:cubicBezTo>
                <a:cubicBezTo>
                  <a:pt x="115" y="51"/>
                  <a:pt x="114" y="51"/>
                  <a:pt x="114" y="51"/>
                </a:cubicBezTo>
                <a:cubicBezTo>
                  <a:pt x="113" y="50"/>
                  <a:pt x="113" y="50"/>
                  <a:pt x="113" y="51"/>
                </a:cubicBezTo>
                <a:cubicBezTo>
                  <a:pt x="113" y="51"/>
                  <a:pt x="113" y="50"/>
                  <a:pt x="112" y="50"/>
                </a:cubicBezTo>
                <a:cubicBezTo>
                  <a:pt x="114" y="50"/>
                  <a:pt x="113" y="49"/>
                  <a:pt x="112" y="49"/>
                </a:cubicBezTo>
                <a:cubicBezTo>
                  <a:pt x="111" y="49"/>
                  <a:pt x="112" y="50"/>
                  <a:pt x="111" y="51"/>
                </a:cubicBezTo>
                <a:cubicBezTo>
                  <a:pt x="111" y="51"/>
                  <a:pt x="111" y="52"/>
                  <a:pt x="111" y="52"/>
                </a:cubicBezTo>
                <a:cubicBezTo>
                  <a:pt x="111" y="52"/>
                  <a:pt x="111" y="53"/>
                  <a:pt x="111" y="53"/>
                </a:cubicBezTo>
                <a:cubicBezTo>
                  <a:pt x="111" y="53"/>
                  <a:pt x="110" y="54"/>
                  <a:pt x="110" y="54"/>
                </a:cubicBezTo>
                <a:cubicBezTo>
                  <a:pt x="110" y="54"/>
                  <a:pt x="112" y="54"/>
                  <a:pt x="112" y="54"/>
                </a:cubicBezTo>
                <a:cubicBezTo>
                  <a:pt x="112" y="54"/>
                  <a:pt x="112" y="56"/>
                  <a:pt x="112" y="55"/>
                </a:cubicBezTo>
                <a:cubicBezTo>
                  <a:pt x="113" y="55"/>
                  <a:pt x="113" y="54"/>
                  <a:pt x="114" y="54"/>
                </a:cubicBezTo>
                <a:cubicBezTo>
                  <a:pt x="115" y="54"/>
                  <a:pt x="115" y="53"/>
                  <a:pt x="115" y="53"/>
                </a:cubicBezTo>
                <a:cubicBezTo>
                  <a:pt x="115" y="54"/>
                  <a:pt x="117" y="54"/>
                  <a:pt x="118" y="55"/>
                </a:cubicBezTo>
                <a:cubicBezTo>
                  <a:pt x="119" y="54"/>
                  <a:pt x="119" y="54"/>
                  <a:pt x="119" y="54"/>
                </a:cubicBezTo>
                <a:close/>
                <a:moveTo>
                  <a:pt x="103" y="27"/>
                </a:moveTo>
                <a:cubicBezTo>
                  <a:pt x="104" y="28"/>
                  <a:pt x="104" y="27"/>
                  <a:pt x="105" y="27"/>
                </a:cubicBezTo>
                <a:cubicBezTo>
                  <a:pt x="105" y="28"/>
                  <a:pt x="105" y="28"/>
                  <a:pt x="106" y="28"/>
                </a:cubicBezTo>
                <a:cubicBezTo>
                  <a:pt x="106" y="28"/>
                  <a:pt x="107" y="28"/>
                  <a:pt x="107" y="27"/>
                </a:cubicBezTo>
                <a:cubicBezTo>
                  <a:pt x="107" y="28"/>
                  <a:pt x="107" y="28"/>
                  <a:pt x="108" y="28"/>
                </a:cubicBezTo>
                <a:cubicBezTo>
                  <a:pt x="108" y="28"/>
                  <a:pt x="108" y="27"/>
                  <a:pt x="108" y="27"/>
                </a:cubicBezTo>
                <a:cubicBezTo>
                  <a:pt x="108" y="27"/>
                  <a:pt x="108" y="28"/>
                  <a:pt x="108" y="28"/>
                </a:cubicBezTo>
                <a:cubicBezTo>
                  <a:pt x="109" y="28"/>
                  <a:pt x="110" y="28"/>
                  <a:pt x="111" y="28"/>
                </a:cubicBezTo>
                <a:cubicBezTo>
                  <a:pt x="111" y="28"/>
                  <a:pt x="111" y="28"/>
                  <a:pt x="111" y="28"/>
                </a:cubicBezTo>
                <a:cubicBezTo>
                  <a:pt x="111" y="28"/>
                  <a:pt x="113" y="29"/>
                  <a:pt x="113" y="28"/>
                </a:cubicBezTo>
                <a:cubicBezTo>
                  <a:pt x="113" y="29"/>
                  <a:pt x="114" y="28"/>
                  <a:pt x="115" y="28"/>
                </a:cubicBezTo>
                <a:cubicBezTo>
                  <a:pt x="115" y="28"/>
                  <a:pt x="115" y="27"/>
                  <a:pt x="115" y="27"/>
                </a:cubicBezTo>
                <a:cubicBezTo>
                  <a:pt x="116" y="27"/>
                  <a:pt x="115" y="28"/>
                  <a:pt x="116" y="28"/>
                </a:cubicBezTo>
                <a:cubicBezTo>
                  <a:pt x="116" y="28"/>
                  <a:pt x="117" y="28"/>
                  <a:pt x="117" y="28"/>
                </a:cubicBezTo>
                <a:cubicBezTo>
                  <a:pt x="118" y="28"/>
                  <a:pt x="119" y="28"/>
                  <a:pt x="119" y="28"/>
                </a:cubicBezTo>
                <a:cubicBezTo>
                  <a:pt x="120" y="27"/>
                  <a:pt x="120" y="27"/>
                  <a:pt x="121" y="27"/>
                </a:cubicBezTo>
                <a:cubicBezTo>
                  <a:pt x="120" y="27"/>
                  <a:pt x="120" y="27"/>
                  <a:pt x="119" y="27"/>
                </a:cubicBezTo>
                <a:cubicBezTo>
                  <a:pt x="120" y="26"/>
                  <a:pt x="120" y="26"/>
                  <a:pt x="120" y="26"/>
                </a:cubicBezTo>
                <a:cubicBezTo>
                  <a:pt x="119" y="25"/>
                  <a:pt x="117" y="24"/>
                  <a:pt x="116" y="25"/>
                </a:cubicBezTo>
                <a:cubicBezTo>
                  <a:pt x="115" y="25"/>
                  <a:pt x="114" y="25"/>
                  <a:pt x="114" y="25"/>
                </a:cubicBezTo>
                <a:cubicBezTo>
                  <a:pt x="113" y="25"/>
                  <a:pt x="112" y="25"/>
                  <a:pt x="111" y="25"/>
                </a:cubicBezTo>
                <a:cubicBezTo>
                  <a:pt x="112" y="25"/>
                  <a:pt x="112" y="26"/>
                  <a:pt x="112" y="26"/>
                </a:cubicBezTo>
                <a:cubicBezTo>
                  <a:pt x="111" y="26"/>
                  <a:pt x="110" y="25"/>
                  <a:pt x="109" y="25"/>
                </a:cubicBezTo>
                <a:cubicBezTo>
                  <a:pt x="109" y="25"/>
                  <a:pt x="109" y="26"/>
                  <a:pt x="108" y="25"/>
                </a:cubicBezTo>
                <a:cubicBezTo>
                  <a:pt x="108" y="25"/>
                  <a:pt x="108" y="25"/>
                  <a:pt x="107" y="25"/>
                </a:cubicBezTo>
                <a:cubicBezTo>
                  <a:pt x="107" y="25"/>
                  <a:pt x="105" y="24"/>
                  <a:pt x="105" y="24"/>
                </a:cubicBezTo>
                <a:cubicBezTo>
                  <a:pt x="105" y="23"/>
                  <a:pt x="107" y="24"/>
                  <a:pt x="107" y="23"/>
                </a:cubicBezTo>
                <a:cubicBezTo>
                  <a:pt x="107" y="23"/>
                  <a:pt x="106" y="23"/>
                  <a:pt x="106" y="23"/>
                </a:cubicBezTo>
                <a:cubicBezTo>
                  <a:pt x="105" y="23"/>
                  <a:pt x="105" y="23"/>
                  <a:pt x="105" y="22"/>
                </a:cubicBezTo>
                <a:cubicBezTo>
                  <a:pt x="104" y="22"/>
                  <a:pt x="103" y="22"/>
                  <a:pt x="102" y="22"/>
                </a:cubicBezTo>
                <a:cubicBezTo>
                  <a:pt x="102" y="22"/>
                  <a:pt x="101" y="21"/>
                  <a:pt x="101" y="21"/>
                </a:cubicBezTo>
                <a:cubicBezTo>
                  <a:pt x="100" y="21"/>
                  <a:pt x="99" y="21"/>
                  <a:pt x="98" y="21"/>
                </a:cubicBezTo>
                <a:cubicBezTo>
                  <a:pt x="96" y="21"/>
                  <a:pt x="97" y="22"/>
                  <a:pt x="98" y="23"/>
                </a:cubicBezTo>
                <a:cubicBezTo>
                  <a:pt x="99" y="24"/>
                  <a:pt x="99" y="23"/>
                  <a:pt x="100" y="23"/>
                </a:cubicBezTo>
                <a:cubicBezTo>
                  <a:pt x="101" y="23"/>
                  <a:pt x="102" y="23"/>
                  <a:pt x="102" y="24"/>
                </a:cubicBezTo>
                <a:cubicBezTo>
                  <a:pt x="103" y="24"/>
                  <a:pt x="104" y="25"/>
                  <a:pt x="103" y="25"/>
                </a:cubicBezTo>
                <a:cubicBezTo>
                  <a:pt x="103" y="26"/>
                  <a:pt x="103" y="26"/>
                  <a:pt x="103" y="27"/>
                </a:cubicBezTo>
                <a:close/>
                <a:moveTo>
                  <a:pt x="127" y="45"/>
                </a:moveTo>
                <a:cubicBezTo>
                  <a:pt x="126" y="45"/>
                  <a:pt x="129" y="45"/>
                  <a:pt x="129" y="45"/>
                </a:cubicBezTo>
                <a:cubicBezTo>
                  <a:pt x="128" y="44"/>
                  <a:pt x="127" y="44"/>
                  <a:pt x="127" y="45"/>
                </a:cubicBezTo>
                <a:close/>
                <a:moveTo>
                  <a:pt x="108" y="7"/>
                </a:moveTo>
                <a:cubicBezTo>
                  <a:pt x="107" y="8"/>
                  <a:pt x="106" y="8"/>
                  <a:pt x="106" y="9"/>
                </a:cubicBezTo>
                <a:cubicBezTo>
                  <a:pt x="107" y="9"/>
                  <a:pt x="108" y="9"/>
                  <a:pt x="109" y="9"/>
                </a:cubicBezTo>
                <a:cubicBezTo>
                  <a:pt x="110" y="9"/>
                  <a:pt x="112" y="8"/>
                  <a:pt x="113" y="8"/>
                </a:cubicBezTo>
                <a:cubicBezTo>
                  <a:pt x="112" y="9"/>
                  <a:pt x="111" y="9"/>
                  <a:pt x="110" y="9"/>
                </a:cubicBezTo>
                <a:cubicBezTo>
                  <a:pt x="109" y="9"/>
                  <a:pt x="108" y="9"/>
                  <a:pt x="107" y="10"/>
                </a:cubicBezTo>
                <a:cubicBezTo>
                  <a:pt x="108" y="10"/>
                  <a:pt x="109" y="11"/>
                  <a:pt x="110" y="10"/>
                </a:cubicBezTo>
                <a:cubicBezTo>
                  <a:pt x="112" y="9"/>
                  <a:pt x="112" y="9"/>
                  <a:pt x="114" y="9"/>
                </a:cubicBezTo>
                <a:cubicBezTo>
                  <a:pt x="112" y="9"/>
                  <a:pt x="112" y="10"/>
                  <a:pt x="111" y="10"/>
                </a:cubicBezTo>
                <a:cubicBezTo>
                  <a:pt x="112" y="11"/>
                  <a:pt x="112" y="11"/>
                  <a:pt x="113" y="11"/>
                </a:cubicBezTo>
                <a:cubicBezTo>
                  <a:pt x="114" y="11"/>
                  <a:pt x="114" y="11"/>
                  <a:pt x="114" y="10"/>
                </a:cubicBezTo>
                <a:cubicBezTo>
                  <a:pt x="114" y="10"/>
                  <a:pt x="115" y="10"/>
                  <a:pt x="116" y="10"/>
                </a:cubicBezTo>
                <a:cubicBezTo>
                  <a:pt x="115" y="10"/>
                  <a:pt x="115" y="10"/>
                  <a:pt x="115" y="10"/>
                </a:cubicBezTo>
                <a:cubicBezTo>
                  <a:pt x="116" y="10"/>
                  <a:pt x="116" y="10"/>
                  <a:pt x="117" y="10"/>
                </a:cubicBezTo>
                <a:cubicBezTo>
                  <a:pt x="117" y="10"/>
                  <a:pt x="116" y="10"/>
                  <a:pt x="116" y="11"/>
                </a:cubicBezTo>
                <a:cubicBezTo>
                  <a:pt x="116" y="11"/>
                  <a:pt x="117" y="10"/>
                  <a:pt x="118" y="10"/>
                </a:cubicBezTo>
                <a:cubicBezTo>
                  <a:pt x="118" y="10"/>
                  <a:pt x="120" y="10"/>
                  <a:pt x="120" y="10"/>
                </a:cubicBezTo>
                <a:cubicBezTo>
                  <a:pt x="121" y="9"/>
                  <a:pt x="122" y="8"/>
                  <a:pt x="124" y="8"/>
                </a:cubicBezTo>
                <a:cubicBezTo>
                  <a:pt x="123" y="8"/>
                  <a:pt x="122" y="9"/>
                  <a:pt x="122" y="9"/>
                </a:cubicBezTo>
                <a:cubicBezTo>
                  <a:pt x="122" y="10"/>
                  <a:pt x="122" y="10"/>
                  <a:pt x="123" y="10"/>
                </a:cubicBezTo>
                <a:cubicBezTo>
                  <a:pt x="120" y="10"/>
                  <a:pt x="118" y="11"/>
                  <a:pt x="115" y="11"/>
                </a:cubicBezTo>
                <a:cubicBezTo>
                  <a:pt x="116" y="12"/>
                  <a:pt x="117" y="13"/>
                  <a:pt x="118" y="13"/>
                </a:cubicBezTo>
                <a:cubicBezTo>
                  <a:pt x="117" y="13"/>
                  <a:pt x="116" y="12"/>
                  <a:pt x="114" y="11"/>
                </a:cubicBezTo>
                <a:cubicBezTo>
                  <a:pt x="114" y="11"/>
                  <a:pt x="111" y="11"/>
                  <a:pt x="111" y="11"/>
                </a:cubicBezTo>
                <a:cubicBezTo>
                  <a:pt x="110" y="13"/>
                  <a:pt x="112" y="13"/>
                  <a:pt x="113" y="14"/>
                </a:cubicBezTo>
                <a:cubicBezTo>
                  <a:pt x="114" y="14"/>
                  <a:pt x="115" y="15"/>
                  <a:pt x="115" y="16"/>
                </a:cubicBezTo>
                <a:cubicBezTo>
                  <a:pt x="114" y="16"/>
                  <a:pt x="111" y="15"/>
                  <a:pt x="110" y="17"/>
                </a:cubicBezTo>
                <a:cubicBezTo>
                  <a:pt x="109" y="18"/>
                  <a:pt x="110" y="18"/>
                  <a:pt x="111" y="18"/>
                </a:cubicBezTo>
                <a:cubicBezTo>
                  <a:pt x="112" y="18"/>
                  <a:pt x="113" y="17"/>
                  <a:pt x="113" y="17"/>
                </a:cubicBezTo>
                <a:cubicBezTo>
                  <a:pt x="113" y="18"/>
                  <a:pt x="112" y="19"/>
                  <a:pt x="113" y="20"/>
                </a:cubicBezTo>
                <a:cubicBezTo>
                  <a:pt x="114" y="20"/>
                  <a:pt x="116" y="19"/>
                  <a:pt x="116" y="18"/>
                </a:cubicBezTo>
                <a:cubicBezTo>
                  <a:pt x="115" y="20"/>
                  <a:pt x="114" y="21"/>
                  <a:pt x="112" y="20"/>
                </a:cubicBezTo>
                <a:cubicBezTo>
                  <a:pt x="112" y="20"/>
                  <a:pt x="112" y="19"/>
                  <a:pt x="111" y="19"/>
                </a:cubicBezTo>
                <a:cubicBezTo>
                  <a:pt x="110" y="19"/>
                  <a:pt x="109" y="19"/>
                  <a:pt x="108" y="19"/>
                </a:cubicBezTo>
                <a:cubicBezTo>
                  <a:pt x="109" y="20"/>
                  <a:pt x="109" y="20"/>
                  <a:pt x="110" y="20"/>
                </a:cubicBezTo>
                <a:cubicBezTo>
                  <a:pt x="109" y="21"/>
                  <a:pt x="109" y="21"/>
                  <a:pt x="108" y="21"/>
                </a:cubicBezTo>
                <a:cubicBezTo>
                  <a:pt x="108" y="21"/>
                  <a:pt x="107" y="21"/>
                  <a:pt x="107" y="22"/>
                </a:cubicBezTo>
                <a:cubicBezTo>
                  <a:pt x="106" y="22"/>
                  <a:pt x="107" y="22"/>
                  <a:pt x="107" y="22"/>
                </a:cubicBezTo>
                <a:cubicBezTo>
                  <a:pt x="107" y="23"/>
                  <a:pt x="107" y="23"/>
                  <a:pt x="108" y="22"/>
                </a:cubicBezTo>
                <a:cubicBezTo>
                  <a:pt x="108" y="23"/>
                  <a:pt x="109" y="23"/>
                  <a:pt x="110" y="23"/>
                </a:cubicBezTo>
                <a:cubicBezTo>
                  <a:pt x="110" y="23"/>
                  <a:pt x="110" y="23"/>
                  <a:pt x="111" y="23"/>
                </a:cubicBezTo>
                <a:cubicBezTo>
                  <a:pt x="111" y="23"/>
                  <a:pt x="112" y="23"/>
                  <a:pt x="113" y="23"/>
                </a:cubicBezTo>
                <a:cubicBezTo>
                  <a:pt x="113" y="23"/>
                  <a:pt x="114" y="22"/>
                  <a:pt x="114" y="23"/>
                </a:cubicBezTo>
                <a:cubicBezTo>
                  <a:pt x="115" y="23"/>
                  <a:pt x="115" y="23"/>
                  <a:pt x="115" y="22"/>
                </a:cubicBezTo>
                <a:cubicBezTo>
                  <a:pt x="115" y="23"/>
                  <a:pt x="117" y="23"/>
                  <a:pt x="117" y="22"/>
                </a:cubicBezTo>
                <a:cubicBezTo>
                  <a:pt x="117" y="23"/>
                  <a:pt x="118" y="22"/>
                  <a:pt x="118" y="23"/>
                </a:cubicBezTo>
                <a:cubicBezTo>
                  <a:pt x="119" y="23"/>
                  <a:pt x="118" y="23"/>
                  <a:pt x="118" y="24"/>
                </a:cubicBezTo>
                <a:cubicBezTo>
                  <a:pt x="119" y="24"/>
                  <a:pt x="120" y="23"/>
                  <a:pt x="121" y="23"/>
                </a:cubicBezTo>
                <a:cubicBezTo>
                  <a:pt x="121" y="23"/>
                  <a:pt x="121" y="23"/>
                  <a:pt x="121" y="23"/>
                </a:cubicBezTo>
                <a:cubicBezTo>
                  <a:pt x="121" y="23"/>
                  <a:pt x="122" y="23"/>
                  <a:pt x="122" y="23"/>
                </a:cubicBezTo>
                <a:cubicBezTo>
                  <a:pt x="122" y="23"/>
                  <a:pt x="123" y="23"/>
                  <a:pt x="123" y="22"/>
                </a:cubicBezTo>
                <a:cubicBezTo>
                  <a:pt x="123" y="22"/>
                  <a:pt x="123" y="22"/>
                  <a:pt x="122" y="21"/>
                </a:cubicBezTo>
                <a:cubicBezTo>
                  <a:pt x="122" y="21"/>
                  <a:pt x="122" y="21"/>
                  <a:pt x="121" y="21"/>
                </a:cubicBezTo>
                <a:cubicBezTo>
                  <a:pt x="121" y="22"/>
                  <a:pt x="121" y="22"/>
                  <a:pt x="121" y="21"/>
                </a:cubicBezTo>
                <a:cubicBezTo>
                  <a:pt x="120" y="21"/>
                  <a:pt x="122" y="20"/>
                  <a:pt x="122" y="20"/>
                </a:cubicBezTo>
                <a:cubicBezTo>
                  <a:pt x="123" y="19"/>
                  <a:pt x="122" y="19"/>
                  <a:pt x="122" y="18"/>
                </a:cubicBezTo>
                <a:cubicBezTo>
                  <a:pt x="122" y="18"/>
                  <a:pt x="123" y="19"/>
                  <a:pt x="124" y="19"/>
                </a:cubicBezTo>
                <a:cubicBezTo>
                  <a:pt x="125" y="18"/>
                  <a:pt x="125" y="18"/>
                  <a:pt x="126" y="17"/>
                </a:cubicBezTo>
                <a:cubicBezTo>
                  <a:pt x="125" y="17"/>
                  <a:pt x="125" y="17"/>
                  <a:pt x="124" y="17"/>
                </a:cubicBezTo>
                <a:cubicBezTo>
                  <a:pt x="125" y="17"/>
                  <a:pt x="126" y="17"/>
                  <a:pt x="127" y="16"/>
                </a:cubicBezTo>
                <a:cubicBezTo>
                  <a:pt x="127" y="16"/>
                  <a:pt x="125" y="15"/>
                  <a:pt x="124" y="15"/>
                </a:cubicBezTo>
                <a:cubicBezTo>
                  <a:pt x="125" y="15"/>
                  <a:pt x="126" y="15"/>
                  <a:pt x="127" y="15"/>
                </a:cubicBezTo>
                <a:cubicBezTo>
                  <a:pt x="127" y="14"/>
                  <a:pt x="124" y="15"/>
                  <a:pt x="124" y="14"/>
                </a:cubicBezTo>
                <a:cubicBezTo>
                  <a:pt x="125" y="14"/>
                  <a:pt x="127" y="14"/>
                  <a:pt x="129" y="14"/>
                </a:cubicBezTo>
                <a:cubicBezTo>
                  <a:pt x="129" y="14"/>
                  <a:pt x="129" y="13"/>
                  <a:pt x="129" y="13"/>
                </a:cubicBezTo>
                <a:cubicBezTo>
                  <a:pt x="129" y="13"/>
                  <a:pt x="130" y="14"/>
                  <a:pt x="131" y="13"/>
                </a:cubicBezTo>
                <a:cubicBezTo>
                  <a:pt x="131" y="13"/>
                  <a:pt x="132" y="13"/>
                  <a:pt x="132" y="12"/>
                </a:cubicBezTo>
                <a:cubicBezTo>
                  <a:pt x="132" y="12"/>
                  <a:pt x="131" y="12"/>
                  <a:pt x="131" y="12"/>
                </a:cubicBezTo>
                <a:cubicBezTo>
                  <a:pt x="132" y="12"/>
                  <a:pt x="132" y="12"/>
                  <a:pt x="133" y="11"/>
                </a:cubicBezTo>
                <a:cubicBezTo>
                  <a:pt x="134" y="11"/>
                  <a:pt x="135" y="10"/>
                  <a:pt x="136" y="10"/>
                </a:cubicBezTo>
                <a:cubicBezTo>
                  <a:pt x="137" y="9"/>
                  <a:pt x="140" y="9"/>
                  <a:pt x="141" y="7"/>
                </a:cubicBezTo>
                <a:cubicBezTo>
                  <a:pt x="138" y="8"/>
                  <a:pt x="135" y="8"/>
                  <a:pt x="133" y="9"/>
                </a:cubicBezTo>
                <a:cubicBezTo>
                  <a:pt x="135" y="8"/>
                  <a:pt x="136" y="8"/>
                  <a:pt x="138" y="8"/>
                </a:cubicBezTo>
                <a:cubicBezTo>
                  <a:pt x="137" y="7"/>
                  <a:pt x="136" y="7"/>
                  <a:pt x="135" y="7"/>
                </a:cubicBezTo>
                <a:cubicBezTo>
                  <a:pt x="137" y="7"/>
                  <a:pt x="139" y="7"/>
                  <a:pt x="141" y="7"/>
                </a:cubicBezTo>
                <a:cubicBezTo>
                  <a:pt x="142" y="7"/>
                  <a:pt x="144" y="5"/>
                  <a:pt x="145" y="5"/>
                </a:cubicBezTo>
                <a:cubicBezTo>
                  <a:pt x="144" y="4"/>
                  <a:pt x="142" y="4"/>
                  <a:pt x="140" y="3"/>
                </a:cubicBezTo>
                <a:cubicBezTo>
                  <a:pt x="139" y="3"/>
                  <a:pt x="137" y="4"/>
                  <a:pt x="136" y="4"/>
                </a:cubicBezTo>
                <a:cubicBezTo>
                  <a:pt x="136" y="4"/>
                  <a:pt x="137" y="3"/>
                  <a:pt x="138" y="3"/>
                </a:cubicBezTo>
                <a:cubicBezTo>
                  <a:pt x="137" y="2"/>
                  <a:pt x="135" y="2"/>
                  <a:pt x="133" y="2"/>
                </a:cubicBezTo>
                <a:cubicBezTo>
                  <a:pt x="132" y="2"/>
                  <a:pt x="130" y="3"/>
                  <a:pt x="129" y="3"/>
                </a:cubicBezTo>
                <a:cubicBezTo>
                  <a:pt x="129" y="3"/>
                  <a:pt x="129" y="3"/>
                  <a:pt x="129" y="4"/>
                </a:cubicBezTo>
                <a:cubicBezTo>
                  <a:pt x="129" y="3"/>
                  <a:pt x="128" y="2"/>
                  <a:pt x="127" y="2"/>
                </a:cubicBezTo>
                <a:cubicBezTo>
                  <a:pt x="126" y="2"/>
                  <a:pt x="124" y="2"/>
                  <a:pt x="123" y="2"/>
                </a:cubicBezTo>
                <a:cubicBezTo>
                  <a:pt x="124" y="3"/>
                  <a:pt x="125" y="3"/>
                  <a:pt x="125" y="4"/>
                </a:cubicBezTo>
                <a:cubicBezTo>
                  <a:pt x="125" y="4"/>
                  <a:pt x="124" y="3"/>
                  <a:pt x="123" y="3"/>
                </a:cubicBezTo>
                <a:cubicBezTo>
                  <a:pt x="122" y="3"/>
                  <a:pt x="121" y="3"/>
                  <a:pt x="120" y="3"/>
                </a:cubicBezTo>
                <a:cubicBezTo>
                  <a:pt x="120" y="3"/>
                  <a:pt x="120" y="3"/>
                  <a:pt x="120" y="3"/>
                </a:cubicBezTo>
                <a:cubicBezTo>
                  <a:pt x="119" y="3"/>
                  <a:pt x="118" y="3"/>
                  <a:pt x="118" y="3"/>
                </a:cubicBezTo>
                <a:cubicBezTo>
                  <a:pt x="117" y="3"/>
                  <a:pt x="117" y="4"/>
                  <a:pt x="116" y="5"/>
                </a:cubicBezTo>
                <a:cubicBezTo>
                  <a:pt x="118" y="5"/>
                  <a:pt x="119" y="6"/>
                  <a:pt x="120" y="7"/>
                </a:cubicBezTo>
                <a:cubicBezTo>
                  <a:pt x="119" y="6"/>
                  <a:pt x="117" y="6"/>
                  <a:pt x="116" y="6"/>
                </a:cubicBezTo>
                <a:cubicBezTo>
                  <a:pt x="115" y="5"/>
                  <a:pt x="114" y="5"/>
                  <a:pt x="114" y="4"/>
                </a:cubicBezTo>
                <a:cubicBezTo>
                  <a:pt x="113" y="4"/>
                  <a:pt x="112" y="4"/>
                  <a:pt x="112" y="4"/>
                </a:cubicBezTo>
                <a:cubicBezTo>
                  <a:pt x="112" y="5"/>
                  <a:pt x="112" y="5"/>
                  <a:pt x="112" y="5"/>
                </a:cubicBezTo>
                <a:cubicBezTo>
                  <a:pt x="111" y="5"/>
                  <a:pt x="111" y="5"/>
                  <a:pt x="110" y="5"/>
                </a:cubicBezTo>
                <a:cubicBezTo>
                  <a:pt x="111" y="5"/>
                  <a:pt x="111" y="6"/>
                  <a:pt x="112" y="6"/>
                </a:cubicBezTo>
                <a:cubicBezTo>
                  <a:pt x="110" y="6"/>
                  <a:pt x="108" y="5"/>
                  <a:pt x="107" y="7"/>
                </a:cubicBezTo>
                <a:cubicBezTo>
                  <a:pt x="106" y="6"/>
                  <a:pt x="104" y="6"/>
                  <a:pt x="103" y="7"/>
                </a:cubicBezTo>
                <a:cubicBezTo>
                  <a:pt x="104" y="7"/>
                  <a:pt x="105" y="8"/>
                  <a:pt x="105" y="8"/>
                </a:cubicBezTo>
                <a:cubicBezTo>
                  <a:pt x="106" y="8"/>
                  <a:pt x="107" y="8"/>
                  <a:pt x="108" y="7"/>
                </a:cubicBezTo>
                <a:close/>
                <a:moveTo>
                  <a:pt x="91" y="19"/>
                </a:moveTo>
                <a:cubicBezTo>
                  <a:pt x="91" y="19"/>
                  <a:pt x="90" y="19"/>
                  <a:pt x="89" y="19"/>
                </a:cubicBezTo>
                <a:cubicBezTo>
                  <a:pt x="89" y="19"/>
                  <a:pt x="89" y="19"/>
                  <a:pt x="90" y="19"/>
                </a:cubicBezTo>
                <a:cubicBezTo>
                  <a:pt x="90" y="19"/>
                  <a:pt x="91" y="19"/>
                  <a:pt x="91" y="19"/>
                </a:cubicBezTo>
                <a:close/>
                <a:moveTo>
                  <a:pt x="120" y="59"/>
                </a:moveTo>
                <a:cubicBezTo>
                  <a:pt x="120" y="58"/>
                  <a:pt x="121" y="57"/>
                  <a:pt x="120" y="57"/>
                </a:cubicBezTo>
                <a:cubicBezTo>
                  <a:pt x="120" y="57"/>
                  <a:pt x="119" y="57"/>
                  <a:pt x="119" y="58"/>
                </a:cubicBezTo>
                <a:cubicBezTo>
                  <a:pt x="119" y="58"/>
                  <a:pt x="119" y="58"/>
                  <a:pt x="120" y="59"/>
                </a:cubicBezTo>
                <a:close/>
                <a:moveTo>
                  <a:pt x="215" y="78"/>
                </a:moveTo>
                <a:cubicBezTo>
                  <a:pt x="215" y="78"/>
                  <a:pt x="215" y="78"/>
                  <a:pt x="215" y="78"/>
                </a:cubicBezTo>
                <a:cubicBezTo>
                  <a:pt x="216" y="79"/>
                  <a:pt x="218" y="77"/>
                  <a:pt x="219" y="77"/>
                </a:cubicBezTo>
                <a:cubicBezTo>
                  <a:pt x="220" y="77"/>
                  <a:pt x="220" y="77"/>
                  <a:pt x="220" y="77"/>
                </a:cubicBezTo>
                <a:cubicBezTo>
                  <a:pt x="220" y="76"/>
                  <a:pt x="220" y="76"/>
                  <a:pt x="220" y="75"/>
                </a:cubicBezTo>
                <a:cubicBezTo>
                  <a:pt x="221" y="75"/>
                  <a:pt x="220" y="74"/>
                  <a:pt x="220" y="74"/>
                </a:cubicBezTo>
                <a:cubicBezTo>
                  <a:pt x="221" y="73"/>
                  <a:pt x="221" y="73"/>
                  <a:pt x="221" y="72"/>
                </a:cubicBezTo>
                <a:cubicBezTo>
                  <a:pt x="221" y="72"/>
                  <a:pt x="221" y="72"/>
                  <a:pt x="220" y="71"/>
                </a:cubicBezTo>
                <a:cubicBezTo>
                  <a:pt x="220" y="71"/>
                  <a:pt x="219" y="71"/>
                  <a:pt x="219" y="72"/>
                </a:cubicBezTo>
                <a:cubicBezTo>
                  <a:pt x="219" y="71"/>
                  <a:pt x="219" y="71"/>
                  <a:pt x="219" y="71"/>
                </a:cubicBezTo>
                <a:cubicBezTo>
                  <a:pt x="218" y="71"/>
                  <a:pt x="217" y="72"/>
                  <a:pt x="217" y="72"/>
                </a:cubicBezTo>
                <a:cubicBezTo>
                  <a:pt x="217" y="72"/>
                  <a:pt x="217" y="73"/>
                  <a:pt x="218" y="73"/>
                </a:cubicBezTo>
                <a:cubicBezTo>
                  <a:pt x="217" y="73"/>
                  <a:pt x="217" y="73"/>
                  <a:pt x="217" y="73"/>
                </a:cubicBezTo>
                <a:cubicBezTo>
                  <a:pt x="216" y="73"/>
                  <a:pt x="216" y="73"/>
                  <a:pt x="216" y="73"/>
                </a:cubicBezTo>
                <a:cubicBezTo>
                  <a:pt x="215" y="73"/>
                  <a:pt x="215" y="73"/>
                  <a:pt x="215" y="74"/>
                </a:cubicBezTo>
                <a:cubicBezTo>
                  <a:pt x="216" y="74"/>
                  <a:pt x="215" y="74"/>
                  <a:pt x="215" y="75"/>
                </a:cubicBezTo>
                <a:cubicBezTo>
                  <a:pt x="215" y="75"/>
                  <a:pt x="216" y="75"/>
                  <a:pt x="216" y="75"/>
                </a:cubicBezTo>
                <a:cubicBezTo>
                  <a:pt x="216" y="75"/>
                  <a:pt x="216" y="76"/>
                  <a:pt x="215" y="76"/>
                </a:cubicBezTo>
                <a:cubicBezTo>
                  <a:pt x="216" y="76"/>
                  <a:pt x="216" y="76"/>
                  <a:pt x="217" y="76"/>
                </a:cubicBezTo>
                <a:cubicBezTo>
                  <a:pt x="216" y="76"/>
                  <a:pt x="216" y="76"/>
                  <a:pt x="215" y="76"/>
                </a:cubicBezTo>
                <a:cubicBezTo>
                  <a:pt x="215" y="77"/>
                  <a:pt x="215" y="77"/>
                  <a:pt x="215" y="77"/>
                </a:cubicBezTo>
                <a:cubicBezTo>
                  <a:pt x="215" y="77"/>
                  <a:pt x="215" y="77"/>
                  <a:pt x="215" y="77"/>
                </a:cubicBezTo>
                <a:cubicBezTo>
                  <a:pt x="215" y="77"/>
                  <a:pt x="215" y="77"/>
                  <a:pt x="215" y="77"/>
                </a:cubicBezTo>
                <a:cubicBezTo>
                  <a:pt x="215" y="78"/>
                  <a:pt x="215" y="78"/>
                  <a:pt x="215" y="78"/>
                </a:cubicBezTo>
                <a:close/>
                <a:moveTo>
                  <a:pt x="114" y="57"/>
                </a:moveTo>
                <a:cubicBezTo>
                  <a:pt x="114" y="57"/>
                  <a:pt x="114" y="58"/>
                  <a:pt x="115" y="58"/>
                </a:cubicBezTo>
                <a:cubicBezTo>
                  <a:pt x="116" y="57"/>
                  <a:pt x="117" y="57"/>
                  <a:pt x="117" y="56"/>
                </a:cubicBezTo>
                <a:cubicBezTo>
                  <a:pt x="117" y="56"/>
                  <a:pt x="117" y="56"/>
                  <a:pt x="116" y="56"/>
                </a:cubicBezTo>
                <a:cubicBezTo>
                  <a:pt x="116" y="56"/>
                  <a:pt x="115" y="56"/>
                  <a:pt x="115" y="56"/>
                </a:cubicBezTo>
                <a:cubicBezTo>
                  <a:pt x="114" y="57"/>
                  <a:pt x="114" y="56"/>
                  <a:pt x="114" y="57"/>
                </a:cubicBezTo>
                <a:close/>
                <a:moveTo>
                  <a:pt x="101" y="27"/>
                </a:moveTo>
                <a:cubicBezTo>
                  <a:pt x="101" y="26"/>
                  <a:pt x="100" y="25"/>
                  <a:pt x="99" y="25"/>
                </a:cubicBezTo>
                <a:cubicBezTo>
                  <a:pt x="99" y="25"/>
                  <a:pt x="97" y="26"/>
                  <a:pt x="97" y="27"/>
                </a:cubicBezTo>
                <a:cubicBezTo>
                  <a:pt x="97" y="27"/>
                  <a:pt x="99" y="28"/>
                  <a:pt x="99" y="28"/>
                </a:cubicBezTo>
                <a:cubicBezTo>
                  <a:pt x="100" y="28"/>
                  <a:pt x="102" y="28"/>
                  <a:pt x="101" y="27"/>
                </a:cubicBezTo>
                <a:close/>
                <a:moveTo>
                  <a:pt x="86" y="16"/>
                </a:moveTo>
                <a:cubicBezTo>
                  <a:pt x="86" y="16"/>
                  <a:pt x="86" y="15"/>
                  <a:pt x="87" y="16"/>
                </a:cubicBezTo>
                <a:cubicBezTo>
                  <a:pt x="87" y="16"/>
                  <a:pt x="87" y="16"/>
                  <a:pt x="87" y="16"/>
                </a:cubicBezTo>
                <a:cubicBezTo>
                  <a:pt x="87" y="16"/>
                  <a:pt x="87" y="16"/>
                  <a:pt x="88" y="16"/>
                </a:cubicBezTo>
                <a:cubicBezTo>
                  <a:pt x="88" y="17"/>
                  <a:pt x="86" y="16"/>
                  <a:pt x="86" y="17"/>
                </a:cubicBezTo>
                <a:cubicBezTo>
                  <a:pt x="86" y="19"/>
                  <a:pt x="88" y="17"/>
                  <a:pt x="88" y="17"/>
                </a:cubicBezTo>
                <a:cubicBezTo>
                  <a:pt x="89" y="18"/>
                  <a:pt x="90" y="18"/>
                  <a:pt x="90" y="18"/>
                </a:cubicBezTo>
                <a:cubicBezTo>
                  <a:pt x="91" y="18"/>
                  <a:pt x="91" y="18"/>
                  <a:pt x="91" y="19"/>
                </a:cubicBezTo>
                <a:cubicBezTo>
                  <a:pt x="92" y="19"/>
                  <a:pt x="95" y="19"/>
                  <a:pt x="93" y="18"/>
                </a:cubicBezTo>
                <a:cubicBezTo>
                  <a:pt x="93" y="18"/>
                  <a:pt x="93" y="17"/>
                  <a:pt x="93" y="17"/>
                </a:cubicBezTo>
                <a:cubicBezTo>
                  <a:pt x="93" y="16"/>
                  <a:pt x="93" y="16"/>
                  <a:pt x="92" y="16"/>
                </a:cubicBezTo>
                <a:cubicBezTo>
                  <a:pt x="92" y="16"/>
                  <a:pt x="92" y="16"/>
                  <a:pt x="91" y="16"/>
                </a:cubicBezTo>
                <a:cubicBezTo>
                  <a:pt x="91" y="15"/>
                  <a:pt x="89" y="15"/>
                  <a:pt x="89" y="16"/>
                </a:cubicBezTo>
                <a:cubicBezTo>
                  <a:pt x="88" y="15"/>
                  <a:pt x="88" y="14"/>
                  <a:pt x="87" y="14"/>
                </a:cubicBezTo>
                <a:cubicBezTo>
                  <a:pt x="86" y="14"/>
                  <a:pt x="85" y="14"/>
                  <a:pt x="85" y="15"/>
                </a:cubicBezTo>
                <a:cubicBezTo>
                  <a:pt x="85" y="15"/>
                  <a:pt x="85" y="15"/>
                  <a:pt x="86" y="15"/>
                </a:cubicBezTo>
                <a:cubicBezTo>
                  <a:pt x="86" y="15"/>
                  <a:pt x="86" y="16"/>
                  <a:pt x="86" y="16"/>
                </a:cubicBezTo>
                <a:close/>
                <a:moveTo>
                  <a:pt x="86" y="21"/>
                </a:moveTo>
                <a:cubicBezTo>
                  <a:pt x="86" y="21"/>
                  <a:pt x="87" y="21"/>
                  <a:pt x="86" y="20"/>
                </a:cubicBezTo>
                <a:cubicBezTo>
                  <a:pt x="86" y="20"/>
                  <a:pt x="86" y="20"/>
                  <a:pt x="85" y="20"/>
                </a:cubicBezTo>
                <a:cubicBezTo>
                  <a:pt x="85" y="19"/>
                  <a:pt x="85" y="19"/>
                  <a:pt x="84" y="19"/>
                </a:cubicBezTo>
                <a:cubicBezTo>
                  <a:pt x="84" y="19"/>
                  <a:pt x="84" y="20"/>
                  <a:pt x="84" y="20"/>
                </a:cubicBezTo>
                <a:cubicBezTo>
                  <a:pt x="85" y="20"/>
                  <a:pt x="86" y="21"/>
                  <a:pt x="86" y="21"/>
                </a:cubicBezTo>
                <a:close/>
                <a:moveTo>
                  <a:pt x="94" y="12"/>
                </a:moveTo>
                <a:cubicBezTo>
                  <a:pt x="94" y="11"/>
                  <a:pt x="92" y="12"/>
                  <a:pt x="92" y="13"/>
                </a:cubicBezTo>
                <a:cubicBezTo>
                  <a:pt x="93" y="13"/>
                  <a:pt x="95" y="14"/>
                  <a:pt x="94" y="12"/>
                </a:cubicBezTo>
                <a:close/>
                <a:moveTo>
                  <a:pt x="97" y="18"/>
                </a:moveTo>
                <a:cubicBezTo>
                  <a:pt x="96" y="18"/>
                  <a:pt x="96" y="18"/>
                  <a:pt x="95" y="18"/>
                </a:cubicBezTo>
                <a:cubicBezTo>
                  <a:pt x="96" y="18"/>
                  <a:pt x="96" y="19"/>
                  <a:pt x="97" y="19"/>
                </a:cubicBezTo>
                <a:cubicBezTo>
                  <a:pt x="97" y="19"/>
                  <a:pt x="97" y="19"/>
                  <a:pt x="98" y="19"/>
                </a:cubicBezTo>
                <a:cubicBezTo>
                  <a:pt x="98" y="19"/>
                  <a:pt x="99" y="19"/>
                  <a:pt x="99" y="18"/>
                </a:cubicBezTo>
                <a:cubicBezTo>
                  <a:pt x="99" y="18"/>
                  <a:pt x="99" y="18"/>
                  <a:pt x="99" y="17"/>
                </a:cubicBezTo>
                <a:cubicBezTo>
                  <a:pt x="99" y="17"/>
                  <a:pt x="98" y="17"/>
                  <a:pt x="98" y="17"/>
                </a:cubicBezTo>
                <a:cubicBezTo>
                  <a:pt x="98" y="17"/>
                  <a:pt x="97" y="16"/>
                  <a:pt x="97" y="16"/>
                </a:cubicBezTo>
                <a:cubicBezTo>
                  <a:pt x="96" y="16"/>
                  <a:pt x="94" y="16"/>
                  <a:pt x="95" y="17"/>
                </a:cubicBezTo>
                <a:cubicBezTo>
                  <a:pt x="95" y="17"/>
                  <a:pt x="95" y="17"/>
                  <a:pt x="95" y="17"/>
                </a:cubicBezTo>
                <a:cubicBezTo>
                  <a:pt x="95" y="18"/>
                  <a:pt x="96" y="17"/>
                  <a:pt x="97" y="18"/>
                </a:cubicBezTo>
                <a:close/>
                <a:moveTo>
                  <a:pt x="76" y="18"/>
                </a:moveTo>
                <a:cubicBezTo>
                  <a:pt x="75" y="19"/>
                  <a:pt x="74" y="18"/>
                  <a:pt x="74" y="20"/>
                </a:cubicBezTo>
                <a:cubicBezTo>
                  <a:pt x="75" y="20"/>
                  <a:pt x="75" y="20"/>
                  <a:pt x="76" y="20"/>
                </a:cubicBezTo>
                <a:cubicBezTo>
                  <a:pt x="77" y="20"/>
                  <a:pt x="77" y="20"/>
                  <a:pt x="78" y="20"/>
                </a:cubicBezTo>
                <a:cubicBezTo>
                  <a:pt x="79" y="20"/>
                  <a:pt x="78" y="20"/>
                  <a:pt x="79" y="19"/>
                </a:cubicBezTo>
                <a:cubicBezTo>
                  <a:pt x="79" y="19"/>
                  <a:pt x="78" y="19"/>
                  <a:pt x="78" y="19"/>
                </a:cubicBezTo>
                <a:cubicBezTo>
                  <a:pt x="78" y="19"/>
                  <a:pt x="79" y="19"/>
                  <a:pt x="79" y="18"/>
                </a:cubicBezTo>
                <a:cubicBezTo>
                  <a:pt x="78" y="18"/>
                  <a:pt x="77" y="18"/>
                  <a:pt x="76" y="18"/>
                </a:cubicBezTo>
                <a:close/>
                <a:moveTo>
                  <a:pt x="78" y="23"/>
                </a:moveTo>
                <a:cubicBezTo>
                  <a:pt x="79" y="23"/>
                  <a:pt x="79" y="24"/>
                  <a:pt x="80" y="24"/>
                </a:cubicBezTo>
                <a:cubicBezTo>
                  <a:pt x="79" y="24"/>
                  <a:pt x="79" y="24"/>
                  <a:pt x="79" y="24"/>
                </a:cubicBezTo>
                <a:cubicBezTo>
                  <a:pt x="79" y="25"/>
                  <a:pt x="80" y="25"/>
                  <a:pt x="80" y="25"/>
                </a:cubicBezTo>
                <a:cubicBezTo>
                  <a:pt x="80" y="26"/>
                  <a:pt x="79" y="26"/>
                  <a:pt x="79" y="25"/>
                </a:cubicBezTo>
                <a:cubicBezTo>
                  <a:pt x="78" y="25"/>
                  <a:pt x="77" y="26"/>
                  <a:pt x="77" y="25"/>
                </a:cubicBezTo>
                <a:cubicBezTo>
                  <a:pt x="77" y="24"/>
                  <a:pt x="77" y="25"/>
                  <a:pt x="76" y="25"/>
                </a:cubicBezTo>
                <a:cubicBezTo>
                  <a:pt x="76" y="25"/>
                  <a:pt x="76" y="24"/>
                  <a:pt x="76" y="24"/>
                </a:cubicBezTo>
                <a:cubicBezTo>
                  <a:pt x="76" y="24"/>
                  <a:pt x="75" y="23"/>
                  <a:pt x="74" y="23"/>
                </a:cubicBezTo>
                <a:cubicBezTo>
                  <a:pt x="73" y="23"/>
                  <a:pt x="74" y="23"/>
                  <a:pt x="73" y="23"/>
                </a:cubicBezTo>
                <a:cubicBezTo>
                  <a:pt x="72" y="23"/>
                  <a:pt x="71" y="23"/>
                  <a:pt x="71" y="23"/>
                </a:cubicBezTo>
                <a:cubicBezTo>
                  <a:pt x="71" y="23"/>
                  <a:pt x="72" y="24"/>
                  <a:pt x="72" y="24"/>
                </a:cubicBezTo>
                <a:cubicBezTo>
                  <a:pt x="71" y="24"/>
                  <a:pt x="71" y="23"/>
                  <a:pt x="70" y="24"/>
                </a:cubicBezTo>
                <a:cubicBezTo>
                  <a:pt x="70" y="24"/>
                  <a:pt x="70" y="24"/>
                  <a:pt x="70" y="24"/>
                </a:cubicBezTo>
                <a:cubicBezTo>
                  <a:pt x="70" y="25"/>
                  <a:pt x="71" y="24"/>
                  <a:pt x="72" y="24"/>
                </a:cubicBezTo>
                <a:cubicBezTo>
                  <a:pt x="72" y="25"/>
                  <a:pt x="69" y="24"/>
                  <a:pt x="69" y="25"/>
                </a:cubicBezTo>
                <a:cubicBezTo>
                  <a:pt x="69" y="26"/>
                  <a:pt x="71" y="25"/>
                  <a:pt x="72" y="25"/>
                </a:cubicBezTo>
                <a:cubicBezTo>
                  <a:pt x="71" y="26"/>
                  <a:pt x="69" y="25"/>
                  <a:pt x="68" y="26"/>
                </a:cubicBezTo>
                <a:cubicBezTo>
                  <a:pt x="69" y="26"/>
                  <a:pt x="69" y="26"/>
                  <a:pt x="70" y="26"/>
                </a:cubicBezTo>
                <a:cubicBezTo>
                  <a:pt x="70" y="26"/>
                  <a:pt x="70" y="27"/>
                  <a:pt x="70" y="27"/>
                </a:cubicBezTo>
                <a:cubicBezTo>
                  <a:pt x="71" y="27"/>
                  <a:pt x="71" y="27"/>
                  <a:pt x="71" y="27"/>
                </a:cubicBezTo>
                <a:cubicBezTo>
                  <a:pt x="71" y="26"/>
                  <a:pt x="72" y="26"/>
                  <a:pt x="72" y="27"/>
                </a:cubicBezTo>
                <a:cubicBezTo>
                  <a:pt x="73" y="27"/>
                  <a:pt x="73" y="26"/>
                  <a:pt x="73" y="26"/>
                </a:cubicBezTo>
                <a:cubicBezTo>
                  <a:pt x="74" y="26"/>
                  <a:pt x="74" y="26"/>
                  <a:pt x="73" y="27"/>
                </a:cubicBezTo>
                <a:cubicBezTo>
                  <a:pt x="74" y="27"/>
                  <a:pt x="75" y="27"/>
                  <a:pt x="75" y="26"/>
                </a:cubicBezTo>
                <a:cubicBezTo>
                  <a:pt x="75" y="27"/>
                  <a:pt x="77" y="26"/>
                  <a:pt x="77" y="26"/>
                </a:cubicBezTo>
                <a:cubicBezTo>
                  <a:pt x="76" y="27"/>
                  <a:pt x="74" y="27"/>
                  <a:pt x="73" y="28"/>
                </a:cubicBezTo>
                <a:cubicBezTo>
                  <a:pt x="74" y="29"/>
                  <a:pt x="75" y="28"/>
                  <a:pt x="77" y="28"/>
                </a:cubicBezTo>
                <a:cubicBezTo>
                  <a:pt x="78" y="27"/>
                  <a:pt x="79" y="27"/>
                  <a:pt x="80" y="27"/>
                </a:cubicBezTo>
                <a:cubicBezTo>
                  <a:pt x="81" y="27"/>
                  <a:pt x="81" y="27"/>
                  <a:pt x="81" y="27"/>
                </a:cubicBezTo>
                <a:cubicBezTo>
                  <a:pt x="82" y="27"/>
                  <a:pt x="82" y="27"/>
                  <a:pt x="82" y="27"/>
                </a:cubicBezTo>
                <a:cubicBezTo>
                  <a:pt x="83" y="27"/>
                  <a:pt x="83" y="27"/>
                  <a:pt x="84" y="27"/>
                </a:cubicBezTo>
                <a:cubicBezTo>
                  <a:pt x="84" y="27"/>
                  <a:pt x="85" y="26"/>
                  <a:pt x="85" y="25"/>
                </a:cubicBezTo>
                <a:cubicBezTo>
                  <a:pt x="85" y="25"/>
                  <a:pt x="85" y="24"/>
                  <a:pt x="84" y="24"/>
                </a:cubicBezTo>
                <a:cubicBezTo>
                  <a:pt x="82" y="24"/>
                  <a:pt x="84" y="24"/>
                  <a:pt x="83" y="25"/>
                </a:cubicBezTo>
                <a:cubicBezTo>
                  <a:pt x="83" y="24"/>
                  <a:pt x="83" y="24"/>
                  <a:pt x="82" y="24"/>
                </a:cubicBezTo>
                <a:cubicBezTo>
                  <a:pt x="82" y="24"/>
                  <a:pt x="82" y="23"/>
                  <a:pt x="81" y="23"/>
                </a:cubicBezTo>
                <a:cubicBezTo>
                  <a:pt x="81" y="23"/>
                  <a:pt x="81" y="21"/>
                  <a:pt x="80" y="22"/>
                </a:cubicBezTo>
                <a:cubicBezTo>
                  <a:pt x="79" y="22"/>
                  <a:pt x="79" y="23"/>
                  <a:pt x="78" y="23"/>
                </a:cubicBezTo>
                <a:close/>
                <a:moveTo>
                  <a:pt x="97" y="12"/>
                </a:moveTo>
                <a:cubicBezTo>
                  <a:pt x="97" y="14"/>
                  <a:pt x="99" y="14"/>
                  <a:pt x="100" y="13"/>
                </a:cubicBezTo>
                <a:cubicBezTo>
                  <a:pt x="99" y="14"/>
                  <a:pt x="99" y="14"/>
                  <a:pt x="98" y="14"/>
                </a:cubicBezTo>
                <a:cubicBezTo>
                  <a:pt x="98" y="14"/>
                  <a:pt x="98" y="14"/>
                  <a:pt x="99" y="14"/>
                </a:cubicBezTo>
                <a:cubicBezTo>
                  <a:pt x="99" y="14"/>
                  <a:pt x="99" y="15"/>
                  <a:pt x="99" y="14"/>
                </a:cubicBezTo>
                <a:cubicBezTo>
                  <a:pt x="100" y="14"/>
                  <a:pt x="100" y="14"/>
                  <a:pt x="100" y="14"/>
                </a:cubicBezTo>
                <a:cubicBezTo>
                  <a:pt x="100" y="14"/>
                  <a:pt x="100" y="14"/>
                  <a:pt x="100" y="14"/>
                </a:cubicBezTo>
                <a:cubicBezTo>
                  <a:pt x="101" y="15"/>
                  <a:pt x="101" y="14"/>
                  <a:pt x="101" y="14"/>
                </a:cubicBezTo>
                <a:cubicBezTo>
                  <a:pt x="101" y="14"/>
                  <a:pt x="102" y="15"/>
                  <a:pt x="102" y="14"/>
                </a:cubicBezTo>
                <a:cubicBezTo>
                  <a:pt x="103" y="14"/>
                  <a:pt x="104" y="14"/>
                  <a:pt x="104" y="14"/>
                </a:cubicBezTo>
                <a:cubicBezTo>
                  <a:pt x="104" y="14"/>
                  <a:pt x="103" y="14"/>
                  <a:pt x="102" y="15"/>
                </a:cubicBezTo>
                <a:cubicBezTo>
                  <a:pt x="103" y="15"/>
                  <a:pt x="104" y="15"/>
                  <a:pt x="105" y="15"/>
                </a:cubicBezTo>
                <a:cubicBezTo>
                  <a:pt x="104" y="15"/>
                  <a:pt x="102" y="15"/>
                  <a:pt x="100" y="15"/>
                </a:cubicBezTo>
                <a:cubicBezTo>
                  <a:pt x="101" y="16"/>
                  <a:pt x="101" y="16"/>
                  <a:pt x="102" y="16"/>
                </a:cubicBezTo>
                <a:cubicBezTo>
                  <a:pt x="102" y="16"/>
                  <a:pt x="101" y="16"/>
                  <a:pt x="101" y="16"/>
                </a:cubicBezTo>
                <a:cubicBezTo>
                  <a:pt x="101" y="17"/>
                  <a:pt x="103" y="17"/>
                  <a:pt x="104" y="17"/>
                </a:cubicBezTo>
                <a:cubicBezTo>
                  <a:pt x="103" y="17"/>
                  <a:pt x="103" y="17"/>
                  <a:pt x="102" y="17"/>
                </a:cubicBezTo>
                <a:cubicBezTo>
                  <a:pt x="103" y="18"/>
                  <a:pt x="104" y="18"/>
                  <a:pt x="106" y="18"/>
                </a:cubicBezTo>
                <a:cubicBezTo>
                  <a:pt x="106" y="18"/>
                  <a:pt x="105" y="17"/>
                  <a:pt x="105" y="17"/>
                </a:cubicBezTo>
                <a:cubicBezTo>
                  <a:pt x="106" y="17"/>
                  <a:pt x="106" y="18"/>
                  <a:pt x="107" y="18"/>
                </a:cubicBezTo>
                <a:cubicBezTo>
                  <a:pt x="106" y="17"/>
                  <a:pt x="106" y="17"/>
                  <a:pt x="106" y="16"/>
                </a:cubicBezTo>
                <a:cubicBezTo>
                  <a:pt x="106" y="17"/>
                  <a:pt x="107" y="17"/>
                  <a:pt x="108" y="18"/>
                </a:cubicBezTo>
                <a:cubicBezTo>
                  <a:pt x="108" y="17"/>
                  <a:pt x="108" y="17"/>
                  <a:pt x="108" y="16"/>
                </a:cubicBezTo>
                <a:cubicBezTo>
                  <a:pt x="110" y="18"/>
                  <a:pt x="107" y="16"/>
                  <a:pt x="109" y="15"/>
                </a:cubicBezTo>
                <a:cubicBezTo>
                  <a:pt x="109" y="16"/>
                  <a:pt x="109" y="16"/>
                  <a:pt x="109" y="16"/>
                </a:cubicBezTo>
                <a:cubicBezTo>
                  <a:pt x="110" y="16"/>
                  <a:pt x="110" y="16"/>
                  <a:pt x="110" y="15"/>
                </a:cubicBezTo>
                <a:cubicBezTo>
                  <a:pt x="111" y="16"/>
                  <a:pt x="112" y="15"/>
                  <a:pt x="113" y="15"/>
                </a:cubicBezTo>
                <a:cubicBezTo>
                  <a:pt x="113" y="14"/>
                  <a:pt x="112" y="14"/>
                  <a:pt x="112" y="13"/>
                </a:cubicBezTo>
                <a:cubicBezTo>
                  <a:pt x="112" y="14"/>
                  <a:pt x="111" y="14"/>
                  <a:pt x="111" y="14"/>
                </a:cubicBezTo>
                <a:cubicBezTo>
                  <a:pt x="111" y="13"/>
                  <a:pt x="110" y="14"/>
                  <a:pt x="109" y="14"/>
                </a:cubicBezTo>
                <a:cubicBezTo>
                  <a:pt x="110" y="13"/>
                  <a:pt x="110" y="12"/>
                  <a:pt x="109" y="12"/>
                </a:cubicBezTo>
                <a:cubicBezTo>
                  <a:pt x="110" y="11"/>
                  <a:pt x="109" y="10"/>
                  <a:pt x="108" y="11"/>
                </a:cubicBezTo>
                <a:cubicBezTo>
                  <a:pt x="108" y="11"/>
                  <a:pt x="108" y="12"/>
                  <a:pt x="108" y="12"/>
                </a:cubicBezTo>
                <a:cubicBezTo>
                  <a:pt x="108" y="12"/>
                  <a:pt x="107" y="12"/>
                  <a:pt x="107" y="11"/>
                </a:cubicBezTo>
                <a:cubicBezTo>
                  <a:pt x="107" y="11"/>
                  <a:pt x="107" y="10"/>
                  <a:pt x="107" y="11"/>
                </a:cubicBezTo>
                <a:cubicBezTo>
                  <a:pt x="106" y="11"/>
                  <a:pt x="105" y="10"/>
                  <a:pt x="105" y="10"/>
                </a:cubicBezTo>
                <a:cubicBezTo>
                  <a:pt x="104" y="9"/>
                  <a:pt x="103" y="8"/>
                  <a:pt x="102" y="8"/>
                </a:cubicBezTo>
                <a:cubicBezTo>
                  <a:pt x="102" y="8"/>
                  <a:pt x="100" y="8"/>
                  <a:pt x="100" y="8"/>
                </a:cubicBezTo>
                <a:cubicBezTo>
                  <a:pt x="101" y="8"/>
                  <a:pt x="101" y="8"/>
                  <a:pt x="102" y="9"/>
                </a:cubicBezTo>
                <a:cubicBezTo>
                  <a:pt x="101" y="10"/>
                  <a:pt x="99" y="8"/>
                  <a:pt x="99" y="10"/>
                </a:cubicBezTo>
                <a:cubicBezTo>
                  <a:pt x="99" y="10"/>
                  <a:pt x="100" y="10"/>
                  <a:pt x="100" y="10"/>
                </a:cubicBezTo>
                <a:cubicBezTo>
                  <a:pt x="100" y="10"/>
                  <a:pt x="97" y="10"/>
                  <a:pt x="98" y="11"/>
                </a:cubicBezTo>
                <a:cubicBezTo>
                  <a:pt x="98" y="11"/>
                  <a:pt x="97" y="11"/>
                  <a:pt x="97" y="11"/>
                </a:cubicBezTo>
                <a:cubicBezTo>
                  <a:pt x="98" y="12"/>
                  <a:pt x="98" y="11"/>
                  <a:pt x="99" y="12"/>
                </a:cubicBezTo>
                <a:cubicBezTo>
                  <a:pt x="98" y="12"/>
                  <a:pt x="98" y="12"/>
                  <a:pt x="98" y="12"/>
                </a:cubicBezTo>
                <a:cubicBezTo>
                  <a:pt x="99" y="12"/>
                  <a:pt x="100" y="11"/>
                  <a:pt x="100" y="12"/>
                </a:cubicBezTo>
                <a:cubicBezTo>
                  <a:pt x="100" y="12"/>
                  <a:pt x="100" y="12"/>
                  <a:pt x="99" y="12"/>
                </a:cubicBezTo>
                <a:cubicBezTo>
                  <a:pt x="100" y="12"/>
                  <a:pt x="100" y="12"/>
                  <a:pt x="100" y="12"/>
                </a:cubicBezTo>
                <a:cubicBezTo>
                  <a:pt x="100" y="12"/>
                  <a:pt x="99" y="12"/>
                  <a:pt x="99" y="12"/>
                </a:cubicBezTo>
                <a:cubicBezTo>
                  <a:pt x="98" y="12"/>
                  <a:pt x="98" y="12"/>
                  <a:pt x="97" y="12"/>
                </a:cubicBezTo>
                <a:close/>
                <a:moveTo>
                  <a:pt x="86" y="24"/>
                </a:moveTo>
                <a:cubicBezTo>
                  <a:pt x="87" y="24"/>
                  <a:pt x="89" y="24"/>
                  <a:pt x="89" y="23"/>
                </a:cubicBezTo>
                <a:cubicBezTo>
                  <a:pt x="88" y="23"/>
                  <a:pt x="87" y="23"/>
                  <a:pt x="86" y="24"/>
                </a:cubicBezTo>
                <a:close/>
                <a:moveTo>
                  <a:pt x="68" y="24"/>
                </a:moveTo>
                <a:cubicBezTo>
                  <a:pt x="68" y="24"/>
                  <a:pt x="66" y="25"/>
                  <a:pt x="66" y="25"/>
                </a:cubicBezTo>
                <a:cubicBezTo>
                  <a:pt x="66" y="26"/>
                  <a:pt x="67" y="25"/>
                  <a:pt x="67" y="25"/>
                </a:cubicBezTo>
                <a:cubicBezTo>
                  <a:pt x="68" y="25"/>
                  <a:pt x="69" y="24"/>
                  <a:pt x="68" y="24"/>
                </a:cubicBezTo>
                <a:close/>
                <a:moveTo>
                  <a:pt x="220" y="68"/>
                </a:moveTo>
                <a:cubicBezTo>
                  <a:pt x="220" y="68"/>
                  <a:pt x="220" y="68"/>
                  <a:pt x="220" y="68"/>
                </a:cubicBezTo>
                <a:cubicBezTo>
                  <a:pt x="220" y="68"/>
                  <a:pt x="220" y="68"/>
                  <a:pt x="220" y="68"/>
                </a:cubicBezTo>
                <a:cubicBezTo>
                  <a:pt x="220" y="68"/>
                  <a:pt x="220" y="68"/>
                  <a:pt x="220" y="68"/>
                </a:cubicBezTo>
                <a:close/>
                <a:moveTo>
                  <a:pt x="83" y="31"/>
                </a:moveTo>
                <a:cubicBezTo>
                  <a:pt x="84" y="31"/>
                  <a:pt x="84" y="31"/>
                  <a:pt x="84" y="32"/>
                </a:cubicBezTo>
                <a:cubicBezTo>
                  <a:pt x="85" y="32"/>
                  <a:pt x="85" y="33"/>
                  <a:pt x="85" y="32"/>
                </a:cubicBezTo>
                <a:cubicBezTo>
                  <a:pt x="86" y="32"/>
                  <a:pt x="86" y="31"/>
                  <a:pt x="86" y="31"/>
                </a:cubicBezTo>
                <a:cubicBezTo>
                  <a:pt x="86" y="30"/>
                  <a:pt x="86" y="30"/>
                  <a:pt x="85" y="30"/>
                </a:cubicBezTo>
                <a:cubicBezTo>
                  <a:pt x="84" y="30"/>
                  <a:pt x="83" y="30"/>
                  <a:pt x="83" y="31"/>
                </a:cubicBezTo>
                <a:close/>
                <a:moveTo>
                  <a:pt x="87" y="26"/>
                </a:moveTo>
                <a:cubicBezTo>
                  <a:pt x="87" y="26"/>
                  <a:pt x="87" y="26"/>
                  <a:pt x="86" y="26"/>
                </a:cubicBezTo>
                <a:cubicBezTo>
                  <a:pt x="85" y="27"/>
                  <a:pt x="87" y="27"/>
                  <a:pt x="87" y="26"/>
                </a:cubicBezTo>
                <a:close/>
                <a:moveTo>
                  <a:pt x="86" y="22"/>
                </a:moveTo>
                <a:cubicBezTo>
                  <a:pt x="86" y="23"/>
                  <a:pt x="86" y="23"/>
                  <a:pt x="86" y="23"/>
                </a:cubicBezTo>
                <a:cubicBezTo>
                  <a:pt x="87" y="23"/>
                  <a:pt x="88" y="23"/>
                  <a:pt x="88" y="23"/>
                </a:cubicBezTo>
                <a:cubicBezTo>
                  <a:pt x="88" y="23"/>
                  <a:pt x="88" y="23"/>
                  <a:pt x="87" y="22"/>
                </a:cubicBezTo>
                <a:cubicBezTo>
                  <a:pt x="87" y="22"/>
                  <a:pt x="86" y="22"/>
                  <a:pt x="86" y="22"/>
                </a:cubicBezTo>
                <a:close/>
                <a:moveTo>
                  <a:pt x="101" y="20"/>
                </a:moveTo>
                <a:cubicBezTo>
                  <a:pt x="101" y="20"/>
                  <a:pt x="101" y="19"/>
                  <a:pt x="102" y="19"/>
                </a:cubicBezTo>
                <a:cubicBezTo>
                  <a:pt x="100" y="19"/>
                  <a:pt x="99" y="19"/>
                  <a:pt x="97" y="19"/>
                </a:cubicBezTo>
                <a:cubicBezTo>
                  <a:pt x="98" y="20"/>
                  <a:pt x="100" y="20"/>
                  <a:pt x="101" y="20"/>
                </a:cubicBezTo>
                <a:close/>
                <a:moveTo>
                  <a:pt x="119" y="32"/>
                </a:moveTo>
                <a:cubicBezTo>
                  <a:pt x="120" y="33"/>
                  <a:pt x="120" y="33"/>
                  <a:pt x="120" y="33"/>
                </a:cubicBezTo>
                <a:cubicBezTo>
                  <a:pt x="121" y="33"/>
                  <a:pt x="122" y="33"/>
                  <a:pt x="123" y="32"/>
                </a:cubicBezTo>
                <a:cubicBezTo>
                  <a:pt x="123" y="32"/>
                  <a:pt x="124" y="32"/>
                  <a:pt x="125" y="32"/>
                </a:cubicBezTo>
                <a:cubicBezTo>
                  <a:pt x="124" y="31"/>
                  <a:pt x="123" y="31"/>
                  <a:pt x="122" y="30"/>
                </a:cubicBezTo>
                <a:cubicBezTo>
                  <a:pt x="122" y="30"/>
                  <a:pt x="121" y="31"/>
                  <a:pt x="121" y="30"/>
                </a:cubicBezTo>
                <a:cubicBezTo>
                  <a:pt x="120" y="30"/>
                  <a:pt x="120" y="30"/>
                  <a:pt x="119" y="30"/>
                </a:cubicBezTo>
                <a:cubicBezTo>
                  <a:pt x="118" y="30"/>
                  <a:pt x="118" y="31"/>
                  <a:pt x="119" y="31"/>
                </a:cubicBezTo>
                <a:cubicBezTo>
                  <a:pt x="120" y="32"/>
                  <a:pt x="119" y="32"/>
                  <a:pt x="119" y="32"/>
                </a:cubicBezTo>
                <a:close/>
                <a:moveTo>
                  <a:pt x="104" y="20"/>
                </a:moveTo>
                <a:cubicBezTo>
                  <a:pt x="104" y="20"/>
                  <a:pt x="105" y="20"/>
                  <a:pt x="105" y="21"/>
                </a:cubicBezTo>
                <a:cubicBezTo>
                  <a:pt x="106" y="21"/>
                  <a:pt x="106" y="21"/>
                  <a:pt x="107" y="20"/>
                </a:cubicBezTo>
                <a:cubicBezTo>
                  <a:pt x="107" y="19"/>
                  <a:pt x="105" y="19"/>
                  <a:pt x="104" y="20"/>
                </a:cubicBezTo>
                <a:close/>
                <a:moveTo>
                  <a:pt x="105" y="22"/>
                </a:moveTo>
                <a:cubicBezTo>
                  <a:pt x="105" y="22"/>
                  <a:pt x="106" y="23"/>
                  <a:pt x="106" y="23"/>
                </a:cubicBezTo>
                <a:cubicBezTo>
                  <a:pt x="106" y="23"/>
                  <a:pt x="106" y="22"/>
                  <a:pt x="106" y="22"/>
                </a:cubicBezTo>
                <a:cubicBezTo>
                  <a:pt x="107" y="22"/>
                  <a:pt x="106" y="22"/>
                  <a:pt x="105" y="22"/>
                </a:cubicBezTo>
                <a:close/>
                <a:moveTo>
                  <a:pt x="430" y="28"/>
                </a:moveTo>
                <a:cubicBezTo>
                  <a:pt x="432" y="28"/>
                  <a:pt x="433" y="28"/>
                  <a:pt x="434" y="27"/>
                </a:cubicBezTo>
                <a:cubicBezTo>
                  <a:pt x="434" y="27"/>
                  <a:pt x="434" y="26"/>
                  <a:pt x="434" y="26"/>
                </a:cubicBezTo>
                <a:cubicBezTo>
                  <a:pt x="434" y="26"/>
                  <a:pt x="433" y="26"/>
                  <a:pt x="433" y="26"/>
                </a:cubicBezTo>
                <a:cubicBezTo>
                  <a:pt x="432" y="26"/>
                  <a:pt x="432" y="26"/>
                  <a:pt x="431" y="26"/>
                </a:cubicBezTo>
                <a:cubicBezTo>
                  <a:pt x="431" y="26"/>
                  <a:pt x="431" y="26"/>
                  <a:pt x="431" y="26"/>
                </a:cubicBezTo>
                <a:cubicBezTo>
                  <a:pt x="431" y="26"/>
                  <a:pt x="430" y="25"/>
                  <a:pt x="429" y="26"/>
                </a:cubicBezTo>
                <a:cubicBezTo>
                  <a:pt x="429" y="25"/>
                  <a:pt x="428" y="25"/>
                  <a:pt x="428" y="26"/>
                </a:cubicBezTo>
                <a:cubicBezTo>
                  <a:pt x="428" y="27"/>
                  <a:pt x="430" y="27"/>
                  <a:pt x="430" y="28"/>
                </a:cubicBezTo>
                <a:close/>
                <a:moveTo>
                  <a:pt x="300" y="37"/>
                </a:moveTo>
                <a:cubicBezTo>
                  <a:pt x="301" y="37"/>
                  <a:pt x="302" y="38"/>
                  <a:pt x="303" y="38"/>
                </a:cubicBezTo>
                <a:cubicBezTo>
                  <a:pt x="304" y="38"/>
                  <a:pt x="306" y="39"/>
                  <a:pt x="307" y="38"/>
                </a:cubicBezTo>
                <a:cubicBezTo>
                  <a:pt x="306" y="37"/>
                  <a:pt x="304" y="36"/>
                  <a:pt x="304" y="34"/>
                </a:cubicBezTo>
                <a:cubicBezTo>
                  <a:pt x="304" y="33"/>
                  <a:pt x="306" y="32"/>
                  <a:pt x="307" y="31"/>
                </a:cubicBezTo>
                <a:cubicBezTo>
                  <a:pt x="307" y="30"/>
                  <a:pt x="308" y="29"/>
                  <a:pt x="308" y="29"/>
                </a:cubicBezTo>
                <a:cubicBezTo>
                  <a:pt x="309" y="28"/>
                  <a:pt x="310" y="28"/>
                  <a:pt x="311" y="28"/>
                </a:cubicBezTo>
                <a:cubicBezTo>
                  <a:pt x="312" y="27"/>
                  <a:pt x="313" y="26"/>
                  <a:pt x="314" y="26"/>
                </a:cubicBezTo>
                <a:cubicBezTo>
                  <a:pt x="315" y="25"/>
                  <a:pt x="317" y="25"/>
                  <a:pt x="319" y="24"/>
                </a:cubicBezTo>
                <a:cubicBezTo>
                  <a:pt x="320" y="24"/>
                  <a:pt x="323" y="24"/>
                  <a:pt x="323" y="22"/>
                </a:cubicBezTo>
                <a:cubicBezTo>
                  <a:pt x="323" y="21"/>
                  <a:pt x="320" y="21"/>
                  <a:pt x="319" y="22"/>
                </a:cubicBezTo>
                <a:cubicBezTo>
                  <a:pt x="318" y="23"/>
                  <a:pt x="316" y="23"/>
                  <a:pt x="315" y="23"/>
                </a:cubicBezTo>
                <a:cubicBezTo>
                  <a:pt x="313" y="23"/>
                  <a:pt x="312" y="23"/>
                  <a:pt x="311" y="24"/>
                </a:cubicBezTo>
                <a:cubicBezTo>
                  <a:pt x="310" y="24"/>
                  <a:pt x="308" y="25"/>
                  <a:pt x="307" y="25"/>
                </a:cubicBezTo>
                <a:cubicBezTo>
                  <a:pt x="306" y="26"/>
                  <a:pt x="305" y="27"/>
                  <a:pt x="304" y="28"/>
                </a:cubicBezTo>
                <a:cubicBezTo>
                  <a:pt x="304" y="28"/>
                  <a:pt x="303" y="29"/>
                  <a:pt x="302" y="30"/>
                </a:cubicBezTo>
                <a:cubicBezTo>
                  <a:pt x="302" y="30"/>
                  <a:pt x="302" y="31"/>
                  <a:pt x="302" y="31"/>
                </a:cubicBezTo>
                <a:cubicBezTo>
                  <a:pt x="302" y="31"/>
                  <a:pt x="301" y="32"/>
                  <a:pt x="301" y="32"/>
                </a:cubicBezTo>
                <a:cubicBezTo>
                  <a:pt x="300" y="33"/>
                  <a:pt x="301" y="33"/>
                  <a:pt x="300" y="34"/>
                </a:cubicBezTo>
                <a:cubicBezTo>
                  <a:pt x="300" y="34"/>
                  <a:pt x="299" y="34"/>
                  <a:pt x="299" y="35"/>
                </a:cubicBezTo>
                <a:cubicBezTo>
                  <a:pt x="299" y="36"/>
                  <a:pt x="299" y="36"/>
                  <a:pt x="300" y="37"/>
                </a:cubicBezTo>
                <a:close/>
                <a:moveTo>
                  <a:pt x="303" y="11"/>
                </a:moveTo>
                <a:cubicBezTo>
                  <a:pt x="301" y="11"/>
                  <a:pt x="301" y="11"/>
                  <a:pt x="300" y="12"/>
                </a:cubicBezTo>
                <a:cubicBezTo>
                  <a:pt x="301" y="12"/>
                  <a:pt x="301" y="12"/>
                  <a:pt x="302" y="12"/>
                </a:cubicBezTo>
                <a:cubicBezTo>
                  <a:pt x="302" y="12"/>
                  <a:pt x="302" y="11"/>
                  <a:pt x="303" y="11"/>
                </a:cubicBezTo>
                <a:close/>
                <a:moveTo>
                  <a:pt x="309" y="8"/>
                </a:moveTo>
                <a:cubicBezTo>
                  <a:pt x="308" y="8"/>
                  <a:pt x="308" y="7"/>
                  <a:pt x="307" y="7"/>
                </a:cubicBezTo>
                <a:cubicBezTo>
                  <a:pt x="308" y="7"/>
                  <a:pt x="309" y="7"/>
                  <a:pt x="310" y="7"/>
                </a:cubicBezTo>
                <a:cubicBezTo>
                  <a:pt x="308" y="6"/>
                  <a:pt x="308" y="6"/>
                  <a:pt x="307" y="7"/>
                </a:cubicBezTo>
                <a:cubicBezTo>
                  <a:pt x="306" y="7"/>
                  <a:pt x="305" y="8"/>
                  <a:pt x="304" y="8"/>
                </a:cubicBezTo>
                <a:cubicBezTo>
                  <a:pt x="305" y="8"/>
                  <a:pt x="306" y="9"/>
                  <a:pt x="307" y="9"/>
                </a:cubicBezTo>
                <a:cubicBezTo>
                  <a:pt x="307" y="8"/>
                  <a:pt x="308" y="8"/>
                  <a:pt x="309" y="8"/>
                </a:cubicBezTo>
                <a:close/>
                <a:moveTo>
                  <a:pt x="308" y="39"/>
                </a:moveTo>
                <a:cubicBezTo>
                  <a:pt x="309" y="40"/>
                  <a:pt x="310" y="41"/>
                  <a:pt x="311" y="40"/>
                </a:cubicBezTo>
                <a:cubicBezTo>
                  <a:pt x="312" y="40"/>
                  <a:pt x="310" y="39"/>
                  <a:pt x="309" y="39"/>
                </a:cubicBezTo>
                <a:cubicBezTo>
                  <a:pt x="309" y="39"/>
                  <a:pt x="309" y="39"/>
                  <a:pt x="308" y="39"/>
                </a:cubicBezTo>
                <a:close/>
                <a:moveTo>
                  <a:pt x="310" y="12"/>
                </a:moveTo>
                <a:cubicBezTo>
                  <a:pt x="310" y="12"/>
                  <a:pt x="309" y="12"/>
                  <a:pt x="309" y="12"/>
                </a:cubicBezTo>
                <a:cubicBezTo>
                  <a:pt x="309" y="12"/>
                  <a:pt x="309" y="13"/>
                  <a:pt x="310" y="13"/>
                </a:cubicBezTo>
                <a:cubicBezTo>
                  <a:pt x="310" y="13"/>
                  <a:pt x="310" y="12"/>
                  <a:pt x="310" y="12"/>
                </a:cubicBezTo>
                <a:close/>
                <a:moveTo>
                  <a:pt x="308" y="10"/>
                </a:moveTo>
                <a:cubicBezTo>
                  <a:pt x="307" y="9"/>
                  <a:pt x="306" y="9"/>
                  <a:pt x="305" y="9"/>
                </a:cubicBezTo>
                <a:cubicBezTo>
                  <a:pt x="304" y="9"/>
                  <a:pt x="303" y="9"/>
                  <a:pt x="302" y="10"/>
                </a:cubicBezTo>
                <a:cubicBezTo>
                  <a:pt x="303" y="10"/>
                  <a:pt x="304" y="10"/>
                  <a:pt x="305" y="10"/>
                </a:cubicBezTo>
                <a:cubicBezTo>
                  <a:pt x="306" y="10"/>
                  <a:pt x="307" y="10"/>
                  <a:pt x="308" y="10"/>
                </a:cubicBezTo>
                <a:close/>
                <a:moveTo>
                  <a:pt x="294" y="10"/>
                </a:moveTo>
                <a:cubicBezTo>
                  <a:pt x="294" y="11"/>
                  <a:pt x="293" y="11"/>
                  <a:pt x="292" y="11"/>
                </a:cubicBezTo>
                <a:cubicBezTo>
                  <a:pt x="294" y="12"/>
                  <a:pt x="294" y="12"/>
                  <a:pt x="296" y="12"/>
                </a:cubicBezTo>
                <a:cubicBezTo>
                  <a:pt x="296" y="12"/>
                  <a:pt x="295" y="11"/>
                  <a:pt x="295" y="11"/>
                </a:cubicBezTo>
                <a:cubicBezTo>
                  <a:pt x="297" y="11"/>
                  <a:pt x="298" y="10"/>
                  <a:pt x="299" y="10"/>
                </a:cubicBezTo>
                <a:cubicBezTo>
                  <a:pt x="298" y="10"/>
                  <a:pt x="298" y="9"/>
                  <a:pt x="297" y="9"/>
                </a:cubicBezTo>
                <a:cubicBezTo>
                  <a:pt x="296" y="10"/>
                  <a:pt x="296" y="10"/>
                  <a:pt x="295" y="10"/>
                </a:cubicBezTo>
                <a:cubicBezTo>
                  <a:pt x="293" y="9"/>
                  <a:pt x="292" y="10"/>
                  <a:pt x="290" y="10"/>
                </a:cubicBezTo>
                <a:cubicBezTo>
                  <a:pt x="291" y="11"/>
                  <a:pt x="291" y="11"/>
                  <a:pt x="292" y="11"/>
                </a:cubicBezTo>
                <a:cubicBezTo>
                  <a:pt x="293" y="11"/>
                  <a:pt x="294" y="10"/>
                  <a:pt x="294" y="10"/>
                </a:cubicBezTo>
                <a:close/>
                <a:moveTo>
                  <a:pt x="295" y="43"/>
                </a:moveTo>
                <a:cubicBezTo>
                  <a:pt x="296" y="43"/>
                  <a:pt x="297" y="42"/>
                  <a:pt x="297" y="42"/>
                </a:cubicBezTo>
                <a:cubicBezTo>
                  <a:pt x="297" y="41"/>
                  <a:pt x="296" y="41"/>
                  <a:pt x="295" y="41"/>
                </a:cubicBezTo>
                <a:cubicBezTo>
                  <a:pt x="294" y="41"/>
                  <a:pt x="294" y="42"/>
                  <a:pt x="295" y="43"/>
                </a:cubicBezTo>
                <a:close/>
                <a:moveTo>
                  <a:pt x="258" y="39"/>
                </a:moveTo>
                <a:cubicBezTo>
                  <a:pt x="259" y="39"/>
                  <a:pt x="260" y="39"/>
                  <a:pt x="261" y="38"/>
                </a:cubicBezTo>
                <a:cubicBezTo>
                  <a:pt x="261" y="38"/>
                  <a:pt x="261" y="38"/>
                  <a:pt x="260" y="39"/>
                </a:cubicBezTo>
                <a:cubicBezTo>
                  <a:pt x="260" y="39"/>
                  <a:pt x="259" y="39"/>
                  <a:pt x="259" y="39"/>
                </a:cubicBezTo>
                <a:cubicBezTo>
                  <a:pt x="259" y="39"/>
                  <a:pt x="259" y="39"/>
                  <a:pt x="258" y="39"/>
                </a:cubicBezTo>
                <a:close/>
                <a:moveTo>
                  <a:pt x="76" y="17"/>
                </a:moveTo>
                <a:cubicBezTo>
                  <a:pt x="77" y="18"/>
                  <a:pt x="77" y="17"/>
                  <a:pt x="77" y="17"/>
                </a:cubicBezTo>
                <a:cubicBezTo>
                  <a:pt x="78" y="17"/>
                  <a:pt x="80" y="18"/>
                  <a:pt x="80" y="17"/>
                </a:cubicBezTo>
                <a:cubicBezTo>
                  <a:pt x="80" y="16"/>
                  <a:pt x="78" y="16"/>
                  <a:pt x="77" y="16"/>
                </a:cubicBezTo>
                <a:cubicBezTo>
                  <a:pt x="76" y="17"/>
                  <a:pt x="75" y="17"/>
                  <a:pt x="74" y="17"/>
                </a:cubicBezTo>
                <a:cubicBezTo>
                  <a:pt x="74" y="17"/>
                  <a:pt x="74" y="17"/>
                  <a:pt x="75" y="18"/>
                </a:cubicBezTo>
                <a:cubicBezTo>
                  <a:pt x="75" y="17"/>
                  <a:pt x="76" y="17"/>
                  <a:pt x="76" y="17"/>
                </a:cubicBezTo>
                <a:close/>
                <a:moveTo>
                  <a:pt x="308" y="11"/>
                </a:moveTo>
                <a:cubicBezTo>
                  <a:pt x="308" y="11"/>
                  <a:pt x="305" y="11"/>
                  <a:pt x="305" y="12"/>
                </a:cubicBezTo>
                <a:cubicBezTo>
                  <a:pt x="305" y="13"/>
                  <a:pt x="308" y="12"/>
                  <a:pt x="309" y="12"/>
                </a:cubicBezTo>
                <a:cubicBezTo>
                  <a:pt x="308" y="12"/>
                  <a:pt x="308" y="12"/>
                  <a:pt x="308" y="11"/>
                </a:cubicBezTo>
                <a:cubicBezTo>
                  <a:pt x="309" y="11"/>
                  <a:pt x="309" y="11"/>
                  <a:pt x="309" y="11"/>
                </a:cubicBezTo>
                <a:cubicBezTo>
                  <a:pt x="309" y="11"/>
                  <a:pt x="309" y="11"/>
                  <a:pt x="308" y="11"/>
                </a:cubicBezTo>
                <a:close/>
                <a:moveTo>
                  <a:pt x="416" y="27"/>
                </a:moveTo>
                <a:cubicBezTo>
                  <a:pt x="417" y="27"/>
                  <a:pt x="417" y="28"/>
                  <a:pt x="418" y="28"/>
                </a:cubicBezTo>
                <a:cubicBezTo>
                  <a:pt x="419" y="28"/>
                  <a:pt x="419" y="28"/>
                  <a:pt x="419" y="27"/>
                </a:cubicBezTo>
                <a:cubicBezTo>
                  <a:pt x="420" y="28"/>
                  <a:pt x="421" y="27"/>
                  <a:pt x="422" y="27"/>
                </a:cubicBezTo>
                <a:cubicBezTo>
                  <a:pt x="422" y="27"/>
                  <a:pt x="423" y="27"/>
                  <a:pt x="423" y="27"/>
                </a:cubicBezTo>
                <a:cubicBezTo>
                  <a:pt x="424" y="27"/>
                  <a:pt x="424" y="27"/>
                  <a:pt x="425" y="27"/>
                </a:cubicBezTo>
                <a:cubicBezTo>
                  <a:pt x="424" y="27"/>
                  <a:pt x="424" y="27"/>
                  <a:pt x="424" y="26"/>
                </a:cubicBezTo>
                <a:cubicBezTo>
                  <a:pt x="425" y="27"/>
                  <a:pt x="425" y="27"/>
                  <a:pt x="426" y="26"/>
                </a:cubicBezTo>
                <a:cubicBezTo>
                  <a:pt x="426" y="26"/>
                  <a:pt x="426" y="26"/>
                  <a:pt x="427" y="25"/>
                </a:cubicBezTo>
                <a:cubicBezTo>
                  <a:pt x="425" y="25"/>
                  <a:pt x="424" y="25"/>
                  <a:pt x="423" y="24"/>
                </a:cubicBezTo>
                <a:cubicBezTo>
                  <a:pt x="422" y="24"/>
                  <a:pt x="422" y="24"/>
                  <a:pt x="421" y="24"/>
                </a:cubicBezTo>
                <a:cubicBezTo>
                  <a:pt x="421" y="24"/>
                  <a:pt x="421" y="24"/>
                  <a:pt x="421" y="25"/>
                </a:cubicBezTo>
                <a:cubicBezTo>
                  <a:pt x="420" y="25"/>
                  <a:pt x="418" y="23"/>
                  <a:pt x="417" y="24"/>
                </a:cubicBezTo>
                <a:cubicBezTo>
                  <a:pt x="416" y="24"/>
                  <a:pt x="416" y="25"/>
                  <a:pt x="415" y="26"/>
                </a:cubicBezTo>
                <a:cubicBezTo>
                  <a:pt x="415" y="26"/>
                  <a:pt x="416" y="27"/>
                  <a:pt x="416" y="27"/>
                </a:cubicBezTo>
                <a:close/>
                <a:moveTo>
                  <a:pt x="220" y="71"/>
                </a:moveTo>
                <a:cubicBezTo>
                  <a:pt x="220" y="71"/>
                  <a:pt x="221" y="70"/>
                  <a:pt x="220" y="70"/>
                </a:cubicBezTo>
                <a:cubicBezTo>
                  <a:pt x="220" y="70"/>
                  <a:pt x="220" y="70"/>
                  <a:pt x="220" y="70"/>
                </a:cubicBezTo>
                <a:cubicBezTo>
                  <a:pt x="220" y="70"/>
                  <a:pt x="220" y="70"/>
                  <a:pt x="220" y="71"/>
                </a:cubicBezTo>
                <a:close/>
                <a:moveTo>
                  <a:pt x="422" y="31"/>
                </a:moveTo>
                <a:cubicBezTo>
                  <a:pt x="423" y="32"/>
                  <a:pt x="423" y="32"/>
                  <a:pt x="424" y="32"/>
                </a:cubicBezTo>
                <a:cubicBezTo>
                  <a:pt x="424" y="31"/>
                  <a:pt x="424" y="31"/>
                  <a:pt x="423" y="30"/>
                </a:cubicBezTo>
                <a:cubicBezTo>
                  <a:pt x="423" y="30"/>
                  <a:pt x="422" y="29"/>
                  <a:pt x="422" y="29"/>
                </a:cubicBezTo>
                <a:cubicBezTo>
                  <a:pt x="422" y="29"/>
                  <a:pt x="421" y="28"/>
                  <a:pt x="420" y="29"/>
                </a:cubicBezTo>
                <a:cubicBezTo>
                  <a:pt x="419" y="29"/>
                  <a:pt x="420" y="30"/>
                  <a:pt x="421" y="30"/>
                </a:cubicBezTo>
                <a:cubicBezTo>
                  <a:pt x="420" y="30"/>
                  <a:pt x="420" y="31"/>
                  <a:pt x="419" y="31"/>
                </a:cubicBezTo>
                <a:cubicBezTo>
                  <a:pt x="420" y="31"/>
                  <a:pt x="421" y="31"/>
                  <a:pt x="422" y="31"/>
                </a:cubicBezTo>
                <a:close/>
                <a:moveTo>
                  <a:pt x="317" y="10"/>
                </a:moveTo>
                <a:cubicBezTo>
                  <a:pt x="318" y="9"/>
                  <a:pt x="318" y="9"/>
                  <a:pt x="318" y="8"/>
                </a:cubicBezTo>
                <a:cubicBezTo>
                  <a:pt x="318" y="8"/>
                  <a:pt x="317" y="8"/>
                  <a:pt x="317" y="8"/>
                </a:cubicBezTo>
                <a:cubicBezTo>
                  <a:pt x="316" y="9"/>
                  <a:pt x="316" y="9"/>
                  <a:pt x="316" y="9"/>
                </a:cubicBezTo>
                <a:cubicBezTo>
                  <a:pt x="315" y="10"/>
                  <a:pt x="315" y="9"/>
                  <a:pt x="314" y="10"/>
                </a:cubicBezTo>
                <a:cubicBezTo>
                  <a:pt x="314" y="10"/>
                  <a:pt x="314" y="10"/>
                  <a:pt x="315" y="10"/>
                </a:cubicBezTo>
                <a:cubicBezTo>
                  <a:pt x="316" y="10"/>
                  <a:pt x="316" y="10"/>
                  <a:pt x="317" y="10"/>
                </a:cubicBezTo>
                <a:close/>
                <a:moveTo>
                  <a:pt x="310" y="11"/>
                </a:moveTo>
                <a:cubicBezTo>
                  <a:pt x="310" y="11"/>
                  <a:pt x="311" y="11"/>
                  <a:pt x="311" y="11"/>
                </a:cubicBezTo>
                <a:cubicBezTo>
                  <a:pt x="312" y="12"/>
                  <a:pt x="313" y="11"/>
                  <a:pt x="313" y="10"/>
                </a:cubicBezTo>
                <a:cubicBezTo>
                  <a:pt x="314" y="10"/>
                  <a:pt x="313" y="9"/>
                  <a:pt x="312" y="9"/>
                </a:cubicBezTo>
                <a:cubicBezTo>
                  <a:pt x="311" y="9"/>
                  <a:pt x="310" y="10"/>
                  <a:pt x="309" y="10"/>
                </a:cubicBezTo>
                <a:cubicBezTo>
                  <a:pt x="309" y="10"/>
                  <a:pt x="309" y="11"/>
                  <a:pt x="310" y="11"/>
                </a:cubicBezTo>
                <a:close/>
                <a:moveTo>
                  <a:pt x="364" y="18"/>
                </a:moveTo>
                <a:cubicBezTo>
                  <a:pt x="365" y="19"/>
                  <a:pt x="367" y="18"/>
                  <a:pt x="368" y="18"/>
                </a:cubicBezTo>
                <a:cubicBezTo>
                  <a:pt x="368" y="17"/>
                  <a:pt x="368" y="18"/>
                  <a:pt x="369" y="18"/>
                </a:cubicBezTo>
                <a:cubicBezTo>
                  <a:pt x="370" y="18"/>
                  <a:pt x="370" y="18"/>
                  <a:pt x="371" y="18"/>
                </a:cubicBezTo>
                <a:cubicBezTo>
                  <a:pt x="372" y="17"/>
                  <a:pt x="372" y="17"/>
                  <a:pt x="373" y="17"/>
                </a:cubicBezTo>
                <a:cubicBezTo>
                  <a:pt x="373" y="17"/>
                  <a:pt x="372" y="16"/>
                  <a:pt x="372" y="16"/>
                </a:cubicBezTo>
                <a:cubicBezTo>
                  <a:pt x="371" y="16"/>
                  <a:pt x="371" y="15"/>
                  <a:pt x="370" y="15"/>
                </a:cubicBezTo>
                <a:cubicBezTo>
                  <a:pt x="370" y="15"/>
                  <a:pt x="369" y="15"/>
                  <a:pt x="369" y="15"/>
                </a:cubicBezTo>
                <a:cubicBezTo>
                  <a:pt x="369" y="15"/>
                  <a:pt x="369" y="15"/>
                  <a:pt x="370" y="14"/>
                </a:cubicBezTo>
                <a:cubicBezTo>
                  <a:pt x="368" y="14"/>
                  <a:pt x="368" y="14"/>
                  <a:pt x="367" y="15"/>
                </a:cubicBezTo>
                <a:cubicBezTo>
                  <a:pt x="366" y="16"/>
                  <a:pt x="365" y="17"/>
                  <a:pt x="365" y="17"/>
                </a:cubicBezTo>
                <a:cubicBezTo>
                  <a:pt x="365" y="18"/>
                  <a:pt x="364" y="18"/>
                  <a:pt x="364" y="18"/>
                </a:cubicBezTo>
                <a:close/>
                <a:moveTo>
                  <a:pt x="354" y="13"/>
                </a:moveTo>
                <a:cubicBezTo>
                  <a:pt x="355" y="13"/>
                  <a:pt x="356" y="13"/>
                  <a:pt x="357" y="14"/>
                </a:cubicBezTo>
                <a:cubicBezTo>
                  <a:pt x="357" y="14"/>
                  <a:pt x="358" y="15"/>
                  <a:pt x="359" y="15"/>
                </a:cubicBezTo>
                <a:cubicBezTo>
                  <a:pt x="360" y="15"/>
                  <a:pt x="361" y="15"/>
                  <a:pt x="362" y="16"/>
                </a:cubicBezTo>
                <a:cubicBezTo>
                  <a:pt x="363" y="16"/>
                  <a:pt x="364" y="16"/>
                  <a:pt x="365" y="15"/>
                </a:cubicBezTo>
                <a:cubicBezTo>
                  <a:pt x="365" y="15"/>
                  <a:pt x="364" y="14"/>
                  <a:pt x="364" y="14"/>
                </a:cubicBezTo>
                <a:cubicBezTo>
                  <a:pt x="365" y="14"/>
                  <a:pt x="365" y="13"/>
                  <a:pt x="365" y="13"/>
                </a:cubicBezTo>
                <a:cubicBezTo>
                  <a:pt x="364" y="12"/>
                  <a:pt x="363" y="13"/>
                  <a:pt x="362" y="13"/>
                </a:cubicBezTo>
                <a:cubicBezTo>
                  <a:pt x="362" y="13"/>
                  <a:pt x="363" y="12"/>
                  <a:pt x="363" y="12"/>
                </a:cubicBezTo>
                <a:cubicBezTo>
                  <a:pt x="362" y="12"/>
                  <a:pt x="361" y="12"/>
                  <a:pt x="361" y="11"/>
                </a:cubicBezTo>
                <a:cubicBezTo>
                  <a:pt x="361" y="10"/>
                  <a:pt x="361" y="10"/>
                  <a:pt x="362" y="10"/>
                </a:cubicBezTo>
                <a:cubicBezTo>
                  <a:pt x="361" y="10"/>
                  <a:pt x="360" y="8"/>
                  <a:pt x="359" y="8"/>
                </a:cubicBezTo>
                <a:cubicBezTo>
                  <a:pt x="358" y="8"/>
                  <a:pt x="359" y="9"/>
                  <a:pt x="358" y="9"/>
                </a:cubicBezTo>
                <a:cubicBezTo>
                  <a:pt x="357" y="9"/>
                  <a:pt x="357" y="9"/>
                  <a:pt x="356" y="9"/>
                </a:cubicBezTo>
                <a:cubicBezTo>
                  <a:pt x="355" y="10"/>
                  <a:pt x="355" y="10"/>
                  <a:pt x="355" y="11"/>
                </a:cubicBezTo>
                <a:cubicBezTo>
                  <a:pt x="355" y="11"/>
                  <a:pt x="354" y="11"/>
                  <a:pt x="353" y="11"/>
                </a:cubicBezTo>
                <a:cubicBezTo>
                  <a:pt x="353" y="11"/>
                  <a:pt x="353" y="12"/>
                  <a:pt x="353" y="13"/>
                </a:cubicBezTo>
                <a:cubicBezTo>
                  <a:pt x="353" y="13"/>
                  <a:pt x="354" y="13"/>
                  <a:pt x="354" y="13"/>
                </a:cubicBezTo>
                <a:close/>
                <a:moveTo>
                  <a:pt x="474" y="38"/>
                </a:moveTo>
                <a:cubicBezTo>
                  <a:pt x="474" y="38"/>
                  <a:pt x="475" y="38"/>
                  <a:pt x="475" y="38"/>
                </a:cubicBezTo>
                <a:cubicBezTo>
                  <a:pt x="476" y="37"/>
                  <a:pt x="477" y="37"/>
                  <a:pt x="478" y="37"/>
                </a:cubicBezTo>
                <a:cubicBezTo>
                  <a:pt x="477" y="36"/>
                  <a:pt x="477" y="36"/>
                  <a:pt x="476" y="36"/>
                </a:cubicBezTo>
                <a:cubicBezTo>
                  <a:pt x="476" y="36"/>
                  <a:pt x="475" y="36"/>
                  <a:pt x="474" y="36"/>
                </a:cubicBezTo>
                <a:cubicBezTo>
                  <a:pt x="473" y="36"/>
                  <a:pt x="473" y="36"/>
                  <a:pt x="472" y="36"/>
                </a:cubicBezTo>
                <a:cubicBezTo>
                  <a:pt x="472" y="36"/>
                  <a:pt x="472" y="38"/>
                  <a:pt x="472" y="38"/>
                </a:cubicBezTo>
                <a:cubicBezTo>
                  <a:pt x="473" y="38"/>
                  <a:pt x="473" y="38"/>
                  <a:pt x="474" y="38"/>
                </a:cubicBezTo>
                <a:close/>
                <a:moveTo>
                  <a:pt x="251" y="41"/>
                </a:moveTo>
                <a:cubicBezTo>
                  <a:pt x="250" y="42"/>
                  <a:pt x="250" y="42"/>
                  <a:pt x="250" y="42"/>
                </a:cubicBezTo>
                <a:cubicBezTo>
                  <a:pt x="250" y="42"/>
                  <a:pt x="250" y="42"/>
                  <a:pt x="251" y="42"/>
                </a:cubicBezTo>
                <a:cubicBezTo>
                  <a:pt x="251" y="42"/>
                  <a:pt x="251" y="42"/>
                  <a:pt x="251" y="41"/>
                </a:cubicBezTo>
                <a:close/>
                <a:moveTo>
                  <a:pt x="247" y="44"/>
                </a:moveTo>
                <a:cubicBezTo>
                  <a:pt x="248" y="44"/>
                  <a:pt x="248" y="44"/>
                  <a:pt x="248" y="44"/>
                </a:cubicBezTo>
                <a:cubicBezTo>
                  <a:pt x="248" y="44"/>
                  <a:pt x="248" y="44"/>
                  <a:pt x="247" y="44"/>
                </a:cubicBezTo>
                <a:cubicBezTo>
                  <a:pt x="247" y="44"/>
                  <a:pt x="247" y="44"/>
                  <a:pt x="247" y="44"/>
                </a:cubicBezTo>
                <a:close/>
                <a:moveTo>
                  <a:pt x="249" y="42"/>
                </a:moveTo>
                <a:cubicBezTo>
                  <a:pt x="249" y="42"/>
                  <a:pt x="249" y="43"/>
                  <a:pt x="248" y="43"/>
                </a:cubicBezTo>
                <a:cubicBezTo>
                  <a:pt x="249" y="43"/>
                  <a:pt x="249" y="43"/>
                  <a:pt x="249" y="43"/>
                </a:cubicBezTo>
                <a:cubicBezTo>
                  <a:pt x="250" y="43"/>
                  <a:pt x="250" y="42"/>
                  <a:pt x="249" y="42"/>
                </a:cubicBezTo>
                <a:close/>
                <a:moveTo>
                  <a:pt x="224" y="64"/>
                </a:moveTo>
                <a:cubicBezTo>
                  <a:pt x="225" y="64"/>
                  <a:pt x="225" y="64"/>
                  <a:pt x="225" y="64"/>
                </a:cubicBezTo>
                <a:cubicBezTo>
                  <a:pt x="225" y="64"/>
                  <a:pt x="225" y="64"/>
                  <a:pt x="224" y="64"/>
                </a:cubicBezTo>
                <a:cubicBezTo>
                  <a:pt x="225" y="64"/>
                  <a:pt x="225" y="64"/>
                  <a:pt x="225" y="64"/>
                </a:cubicBezTo>
                <a:cubicBezTo>
                  <a:pt x="224" y="64"/>
                  <a:pt x="224" y="64"/>
                  <a:pt x="224" y="64"/>
                </a:cubicBezTo>
                <a:cubicBezTo>
                  <a:pt x="224" y="64"/>
                  <a:pt x="224" y="64"/>
                  <a:pt x="224" y="64"/>
                </a:cubicBezTo>
                <a:cubicBezTo>
                  <a:pt x="224" y="64"/>
                  <a:pt x="224" y="64"/>
                  <a:pt x="224" y="64"/>
                </a:cubicBezTo>
                <a:close/>
                <a:moveTo>
                  <a:pt x="260" y="38"/>
                </a:moveTo>
                <a:cubicBezTo>
                  <a:pt x="260" y="38"/>
                  <a:pt x="261" y="38"/>
                  <a:pt x="261" y="38"/>
                </a:cubicBezTo>
                <a:cubicBezTo>
                  <a:pt x="260" y="38"/>
                  <a:pt x="260" y="38"/>
                  <a:pt x="260" y="38"/>
                </a:cubicBezTo>
                <a:cubicBezTo>
                  <a:pt x="259" y="38"/>
                  <a:pt x="259" y="38"/>
                  <a:pt x="259" y="38"/>
                </a:cubicBezTo>
                <a:cubicBezTo>
                  <a:pt x="259" y="39"/>
                  <a:pt x="259" y="39"/>
                  <a:pt x="260" y="38"/>
                </a:cubicBezTo>
                <a:close/>
                <a:moveTo>
                  <a:pt x="221" y="70"/>
                </a:moveTo>
                <a:cubicBezTo>
                  <a:pt x="221" y="70"/>
                  <a:pt x="221" y="70"/>
                  <a:pt x="221" y="70"/>
                </a:cubicBezTo>
                <a:cubicBezTo>
                  <a:pt x="221" y="70"/>
                  <a:pt x="220" y="70"/>
                  <a:pt x="221" y="70"/>
                </a:cubicBezTo>
                <a:close/>
                <a:moveTo>
                  <a:pt x="249" y="43"/>
                </a:moveTo>
                <a:cubicBezTo>
                  <a:pt x="249" y="43"/>
                  <a:pt x="248" y="43"/>
                  <a:pt x="248" y="44"/>
                </a:cubicBezTo>
                <a:cubicBezTo>
                  <a:pt x="249" y="44"/>
                  <a:pt x="249" y="44"/>
                  <a:pt x="249" y="43"/>
                </a:cubicBezTo>
                <a:close/>
                <a:moveTo>
                  <a:pt x="221" y="70"/>
                </a:moveTo>
                <a:cubicBezTo>
                  <a:pt x="221" y="71"/>
                  <a:pt x="222" y="71"/>
                  <a:pt x="222" y="71"/>
                </a:cubicBezTo>
                <a:cubicBezTo>
                  <a:pt x="222" y="71"/>
                  <a:pt x="222" y="70"/>
                  <a:pt x="221" y="70"/>
                </a:cubicBezTo>
                <a:close/>
                <a:moveTo>
                  <a:pt x="221" y="67"/>
                </a:moveTo>
                <a:cubicBezTo>
                  <a:pt x="221" y="67"/>
                  <a:pt x="221" y="67"/>
                  <a:pt x="221" y="67"/>
                </a:cubicBezTo>
                <a:cubicBezTo>
                  <a:pt x="221" y="67"/>
                  <a:pt x="221" y="67"/>
                  <a:pt x="221" y="67"/>
                </a:cubicBezTo>
                <a:cubicBezTo>
                  <a:pt x="221" y="68"/>
                  <a:pt x="221" y="68"/>
                  <a:pt x="221" y="68"/>
                </a:cubicBezTo>
                <a:cubicBezTo>
                  <a:pt x="221" y="68"/>
                  <a:pt x="220" y="69"/>
                  <a:pt x="220" y="69"/>
                </a:cubicBezTo>
                <a:cubicBezTo>
                  <a:pt x="221" y="69"/>
                  <a:pt x="221" y="69"/>
                  <a:pt x="220" y="69"/>
                </a:cubicBezTo>
                <a:cubicBezTo>
                  <a:pt x="220" y="69"/>
                  <a:pt x="221" y="69"/>
                  <a:pt x="221" y="69"/>
                </a:cubicBezTo>
                <a:cubicBezTo>
                  <a:pt x="221" y="69"/>
                  <a:pt x="221" y="69"/>
                  <a:pt x="222" y="68"/>
                </a:cubicBezTo>
                <a:cubicBezTo>
                  <a:pt x="222" y="68"/>
                  <a:pt x="222" y="68"/>
                  <a:pt x="222" y="68"/>
                </a:cubicBezTo>
                <a:cubicBezTo>
                  <a:pt x="221" y="69"/>
                  <a:pt x="221" y="69"/>
                  <a:pt x="221" y="70"/>
                </a:cubicBezTo>
                <a:cubicBezTo>
                  <a:pt x="221" y="70"/>
                  <a:pt x="221" y="70"/>
                  <a:pt x="221" y="71"/>
                </a:cubicBezTo>
                <a:cubicBezTo>
                  <a:pt x="221" y="71"/>
                  <a:pt x="221" y="71"/>
                  <a:pt x="221" y="71"/>
                </a:cubicBezTo>
                <a:cubicBezTo>
                  <a:pt x="221" y="72"/>
                  <a:pt x="221" y="71"/>
                  <a:pt x="221" y="70"/>
                </a:cubicBezTo>
                <a:cubicBezTo>
                  <a:pt x="221" y="70"/>
                  <a:pt x="221" y="70"/>
                  <a:pt x="222" y="69"/>
                </a:cubicBezTo>
                <a:cubicBezTo>
                  <a:pt x="221" y="70"/>
                  <a:pt x="222" y="70"/>
                  <a:pt x="222" y="69"/>
                </a:cubicBezTo>
                <a:cubicBezTo>
                  <a:pt x="222" y="70"/>
                  <a:pt x="222" y="70"/>
                  <a:pt x="222" y="70"/>
                </a:cubicBezTo>
                <a:cubicBezTo>
                  <a:pt x="222" y="70"/>
                  <a:pt x="222" y="70"/>
                  <a:pt x="222" y="70"/>
                </a:cubicBezTo>
                <a:cubicBezTo>
                  <a:pt x="222" y="71"/>
                  <a:pt x="222" y="71"/>
                  <a:pt x="222" y="71"/>
                </a:cubicBezTo>
                <a:cubicBezTo>
                  <a:pt x="222" y="72"/>
                  <a:pt x="221" y="72"/>
                  <a:pt x="222" y="72"/>
                </a:cubicBezTo>
                <a:cubicBezTo>
                  <a:pt x="222" y="72"/>
                  <a:pt x="222" y="72"/>
                  <a:pt x="222" y="72"/>
                </a:cubicBezTo>
                <a:cubicBezTo>
                  <a:pt x="222" y="72"/>
                  <a:pt x="223" y="73"/>
                  <a:pt x="223" y="72"/>
                </a:cubicBezTo>
                <a:cubicBezTo>
                  <a:pt x="223" y="72"/>
                  <a:pt x="224" y="72"/>
                  <a:pt x="225" y="72"/>
                </a:cubicBezTo>
                <a:cubicBezTo>
                  <a:pt x="223" y="72"/>
                  <a:pt x="224" y="74"/>
                  <a:pt x="225" y="73"/>
                </a:cubicBezTo>
                <a:cubicBezTo>
                  <a:pt x="224" y="74"/>
                  <a:pt x="224" y="75"/>
                  <a:pt x="225" y="75"/>
                </a:cubicBezTo>
                <a:cubicBezTo>
                  <a:pt x="225" y="75"/>
                  <a:pt x="225" y="75"/>
                  <a:pt x="225" y="75"/>
                </a:cubicBezTo>
                <a:cubicBezTo>
                  <a:pt x="225" y="75"/>
                  <a:pt x="225" y="75"/>
                  <a:pt x="224" y="75"/>
                </a:cubicBezTo>
                <a:cubicBezTo>
                  <a:pt x="224" y="75"/>
                  <a:pt x="224" y="75"/>
                  <a:pt x="224" y="75"/>
                </a:cubicBezTo>
                <a:cubicBezTo>
                  <a:pt x="224" y="75"/>
                  <a:pt x="224" y="75"/>
                  <a:pt x="223" y="75"/>
                </a:cubicBezTo>
                <a:cubicBezTo>
                  <a:pt x="223" y="75"/>
                  <a:pt x="223" y="75"/>
                  <a:pt x="222" y="75"/>
                </a:cubicBezTo>
                <a:cubicBezTo>
                  <a:pt x="223" y="75"/>
                  <a:pt x="223" y="76"/>
                  <a:pt x="222" y="76"/>
                </a:cubicBezTo>
                <a:cubicBezTo>
                  <a:pt x="223" y="76"/>
                  <a:pt x="223" y="76"/>
                  <a:pt x="223" y="76"/>
                </a:cubicBezTo>
                <a:cubicBezTo>
                  <a:pt x="223" y="76"/>
                  <a:pt x="223" y="76"/>
                  <a:pt x="223" y="77"/>
                </a:cubicBezTo>
                <a:cubicBezTo>
                  <a:pt x="223" y="77"/>
                  <a:pt x="222" y="77"/>
                  <a:pt x="222" y="77"/>
                </a:cubicBezTo>
                <a:cubicBezTo>
                  <a:pt x="222" y="78"/>
                  <a:pt x="222" y="78"/>
                  <a:pt x="222" y="78"/>
                </a:cubicBezTo>
                <a:cubicBezTo>
                  <a:pt x="222" y="78"/>
                  <a:pt x="223" y="78"/>
                  <a:pt x="223" y="78"/>
                </a:cubicBezTo>
                <a:cubicBezTo>
                  <a:pt x="223" y="78"/>
                  <a:pt x="223" y="78"/>
                  <a:pt x="223" y="78"/>
                </a:cubicBezTo>
                <a:cubicBezTo>
                  <a:pt x="223" y="78"/>
                  <a:pt x="224" y="78"/>
                  <a:pt x="224" y="78"/>
                </a:cubicBezTo>
                <a:cubicBezTo>
                  <a:pt x="224" y="78"/>
                  <a:pt x="225" y="78"/>
                  <a:pt x="225" y="78"/>
                </a:cubicBezTo>
                <a:cubicBezTo>
                  <a:pt x="225" y="78"/>
                  <a:pt x="225" y="78"/>
                  <a:pt x="225" y="79"/>
                </a:cubicBezTo>
                <a:cubicBezTo>
                  <a:pt x="224" y="79"/>
                  <a:pt x="223" y="78"/>
                  <a:pt x="223" y="79"/>
                </a:cubicBezTo>
                <a:cubicBezTo>
                  <a:pt x="222" y="80"/>
                  <a:pt x="221" y="80"/>
                  <a:pt x="221" y="81"/>
                </a:cubicBezTo>
                <a:cubicBezTo>
                  <a:pt x="222" y="81"/>
                  <a:pt x="223" y="80"/>
                  <a:pt x="224" y="81"/>
                </a:cubicBezTo>
                <a:cubicBezTo>
                  <a:pt x="224" y="79"/>
                  <a:pt x="224" y="80"/>
                  <a:pt x="226" y="80"/>
                </a:cubicBezTo>
                <a:cubicBezTo>
                  <a:pt x="226" y="80"/>
                  <a:pt x="227" y="79"/>
                  <a:pt x="227" y="79"/>
                </a:cubicBezTo>
                <a:cubicBezTo>
                  <a:pt x="227" y="79"/>
                  <a:pt x="227" y="80"/>
                  <a:pt x="228" y="80"/>
                </a:cubicBezTo>
                <a:cubicBezTo>
                  <a:pt x="229" y="79"/>
                  <a:pt x="229" y="79"/>
                  <a:pt x="230" y="79"/>
                </a:cubicBezTo>
                <a:cubicBezTo>
                  <a:pt x="232" y="79"/>
                  <a:pt x="230" y="78"/>
                  <a:pt x="229" y="78"/>
                </a:cubicBezTo>
                <a:cubicBezTo>
                  <a:pt x="230" y="78"/>
                  <a:pt x="231" y="77"/>
                  <a:pt x="231" y="76"/>
                </a:cubicBezTo>
                <a:cubicBezTo>
                  <a:pt x="231" y="75"/>
                  <a:pt x="229" y="76"/>
                  <a:pt x="229" y="76"/>
                </a:cubicBezTo>
                <a:cubicBezTo>
                  <a:pt x="230" y="75"/>
                  <a:pt x="228" y="74"/>
                  <a:pt x="228" y="74"/>
                </a:cubicBezTo>
                <a:cubicBezTo>
                  <a:pt x="228" y="74"/>
                  <a:pt x="229" y="74"/>
                  <a:pt x="229" y="74"/>
                </a:cubicBezTo>
                <a:cubicBezTo>
                  <a:pt x="229" y="73"/>
                  <a:pt x="227" y="73"/>
                  <a:pt x="227" y="72"/>
                </a:cubicBezTo>
                <a:cubicBezTo>
                  <a:pt x="226" y="70"/>
                  <a:pt x="226" y="70"/>
                  <a:pt x="224" y="70"/>
                </a:cubicBezTo>
                <a:cubicBezTo>
                  <a:pt x="224" y="70"/>
                  <a:pt x="225" y="69"/>
                  <a:pt x="225" y="69"/>
                </a:cubicBezTo>
                <a:cubicBezTo>
                  <a:pt x="225" y="69"/>
                  <a:pt x="227" y="68"/>
                  <a:pt x="226" y="67"/>
                </a:cubicBezTo>
                <a:cubicBezTo>
                  <a:pt x="226" y="66"/>
                  <a:pt x="223" y="66"/>
                  <a:pt x="223" y="67"/>
                </a:cubicBezTo>
                <a:cubicBezTo>
                  <a:pt x="223" y="67"/>
                  <a:pt x="223" y="67"/>
                  <a:pt x="223" y="67"/>
                </a:cubicBezTo>
                <a:cubicBezTo>
                  <a:pt x="223" y="67"/>
                  <a:pt x="223" y="66"/>
                  <a:pt x="223" y="66"/>
                </a:cubicBezTo>
                <a:cubicBezTo>
                  <a:pt x="223" y="66"/>
                  <a:pt x="223" y="66"/>
                  <a:pt x="223" y="66"/>
                </a:cubicBezTo>
                <a:cubicBezTo>
                  <a:pt x="223" y="66"/>
                  <a:pt x="223" y="66"/>
                  <a:pt x="223" y="66"/>
                </a:cubicBezTo>
                <a:cubicBezTo>
                  <a:pt x="223" y="66"/>
                  <a:pt x="224" y="66"/>
                  <a:pt x="225" y="65"/>
                </a:cubicBezTo>
                <a:cubicBezTo>
                  <a:pt x="224" y="65"/>
                  <a:pt x="223" y="65"/>
                  <a:pt x="223" y="65"/>
                </a:cubicBezTo>
                <a:cubicBezTo>
                  <a:pt x="222" y="65"/>
                  <a:pt x="223" y="65"/>
                  <a:pt x="222" y="65"/>
                </a:cubicBezTo>
                <a:cubicBezTo>
                  <a:pt x="222" y="64"/>
                  <a:pt x="222" y="65"/>
                  <a:pt x="222" y="65"/>
                </a:cubicBezTo>
                <a:cubicBezTo>
                  <a:pt x="222" y="65"/>
                  <a:pt x="222" y="65"/>
                  <a:pt x="221" y="65"/>
                </a:cubicBezTo>
                <a:cubicBezTo>
                  <a:pt x="221" y="66"/>
                  <a:pt x="221" y="66"/>
                  <a:pt x="221" y="66"/>
                </a:cubicBezTo>
                <a:cubicBezTo>
                  <a:pt x="221" y="66"/>
                  <a:pt x="222" y="66"/>
                  <a:pt x="222" y="66"/>
                </a:cubicBezTo>
                <a:cubicBezTo>
                  <a:pt x="222" y="66"/>
                  <a:pt x="221" y="66"/>
                  <a:pt x="221" y="66"/>
                </a:cubicBezTo>
                <a:cubicBezTo>
                  <a:pt x="221" y="66"/>
                  <a:pt x="221" y="67"/>
                  <a:pt x="221" y="67"/>
                </a:cubicBezTo>
                <a:cubicBezTo>
                  <a:pt x="221" y="67"/>
                  <a:pt x="221" y="67"/>
                  <a:pt x="221" y="67"/>
                </a:cubicBezTo>
                <a:cubicBezTo>
                  <a:pt x="221" y="67"/>
                  <a:pt x="221" y="67"/>
                  <a:pt x="221" y="67"/>
                </a:cubicBezTo>
                <a:close/>
                <a:moveTo>
                  <a:pt x="223" y="73"/>
                </a:moveTo>
                <a:cubicBezTo>
                  <a:pt x="222" y="73"/>
                  <a:pt x="222" y="73"/>
                  <a:pt x="222" y="74"/>
                </a:cubicBezTo>
                <a:cubicBezTo>
                  <a:pt x="222" y="74"/>
                  <a:pt x="222" y="74"/>
                  <a:pt x="222" y="74"/>
                </a:cubicBezTo>
                <a:cubicBezTo>
                  <a:pt x="223" y="73"/>
                  <a:pt x="223" y="73"/>
                  <a:pt x="223" y="73"/>
                </a:cubicBezTo>
                <a:close/>
                <a:moveTo>
                  <a:pt x="252" y="43"/>
                </a:moveTo>
                <a:cubicBezTo>
                  <a:pt x="252" y="42"/>
                  <a:pt x="253" y="42"/>
                  <a:pt x="253" y="41"/>
                </a:cubicBezTo>
                <a:cubicBezTo>
                  <a:pt x="253" y="42"/>
                  <a:pt x="252" y="42"/>
                  <a:pt x="252" y="42"/>
                </a:cubicBezTo>
                <a:cubicBezTo>
                  <a:pt x="252" y="42"/>
                  <a:pt x="251" y="43"/>
                  <a:pt x="252" y="43"/>
                </a:cubicBezTo>
                <a:close/>
                <a:moveTo>
                  <a:pt x="254" y="40"/>
                </a:moveTo>
                <a:cubicBezTo>
                  <a:pt x="254" y="40"/>
                  <a:pt x="254" y="40"/>
                  <a:pt x="253" y="41"/>
                </a:cubicBezTo>
                <a:cubicBezTo>
                  <a:pt x="254" y="41"/>
                  <a:pt x="254" y="41"/>
                  <a:pt x="254" y="41"/>
                </a:cubicBezTo>
                <a:cubicBezTo>
                  <a:pt x="255" y="40"/>
                  <a:pt x="255" y="40"/>
                  <a:pt x="254" y="40"/>
                </a:cubicBezTo>
                <a:close/>
                <a:moveTo>
                  <a:pt x="252" y="41"/>
                </a:moveTo>
                <a:cubicBezTo>
                  <a:pt x="252" y="41"/>
                  <a:pt x="252" y="41"/>
                  <a:pt x="252" y="42"/>
                </a:cubicBezTo>
                <a:cubicBezTo>
                  <a:pt x="252" y="43"/>
                  <a:pt x="253" y="41"/>
                  <a:pt x="253" y="41"/>
                </a:cubicBezTo>
                <a:cubicBezTo>
                  <a:pt x="253" y="41"/>
                  <a:pt x="253" y="41"/>
                  <a:pt x="252" y="41"/>
                </a:cubicBezTo>
                <a:close/>
                <a:moveTo>
                  <a:pt x="256" y="40"/>
                </a:moveTo>
                <a:cubicBezTo>
                  <a:pt x="255" y="39"/>
                  <a:pt x="255" y="39"/>
                  <a:pt x="254" y="40"/>
                </a:cubicBezTo>
                <a:cubicBezTo>
                  <a:pt x="255" y="40"/>
                  <a:pt x="255" y="40"/>
                  <a:pt x="255" y="40"/>
                </a:cubicBezTo>
                <a:cubicBezTo>
                  <a:pt x="255" y="40"/>
                  <a:pt x="255" y="40"/>
                  <a:pt x="256" y="40"/>
                </a:cubicBezTo>
                <a:close/>
                <a:moveTo>
                  <a:pt x="251" y="42"/>
                </a:moveTo>
                <a:cubicBezTo>
                  <a:pt x="251" y="43"/>
                  <a:pt x="251" y="43"/>
                  <a:pt x="250" y="43"/>
                </a:cubicBezTo>
                <a:cubicBezTo>
                  <a:pt x="250" y="43"/>
                  <a:pt x="250" y="43"/>
                  <a:pt x="250" y="42"/>
                </a:cubicBezTo>
                <a:cubicBezTo>
                  <a:pt x="250" y="42"/>
                  <a:pt x="250" y="43"/>
                  <a:pt x="250" y="43"/>
                </a:cubicBezTo>
                <a:cubicBezTo>
                  <a:pt x="250" y="43"/>
                  <a:pt x="250" y="43"/>
                  <a:pt x="250" y="43"/>
                </a:cubicBezTo>
                <a:cubicBezTo>
                  <a:pt x="250" y="43"/>
                  <a:pt x="250" y="43"/>
                  <a:pt x="249" y="44"/>
                </a:cubicBezTo>
                <a:cubicBezTo>
                  <a:pt x="250" y="44"/>
                  <a:pt x="250" y="44"/>
                  <a:pt x="250" y="43"/>
                </a:cubicBezTo>
                <a:cubicBezTo>
                  <a:pt x="251" y="43"/>
                  <a:pt x="251" y="43"/>
                  <a:pt x="251" y="43"/>
                </a:cubicBezTo>
                <a:cubicBezTo>
                  <a:pt x="251" y="43"/>
                  <a:pt x="251" y="42"/>
                  <a:pt x="251" y="42"/>
                </a:cubicBezTo>
                <a:close/>
                <a:moveTo>
                  <a:pt x="250" y="44"/>
                </a:moveTo>
                <a:cubicBezTo>
                  <a:pt x="250" y="45"/>
                  <a:pt x="249" y="45"/>
                  <a:pt x="249" y="45"/>
                </a:cubicBezTo>
                <a:cubicBezTo>
                  <a:pt x="249" y="45"/>
                  <a:pt x="249" y="45"/>
                  <a:pt x="249" y="45"/>
                </a:cubicBezTo>
                <a:cubicBezTo>
                  <a:pt x="249" y="45"/>
                  <a:pt x="249" y="46"/>
                  <a:pt x="249" y="46"/>
                </a:cubicBezTo>
                <a:cubicBezTo>
                  <a:pt x="249" y="45"/>
                  <a:pt x="250" y="45"/>
                  <a:pt x="250" y="44"/>
                </a:cubicBezTo>
                <a:close/>
                <a:moveTo>
                  <a:pt x="250" y="44"/>
                </a:moveTo>
                <a:cubicBezTo>
                  <a:pt x="250" y="44"/>
                  <a:pt x="250" y="44"/>
                  <a:pt x="250" y="44"/>
                </a:cubicBezTo>
                <a:cubicBezTo>
                  <a:pt x="250" y="44"/>
                  <a:pt x="250" y="44"/>
                  <a:pt x="250" y="45"/>
                </a:cubicBezTo>
                <a:cubicBezTo>
                  <a:pt x="250" y="44"/>
                  <a:pt x="251" y="44"/>
                  <a:pt x="251" y="43"/>
                </a:cubicBezTo>
                <a:cubicBezTo>
                  <a:pt x="251" y="43"/>
                  <a:pt x="250" y="44"/>
                  <a:pt x="250" y="44"/>
                </a:cubicBezTo>
                <a:close/>
                <a:moveTo>
                  <a:pt x="257" y="40"/>
                </a:moveTo>
                <a:cubicBezTo>
                  <a:pt x="256" y="40"/>
                  <a:pt x="255" y="40"/>
                  <a:pt x="255" y="41"/>
                </a:cubicBezTo>
                <a:cubicBezTo>
                  <a:pt x="255" y="41"/>
                  <a:pt x="255" y="40"/>
                  <a:pt x="255" y="40"/>
                </a:cubicBezTo>
                <a:cubicBezTo>
                  <a:pt x="256" y="40"/>
                  <a:pt x="256" y="40"/>
                  <a:pt x="257" y="40"/>
                </a:cubicBezTo>
                <a:close/>
                <a:moveTo>
                  <a:pt x="257" y="39"/>
                </a:moveTo>
                <a:cubicBezTo>
                  <a:pt x="257" y="39"/>
                  <a:pt x="257" y="39"/>
                  <a:pt x="256" y="39"/>
                </a:cubicBezTo>
                <a:cubicBezTo>
                  <a:pt x="257" y="39"/>
                  <a:pt x="257" y="39"/>
                  <a:pt x="257" y="40"/>
                </a:cubicBezTo>
                <a:cubicBezTo>
                  <a:pt x="257" y="40"/>
                  <a:pt x="257" y="40"/>
                  <a:pt x="257" y="39"/>
                </a:cubicBezTo>
                <a:close/>
                <a:moveTo>
                  <a:pt x="325" y="31"/>
                </a:moveTo>
                <a:cubicBezTo>
                  <a:pt x="324" y="31"/>
                  <a:pt x="324" y="31"/>
                  <a:pt x="324" y="32"/>
                </a:cubicBezTo>
                <a:cubicBezTo>
                  <a:pt x="325" y="32"/>
                  <a:pt x="326" y="32"/>
                  <a:pt x="326" y="32"/>
                </a:cubicBezTo>
                <a:cubicBezTo>
                  <a:pt x="326" y="31"/>
                  <a:pt x="325" y="31"/>
                  <a:pt x="325" y="31"/>
                </a:cubicBezTo>
                <a:close/>
                <a:moveTo>
                  <a:pt x="405" y="108"/>
                </a:moveTo>
                <a:cubicBezTo>
                  <a:pt x="405" y="109"/>
                  <a:pt x="405" y="109"/>
                  <a:pt x="406" y="109"/>
                </a:cubicBezTo>
                <a:cubicBezTo>
                  <a:pt x="406" y="109"/>
                  <a:pt x="406" y="109"/>
                  <a:pt x="406" y="109"/>
                </a:cubicBezTo>
                <a:cubicBezTo>
                  <a:pt x="407" y="109"/>
                  <a:pt x="407" y="110"/>
                  <a:pt x="406" y="110"/>
                </a:cubicBezTo>
                <a:cubicBezTo>
                  <a:pt x="406" y="110"/>
                  <a:pt x="406" y="112"/>
                  <a:pt x="407" y="112"/>
                </a:cubicBezTo>
                <a:cubicBezTo>
                  <a:pt x="408" y="111"/>
                  <a:pt x="408" y="110"/>
                  <a:pt x="409" y="109"/>
                </a:cubicBezTo>
                <a:cubicBezTo>
                  <a:pt x="409" y="109"/>
                  <a:pt x="408" y="108"/>
                  <a:pt x="408" y="108"/>
                </a:cubicBezTo>
                <a:cubicBezTo>
                  <a:pt x="408" y="108"/>
                  <a:pt x="408" y="108"/>
                  <a:pt x="407" y="108"/>
                </a:cubicBezTo>
                <a:cubicBezTo>
                  <a:pt x="408" y="107"/>
                  <a:pt x="409" y="108"/>
                  <a:pt x="409" y="107"/>
                </a:cubicBezTo>
                <a:cubicBezTo>
                  <a:pt x="409" y="107"/>
                  <a:pt x="410" y="107"/>
                  <a:pt x="410" y="107"/>
                </a:cubicBezTo>
                <a:cubicBezTo>
                  <a:pt x="410" y="107"/>
                  <a:pt x="411" y="106"/>
                  <a:pt x="411" y="106"/>
                </a:cubicBezTo>
                <a:cubicBezTo>
                  <a:pt x="412" y="106"/>
                  <a:pt x="413" y="106"/>
                  <a:pt x="413" y="106"/>
                </a:cubicBezTo>
                <a:cubicBezTo>
                  <a:pt x="412" y="107"/>
                  <a:pt x="413" y="108"/>
                  <a:pt x="414" y="108"/>
                </a:cubicBezTo>
                <a:cubicBezTo>
                  <a:pt x="414" y="108"/>
                  <a:pt x="415" y="107"/>
                  <a:pt x="415" y="107"/>
                </a:cubicBezTo>
                <a:cubicBezTo>
                  <a:pt x="415" y="106"/>
                  <a:pt x="415" y="106"/>
                  <a:pt x="415" y="106"/>
                </a:cubicBezTo>
                <a:cubicBezTo>
                  <a:pt x="416" y="107"/>
                  <a:pt x="417" y="106"/>
                  <a:pt x="418" y="105"/>
                </a:cubicBezTo>
                <a:cubicBezTo>
                  <a:pt x="418" y="106"/>
                  <a:pt x="418" y="106"/>
                  <a:pt x="418" y="106"/>
                </a:cubicBezTo>
                <a:cubicBezTo>
                  <a:pt x="419" y="106"/>
                  <a:pt x="419" y="105"/>
                  <a:pt x="419" y="105"/>
                </a:cubicBezTo>
                <a:cubicBezTo>
                  <a:pt x="419" y="105"/>
                  <a:pt x="419" y="105"/>
                  <a:pt x="419" y="106"/>
                </a:cubicBezTo>
                <a:cubicBezTo>
                  <a:pt x="420" y="106"/>
                  <a:pt x="420" y="105"/>
                  <a:pt x="421" y="105"/>
                </a:cubicBezTo>
                <a:cubicBezTo>
                  <a:pt x="421" y="105"/>
                  <a:pt x="420" y="103"/>
                  <a:pt x="421" y="103"/>
                </a:cubicBezTo>
                <a:cubicBezTo>
                  <a:pt x="421" y="102"/>
                  <a:pt x="421" y="102"/>
                  <a:pt x="421" y="102"/>
                </a:cubicBezTo>
                <a:cubicBezTo>
                  <a:pt x="421" y="101"/>
                  <a:pt x="421" y="100"/>
                  <a:pt x="422" y="101"/>
                </a:cubicBezTo>
                <a:cubicBezTo>
                  <a:pt x="422" y="100"/>
                  <a:pt x="422" y="100"/>
                  <a:pt x="422" y="99"/>
                </a:cubicBezTo>
                <a:cubicBezTo>
                  <a:pt x="422" y="99"/>
                  <a:pt x="422" y="99"/>
                  <a:pt x="422" y="98"/>
                </a:cubicBezTo>
                <a:cubicBezTo>
                  <a:pt x="422" y="98"/>
                  <a:pt x="422" y="97"/>
                  <a:pt x="422" y="97"/>
                </a:cubicBezTo>
                <a:cubicBezTo>
                  <a:pt x="421" y="96"/>
                  <a:pt x="422" y="96"/>
                  <a:pt x="422" y="96"/>
                </a:cubicBezTo>
                <a:cubicBezTo>
                  <a:pt x="421" y="95"/>
                  <a:pt x="421" y="96"/>
                  <a:pt x="421" y="96"/>
                </a:cubicBezTo>
                <a:cubicBezTo>
                  <a:pt x="420" y="95"/>
                  <a:pt x="419" y="97"/>
                  <a:pt x="419" y="97"/>
                </a:cubicBezTo>
                <a:cubicBezTo>
                  <a:pt x="419" y="98"/>
                  <a:pt x="420" y="98"/>
                  <a:pt x="420" y="98"/>
                </a:cubicBezTo>
                <a:cubicBezTo>
                  <a:pt x="419" y="99"/>
                  <a:pt x="419" y="99"/>
                  <a:pt x="419" y="100"/>
                </a:cubicBezTo>
                <a:cubicBezTo>
                  <a:pt x="419" y="101"/>
                  <a:pt x="418" y="102"/>
                  <a:pt x="417" y="102"/>
                </a:cubicBezTo>
                <a:cubicBezTo>
                  <a:pt x="417" y="102"/>
                  <a:pt x="416" y="103"/>
                  <a:pt x="416" y="103"/>
                </a:cubicBezTo>
                <a:cubicBezTo>
                  <a:pt x="415" y="103"/>
                  <a:pt x="416" y="102"/>
                  <a:pt x="416" y="102"/>
                </a:cubicBezTo>
                <a:cubicBezTo>
                  <a:pt x="415" y="102"/>
                  <a:pt x="415" y="102"/>
                  <a:pt x="415" y="103"/>
                </a:cubicBezTo>
                <a:cubicBezTo>
                  <a:pt x="415" y="103"/>
                  <a:pt x="414" y="103"/>
                  <a:pt x="414" y="104"/>
                </a:cubicBezTo>
                <a:cubicBezTo>
                  <a:pt x="414" y="104"/>
                  <a:pt x="414" y="104"/>
                  <a:pt x="414" y="105"/>
                </a:cubicBezTo>
                <a:cubicBezTo>
                  <a:pt x="413" y="105"/>
                  <a:pt x="413" y="104"/>
                  <a:pt x="413" y="104"/>
                </a:cubicBezTo>
                <a:cubicBezTo>
                  <a:pt x="412" y="105"/>
                  <a:pt x="410" y="104"/>
                  <a:pt x="410" y="105"/>
                </a:cubicBezTo>
                <a:cubicBezTo>
                  <a:pt x="409" y="106"/>
                  <a:pt x="408" y="107"/>
                  <a:pt x="407" y="106"/>
                </a:cubicBezTo>
                <a:cubicBezTo>
                  <a:pt x="408" y="108"/>
                  <a:pt x="406" y="108"/>
                  <a:pt x="405" y="108"/>
                </a:cubicBezTo>
                <a:close/>
                <a:moveTo>
                  <a:pt x="404" y="152"/>
                </a:moveTo>
                <a:cubicBezTo>
                  <a:pt x="404" y="152"/>
                  <a:pt x="403" y="152"/>
                  <a:pt x="403" y="153"/>
                </a:cubicBezTo>
                <a:cubicBezTo>
                  <a:pt x="402" y="154"/>
                  <a:pt x="403" y="154"/>
                  <a:pt x="403" y="154"/>
                </a:cubicBezTo>
                <a:cubicBezTo>
                  <a:pt x="403" y="155"/>
                  <a:pt x="403" y="155"/>
                  <a:pt x="403" y="156"/>
                </a:cubicBezTo>
                <a:cubicBezTo>
                  <a:pt x="403" y="156"/>
                  <a:pt x="404" y="156"/>
                  <a:pt x="404" y="157"/>
                </a:cubicBezTo>
                <a:cubicBezTo>
                  <a:pt x="404" y="156"/>
                  <a:pt x="403" y="155"/>
                  <a:pt x="405" y="155"/>
                </a:cubicBezTo>
                <a:cubicBezTo>
                  <a:pt x="404" y="155"/>
                  <a:pt x="403" y="154"/>
                  <a:pt x="404" y="154"/>
                </a:cubicBezTo>
                <a:cubicBezTo>
                  <a:pt x="404" y="154"/>
                  <a:pt x="405" y="153"/>
                  <a:pt x="404" y="153"/>
                </a:cubicBezTo>
                <a:cubicBezTo>
                  <a:pt x="404" y="153"/>
                  <a:pt x="404" y="153"/>
                  <a:pt x="404" y="153"/>
                </a:cubicBezTo>
                <a:cubicBezTo>
                  <a:pt x="404" y="152"/>
                  <a:pt x="404" y="152"/>
                  <a:pt x="404" y="152"/>
                </a:cubicBezTo>
                <a:close/>
                <a:moveTo>
                  <a:pt x="434" y="188"/>
                </a:moveTo>
                <a:cubicBezTo>
                  <a:pt x="434" y="188"/>
                  <a:pt x="435" y="187"/>
                  <a:pt x="434" y="186"/>
                </a:cubicBezTo>
                <a:cubicBezTo>
                  <a:pt x="433" y="186"/>
                  <a:pt x="433" y="187"/>
                  <a:pt x="433" y="187"/>
                </a:cubicBezTo>
                <a:cubicBezTo>
                  <a:pt x="432" y="186"/>
                  <a:pt x="432" y="186"/>
                  <a:pt x="432" y="185"/>
                </a:cubicBezTo>
                <a:cubicBezTo>
                  <a:pt x="432" y="184"/>
                  <a:pt x="432" y="184"/>
                  <a:pt x="431" y="183"/>
                </a:cubicBezTo>
                <a:cubicBezTo>
                  <a:pt x="430" y="183"/>
                  <a:pt x="428" y="182"/>
                  <a:pt x="428" y="182"/>
                </a:cubicBezTo>
                <a:cubicBezTo>
                  <a:pt x="428" y="181"/>
                  <a:pt x="428" y="180"/>
                  <a:pt x="428" y="179"/>
                </a:cubicBezTo>
                <a:cubicBezTo>
                  <a:pt x="427" y="178"/>
                  <a:pt x="427" y="177"/>
                  <a:pt x="427" y="176"/>
                </a:cubicBezTo>
                <a:cubicBezTo>
                  <a:pt x="427" y="175"/>
                  <a:pt x="425" y="175"/>
                  <a:pt x="425" y="175"/>
                </a:cubicBezTo>
                <a:cubicBezTo>
                  <a:pt x="424" y="173"/>
                  <a:pt x="424" y="172"/>
                  <a:pt x="423" y="170"/>
                </a:cubicBezTo>
                <a:cubicBezTo>
                  <a:pt x="422" y="170"/>
                  <a:pt x="422" y="172"/>
                  <a:pt x="422" y="173"/>
                </a:cubicBezTo>
                <a:cubicBezTo>
                  <a:pt x="421" y="174"/>
                  <a:pt x="422" y="175"/>
                  <a:pt x="422" y="176"/>
                </a:cubicBezTo>
                <a:cubicBezTo>
                  <a:pt x="422" y="177"/>
                  <a:pt x="421" y="180"/>
                  <a:pt x="419" y="180"/>
                </a:cubicBezTo>
                <a:cubicBezTo>
                  <a:pt x="419" y="180"/>
                  <a:pt x="418" y="179"/>
                  <a:pt x="418" y="178"/>
                </a:cubicBezTo>
                <a:cubicBezTo>
                  <a:pt x="416" y="178"/>
                  <a:pt x="415" y="177"/>
                  <a:pt x="414" y="176"/>
                </a:cubicBezTo>
                <a:cubicBezTo>
                  <a:pt x="413" y="176"/>
                  <a:pt x="414" y="176"/>
                  <a:pt x="414" y="174"/>
                </a:cubicBezTo>
                <a:cubicBezTo>
                  <a:pt x="414" y="173"/>
                  <a:pt x="415" y="173"/>
                  <a:pt x="415" y="172"/>
                </a:cubicBezTo>
                <a:cubicBezTo>
                  <a:pt x="414" y="171"/>
                  <a:pt x="414" y="171"/>
                  <a:pt x="413" y="171"/>
                </a:cubicBezTo>
                <a:cubicBezTo>
                  <a:pt x="412" y="171"/>
                  <a:pt x="410" y="171"/>
                  <a:pt x="409" y="171"/>
                </a:cubicBezTo>
                <a:cubicBezTo>
                  <a:pt x="409" y="171"/>
                  <a:pt x="409" y="172"/>
                  <a:pt x="409" y="172"/>
                </a:cubicBezTo>
                <a:cubicBezTo>
                  <a:pt x="408" y="172"/>
                  <a:pt x="407" y="172"/>
                  <a:pt x="406" y="173"/>
                </a:cubicBezTo>
                <a:cubicBezTo>
                  <a:pt x="406" y="174"/>
                  <a:pt x="405" y="175"/>
                  <a:pt x="405" y="176"/>
                </a:cubicBezTo>
                <a:cubicBezTo>
                  <a:pt x="404" y="175"/>
                  <a:pt x="403" y="175"/>
                  <a:pt x="402" y="174"/>
                </a:cubicBezTo>
                <a:cubicBezTo>
                  <a:pt x="401" y="174"/>
                  <a:pt x="400" y="175"/>
                  <a:pt x="400" y="176"/>
                </a:cubicBezTo>
                <a:cubicBezTo>
                  <a:pt x="398" y="177"/>
                  <a:pt x="396" y="178"/>
                  <a:pt x="395" y="180"/>
                </a:cubicBezTo>
                <a:cubicBezTo>
                  <a:pt x="394" y="181"/>
                  <a:pt x="394" y="182"/>
                  <a:pt x="393" y="182"/>
                </a:cubicBezTo>
                <a:cubicBezTo>
                  <a:pt x="392" y="183"/>
                  <a:pt x="390" y="183"/>
                  <a:pt x="389" y="183"/>
                </a:cubicBezTo>
                <a:cubicBezTo>
                  <a:pt x="388" y="183"/>
                  <a:pt x="387" y="184"/>
                  <a:pt x="387" y="184"/>
                </a:cubicBezTo>
                <a:cubicBezTo>
                  <a:pt x="385" y="185"/>
                  <a:pt x="385" y="185"/>
                  <a:pt x="385" y="187"/>
                </a:cubicBezTo>
                <a:cubicBezTo>
                  <a:pt x="385" y="186"/>
                  <a:pt x="384" y="186"/>
                  <a:pt x="384" y="185"/>
                </a:cubicBezTo>
                <a:cubicBezTo>
                  <a:pt x="383" y="187"/>
                  <a:pt x="383" y="188"/>
                  <a:pt x="384" y="190"/>
                </a:cubicBezTo>
                <a:cubicBezTo>
                  <a:pt x="384" y="191"/>
                  <a:pt x="384" y="191"/>
                  <a:pt x="384" y="192"/>
                </a:cubicBezTo>
                <a:cubicBezTo>
                  <a:pt x="383" y="193"/>
                  <a:pt x="384" y="194"/>
                  <a:pt x="384" y="194"/>
                </a:cubicBezTo>
                <a:cubicBezTo>
                  <a:pt x="385" y="196"/>
                  <a:pt x="386" y="197"/>
                  <a:pt x="386" y="199"/>
                </a:cubicBezTo>
                <a:cubicBezTo>
                  <a:pt x="386" y="200"/>
                  <a:pt x="387" y="202"/>
                  <a:pt x="386" y="202"/>
                </a:cubicBezTo>
                <a:cubicBezTo>
                  <a:pt x="386" y="203"/>
                  <a:pt x="385" y="203"/>
                  <a:pt x="386" y="204"/>
                </a:cubicBezTo>
                <a:cubicBezTo>
                  <a:pt x="386" y="204"/>
                  <a:pt x="387" y="205"/>
                  <a:pt x="388" y="205"/>
                </a:cubicBezTo>
                <a:cubicBezTo>
                  <a:pt x="389" y="205"/>
                  <a:pt x="390" y="206"/>
                  <a:pt x="390" y="205"/>
                </a:cubicBezTo>
                <a:cubicBezTo>
                  <a:pt x="391" y="204"/>
                  <a:pt x="391" y="204"/>
                  <a:pt x="393" y="204"/>
                </a:cubicBezTo>
                <a:cubicBezTo>
                  <a:pt x="393" y="204"/>
                  <a:pt x="394" y="204"/>
                  <a:pt x="395" y="203"/>
                </a:cubicBezTo>
                <a:cubicBezTo>
                  <a:pt x="396" y="203"/>
                  <a:pt x="397" y="203"/>
                  <a:pt x="397" y="203"/>
                </a:cubicBezTo>
                <a:cubicBezTo>
                  <a:pt x="397" y="203"/>
                  <a:pt x="398" y="203"/>
                  <a:pt x="398" y="202"/>
                </a:cubicBezTo>
                <a:cubicBezTo>
                  <a:pt x="398" y="202"/>
                  <a:pt x="399" y="201"/>
                  <a:pt x="400" y="201"/>
                </a:cubicBezTo>
                <a:cubicBezTo>
                  <a:pt x="401" y="201"/>
                  <a:pt x="402" y="201"/>
                  <a:pt x="402" y="201"/>
                </a:cubicBezTo>
                <a:cubicBezTo>
                  <a:pt x="403" y="201"/>
                  <a:pt x="404" y="200"/>
                  <a:pt x="405" y="200"/>
                </a:cubicBezTo>
                <a:cubicBezTo>
                  <a:pt x="407" y="200"/>
                  <a:pt x="408" y="200"/>
                  <a:pt x="410" y="201"/>
                </a:cubicBezTo>
                <a:cubicBezTo>
                  <a:pt x="412" y="201"/>
                  <a:pt x="412" y="202"/>
                  <a:pt x="412" y="203"/>
                </a:cubicBezTo>
                <a:cubicBezTo>
                  <a:pt x="413" y="204"/>
                  <a:pt x="413" y="204"/>
                  <a:pt x="414" y="205"/>
                </a:cubicBezTo>
                <a:cubicBezTo>
                  <a:pt x="415" y="204"/>
                  <a:pt x="416" y="203"/>
                  <a:pt x="417" y="201"/>
                </a:cubicBezTo>
                <a:cubicBezTo>
                  <a:pt x="417" y="203"/>
                  <a:pt x="416" y="204"/>
                  <a:pt x="415" y="205"/>
                </a:cubicBezTo>
                <a:cubicBezTo>
                  <a:pt x="417" y="205"/>
                  <a:pt x="417" y="205"/>
                  <a:pt x="417" y="204"/>
                </a:cubicBezTo>
                <a:cubicBezTo>
                  <a:pt x="417" y="204"/>
                  <a:pt x="417" y="206"/>
                  <a:pt x="418" y="206"/>
                </a:cubicBezTo>
                <a:cubicBezTo>
                  <a:pt x="419" y="206"/>
                  <a:pt x="419" y="207"/>
                  <a:pt x="419" y="208"/>
                </a:cubicBezTo>
                <a:cubicBezTo>
                  <a:pt x="420" y="210"/>
                  <a:pt x="421" y="211"/>
                  <a:pt x="423" y="211"/>
                </a:cubicBezTo>
                <a:cubicBezTo>
                  <a:pt x="424" y="211"/>
                  <a:pt x="424" y="211"/>
                  <a:pt x="425" y="210"/>
                </a:cubicBezTo>
                <a:cubicBezTo>
                  <a:pt x="426" y="210"/>
                  <a:pt x="426" y="210"/>
                  <a:pt x="427" y="211"/>
                </a:cubicBezTo>
                <a:cubicBezTo>
                  <a:pt x="428" y="211"/>
                  <a:pt x="429" y="211"/>
                  <a:pt x="429" y="211"/>
                </a:cubicBezTo>
                <a:cubicBezTo>
                  <a:pt x="430" y="210"/>
                  <a:pt x="430" y="210"/>
                  <a:pt x="432" y="210"/>
                </a:cubicBezTo>
                <a:cubicBezTo>
                  <a:pt x="434" y="210"/>
                  <a:pt x="434" y="207"/>
                  <a:pt x="434" y="205"/>
                </a:cubicBezTo>
                <a:cubicBezTo>
                  <a:pt x="434" y="204"/>
                  <a:pt x="436" y="203"/>
                  <a:pt x="436" y="201"/>
                </a:cubicBezTo>
                <a:cubicBezTo>
                  <a:pt x="437" y="200"/>
                  <a:pt x="438" y="197"/>
                  <a:pt x="438" y="196"/>
                </a:cubicBezTo>
                <a:cubicBezTo>
                  <a:pt x="438" y="194"/>
                  <a:pt x="437" y="192"/>
                  <a:pt x="437" y="190"/>
                </a:cubicBezTo>
                <a:cubicBezTo>
                  <a:pt x="436" y="190"/>
                  <a:pt x="435" y="189"/>
                  <a:pt x="434" y="188"/>
                </a:cubicBezTo>
                <a:close/>
                <a:moveTo>
                  <a:pt x="400" y="160"/>
                </a:moveTo>
                <a:cubicBezTo>
                  <a:pt x="400" y="161"/>
                  <a:pt x="402" y="160"/>
                  <a:pt x="402" y="160"/>
                </a:cubicBezTo>
                <a:cubicBezTo>
                  <a:pt x="402" y="160"/>
                  <a:pt x="401" y="159"/>
                  <a:pt x="400" y="160"/>
                </a:cubicBezTo>
                <a:close/>
                <a:moveTo>
                  <a:pt x="408" y="171"/>
                </a:moveTo>
                <a:cubicBezTo>
                  <a:pt x="407" y="171"/>
                  <a:pt x="406" y="170"/>
                  <a:pt x="406" y="172"/>
                </a:cubicBezTo>
                <a:cubicBezTo>
                  <a:pt x="407" y="172"/>
                  <a:pt x="407" y="172"/>
                  <a:pt x="408" y="172"/>
                </a:cubicBezTo>
                <a:cubicBezTo>
                  <a:pt x="408" y="171"/>
                  <a:pt x="408" y="171"/>
                  <a:pt x="408" y="171"/>
                </a:cubicBezTo>
                <a:close/>
                <a:moveTo>
                  <a:pt x="437" y="162"/>
                </a:moveTo>
                <a:cubicBezTo>
                  <a:pt x="437" y="161"/>
                  <a:pt x="438" y="161"/>
                  <a:pt x="437" y="161"/>
                </a:cubicBezTo>
                <a:cubicBezTo>
                  <a:pt x="437" y="161"/>
                  <a:pt x="437" y="161"/>
                  <a:pt x="437" y="161"/>
                </a:cubicBezTo>
                <a:cubicBezTo>
                  <a:pt x="437" y="161"/>
                  <a:pt x="437" y="160"/>
                  <a:pt x="436" y="160"/>
                </a:cubicBezTo>
                <a:cubicBezTo>
                  <a:pt x="436" y="160"/>
                  <a:pt x="435" y="159"/>
                  <a:pt x="434" y="159"/>
                </a:cubicBezTo>
                <a:cubicBezTo>
                  <a:pt x="434" y="160"/>
                  <a:pt x="437" y="160"/>
                  <a:pt x="437" y="161"/>
                </a:cubicBezTo>
                <a:cubicBezTo>
                  <a:pt x="437" y="162"/>
                  <a:pt x="437" y="162"/>
                  <a:pt x="437" y="162"/>
                </a:cubicBezTo>
                <a:close/>
                <a:moveTo>
                  <a:pt x="430" y="214"/>
                </a:moveTo>
                <a:cubicBezTo>
                  <a:pt x="430" y="214"/>
                  <a:pt x="429" y="215"/>
                  <a:pt x="428" y="215"/>
                </a:cubicBezTo>
                <a:cubicBezTo>
                  <a:pt x="427" y="215"/>
                  <a:pt x="427" y="214"/>
                  <a:pt x="426" y="214"/>
                </a:cubicBezTo>
                <a:cubicBezTo>
                  <a:pt x="426" y="215"/>
                  <a:pt x="426" y="216"/>
                  <a:pt x="426" y="217"/>
                </a:cubicBezTo>
                <a:cubicBezTo>
                  <a:pt x="427" y="218"/>
                  <a:pt x="428" y="219"/>
                  <a:pt x="429" y="219"/>
                </a:cubicBezTo>
                <a:cubicBezTo>
                  <a:pt x="430" y="219"/>
                  <a:pt x="432" y="215"/>
                  <a:pt x="430" y="214"/>
                </a:cubicBezTo>
                <a:close/>
                <a:moveTo>
                  <a:pt x="432" y="163"/>
                </a:moveTo>
                <a:cubicBezTo>
                  <a:pt x="432" y="163"/>
                  <a:pt x="431" y="163"/>
                  <a:pt x="431" y="163"/>
                </a:cubicBezTo>
                <a:cubicBezTo>
                  <a:pt x="431" y="164"/>
                  <a:pt x="433" y="164"/>
                  <a:pt x="434" y="164"/>
                </a:cubicBezTo>
                <a:cubicBezTo>
                  <a:pt x="434" y="164"/>
                  <a:pt x="435" y="164"/>
                  <a:pt x="435" y="163"/>
                </a:cubicBezTo>
                <a:cubicBezTo>
                  <a:pt x="435" y="163"/>
                  <a:pt x="437" y="163"/>
                  <a:pt x="436" y="162"/>
                </a:cubicBezTo>
                <a:cubicBezTo>
                  <a:pt x="437" y="162"/>
                  <a:pt x="436" y="161"/>
                  <a:pt x="436" y="161"/>
                </a:cubicBezTo>
                <a:cubicBezTo>
                  <a:pt x="435" y="161"/>
                  <a:pt x="435" y="162"/>
                  <a:pt x="435" y="162"/>
                </a:cubicBezTo>
                <a:cubicBezTo>
                  <a:pt x="435" y="162"/>
                  <a:pt x="433" y="164"/>
                  <a:pt x="433" y="162"/>
                </a:cubicBezTo>
                <a:cubicBezTo>
                  <a:pt x="433" y="162"/>
                  <a:pt x="433" y="163"/>
                  <a:pt x="432" y="163"/>
                </a:cubicBezTo>
                <a:close/>
                <a:moveTo>
                  <a:pt x="427" y="163"/>
                </a:moveTo>
                <a:cubicBezTo>
                  <a:pt x="427" y="162"/>
                  <a:pt x="427" y="162"/>
                  <a:pt x="427" y="161"/>
                </a:cubicBezTo>
                <a:cubicBezTo>
                  <a:pt x="426" y="161"/>
                  <a:pt x="425" y="161"/>
                  <a:pt x="425" y="160"/>
                </a:cubicBezTo>
                <a:cubicBezTo>
                  <a:pt x="424" y="160"/>
                  <a:pt x="423" y="160"/>
                  <a:pt x="422" y="159"/>
                </a:cubicBezTo>
                <a:cubicBezTo>
                  <a:pt x="420" y="159"/>
                  <a:pt x="419" y="158"/>
                  <a:pt x="417" y="158"/>
                </a:cubicBezTo>
                <a:cubicBezTo>
                  <a:pt x="416" y="157"/>
                  <a:pt x="415" y="158"/>
                  <a:pt x="415" y="158"/>
                </a:cubicBezTo>
                <a:cubicBezTo>
                  <a:pt x="414" y="159"/>
                  <a:pt x="414" y="160"/>
                  <a:pt x="413" y="160"/>
                </a:cubicBezTo>
                <a:cubicBezTo>
                  <a:pt x="413" y="160"/>
                  <a:pt x="412" y="160"/>
                  <a:pt x="412" y="159"/>
                </a:cubicBezTo>
                <a:cubicBezTo>
                  <a:pt x="412" y="158"/>
                  <a:pt x="412" y="158"/>
                  <a:pt x="412" y="157"/>
                </a:cubicBezTo>
                <a:cubicBezTo>
                  <a:pt x="411" y="156"/>
                  <a:pt x="411" y="156"/>
                  <a:pt x="410" y="156"/>
                </a:cubicBezTo>
                <a:cubicBezTo>
                  <a:pt x="409" y="156"/>
                  <a:pt x="408" y="156"/>
                  <a:pt x="407" y="157"/>
                </a:cubicBezTo>
                <a:cubicBezTo>
                  <a:pt x="408" y="157"/>
                  <a:pt x="408" y="157"/>
                  <a:pt x="408" y="157"/>
                </a:cubicBezTo>
                <a:cubicBezTo>
                  <a:pt x="409" y="157"/>
                  <a:pt x="408" y="158"/>
                  <a:pt x="409" y="158"/>
                </a:cubicBezTo>
                <a:cubicBezTo>
                  <a:pt x="409" y="159"/>
                  <a:pt x="410" y="158"/>
                  <a:pt x="411" y="158"/>
                </a:cubicBezTo>
                <a:cubicBezTo>
                  <a:pt x="411" y="158"/>
                  <a:pt x="411" y="159"/>
                  <a:pt x="411" y="159"/>
                </a:cubicBezTo>
                <a:cubicBezTo>
                  <a:pt x="410" y="159"/>
                  <a:pt x="410" y="159"/>
                  <a:pt x="409" y="159"/>
                </a:cubicBezTo>
                <a:cubicBezTo>
                  <a:pt x="409" y="160"/>
                  <a:pt x="409" y="160"/>
                  <a:pt x="410" y="161"/>
                </a:cubicBezTo>
                <a:cubicBezTo>
                  <a:pt x="410" y="161"/>
                  <a:pt x="411" y="160"/>
                  <a:pt x="411" y="160"/>
                </a:cubicBezTo>
                <a:cubicBezTo>
                  <a:pt x="411" y="161"/>
                  <a:pt x="411" y="161"/>
                  <a:pt x="412" y="161"/>
                </a:cubicBezTo>
                <a:cubicBezTo>
                  <a:pt x="413" y="161"/>
                  <a:pt x="414" y="162"/>
                  <a:pt x="415" y="162"/>
                </a:cubicBezTo>
                <a:cubicBezTo>
                  <a:pt x="416" y="162"/>
                  <a:pt x="417" y="163"/>
                  <a:pt x="417" y="163"/>
                </a:cubicBezTo>
                <a:cubicBezTo>
                  <a:pt x="417" y="164"/>
                  <a:pt x="418" y="165"/>
                  <a:pt x="418" y="165"/>
                </a:cubicBezTo>
                <a:cubicBezTo>
                  <a:pt x="417" y="166"/>
                  <a:pt x="417" y="166"/>
                  <a:pt x="417" y="167"/>
                </a:cubicBezTo>
                <a:cubicBezTo>
                  <a:pt x="418" y="167"/>
                  <a:pt x="419" y="167"/>
                  <a:pt x="420" y="167"/>
                </a:cubicBezTo>
                <a:cubicBezTo>
                  <a:pt x="420" y="167"/>
                  <a:pt x="420" y="168"/>
                  <a:pt x="421" y="168"/>
                </a:cubicBezTo>
                <a:cubicBezTo>
                  <a:pt x="422" y="168"/>
                  <a:pt x="423" y="168"/>
                  <a:pt x="424" y="168"/>
                </a:cubicBezTo>
                <a:cubicBezTo>
                  <a:pt x="424" y="168"/>
                  <a:pt x="425" y="166"/>
                  <a:pt x="425" y="166"/>
                </a:cubicBezTo>
                <a:cubicBezTo>
                  <a:pt x="426" y="166"/>
                  <a:pt x="427" y="166"/>
                  <a:pt x="428" y="167"/>
                </a:cubicBezTo>
                <a:cubicBezTo>
                  <a:pt x="428" y="167"/>
                  <a:pt x="429" y="168"/>
                  <a:pt x="430" y="169"/>
                </a:cubicBezTo>
                <a:cubicBezTo>
                  <a:pt x="431" y="169"/>
                  <a:pt x="431" y="169"/>
                  <a:pt x="432" y="169"/>
                </a:cubicBezTo>
                <a:cubicBezTo>
                  <a:pt x="433" y="170"/>
                  <a:pt x="434" y="170"/>
                  <a:pt x="434" y="170"/>
                </a:cubicBezTo>
                <a:cubicBezTo>
                  <a:pt x="434" y="170"/>
                  <a:pt x="433" y="169"/>
                  <a:pt x="433" y="169"/>
                </a:cubicBezTo>
                <a:cubicBezTo>
                  <a:pt x="433" y="168"/>
                  <a:pt x="432" y="169"/>
                  <a:pt x="432" y="168"/>
                </a:cubicBezTo>
                <a:cubicBezTo>
                  <a:pt x="431" y="168"/>
                  <a:pt x="431" y="167"/>
                  <a:pt x="430" y="166"/>
                </a:cubicBezTo>
                <a:cubicBezTo>
                  <a:pt x="430" y="166"/>
                  <a:pt x="430" y="166"/>
                  <a:pt x="429" y="166"/>
                </a:cubicBezTo>
                <a:cubicBezTo>
                  <a:pt x="429" y="166"/>
                  <a:pt x="429" y="165"/>
                  <a:pt x="429" y="165"/>
                </a:cubicBezTo>
                <a:cubicBezTo>
                  <a:pt x="429" y="165"/>
                  <a:pt x="430" y="165"/>
                  <a:pt x="430" y="165"/>
                </a:cubicBezTo>
                <a:cubicBezTo>
                  <a:pt x="430" y="163"/>
                  <a:pt x="428" y="163"/>
                  <a:pt x="427" y="163"/>
                </a:cubicBezTo>
                <a:close/>
                <a:moveTo>
                  <a:pt x="422" y="79"/>
                </a:moveTo>
                <a:cubicBezTo>
                  <a:pt x="422" y="80"/>
                  <a:pt x="423" y="81"/>
                  <a:pt x="422" y="82"/>
                </a:cubicBezTo>
                <a:cubicBezTo>
                  <a:pt x="422" y="83"/>
                  <a:pt x="422" y="83"/>
                  <a:pt x="422" y="84"/>
                </a:cubicBezTo>
                <a:cubicBezTo>
                  <a:pt x="422" y="84"/>
                  <a:pt x="422" y="84"/>
                  <a:pt x="422" y="85"/>
                </a:cubicBezTo>
                <a:cubicBezTo>
                  <a:pt x="422" y="85"/>
                  <a:pt x="422" y="86"/>
                  <a:pt x="422" y="86"/>
                </a:cubicBezTo>
                <a:cubicBezTo>
                  <a:pt x="422" y="87"/>
                  <a:pt x="422" y="87"/>
                  <a:pt x="422" y="88"/>
                </a:cubicBezTo>
                <a:cubicBezTo>
                  <a:pt x="423" y="88"/>
                  <a:pt x="423" y="87"/>
                  <a:pt x="423" y="87"/>
                </a:cubicBezTo>
                <a:cubicBezTo>
                  <a:pt x="424" y="87"/>
                  <a:pt x="424" y="87"/>
                  <a:pt x="424" y="88"/>
                </a:cubicBezTo>
                <a:cubicBezTo>
                  <a:pt x="425" y="87"/>
                  <a:pt x="424" y="86"/>
                  <a:pt x="424" y="86"/>
                </a:cubicBezTo>
                <a:cubicBezTo>
                  <a:pt x="423" y="85"/>
                  <a:pt x="423" y="85"/>
                  <a:pt x="423" y="84"/>
                </a:cubicBezTo>
                <a:cubicBezTo>
                  <a:pt x="424" y="83"/>
                  <a:pt x="423" y="82"/>
                  <a:pt x="425" y="82"/>
                </a:cubicBezTo>
                <a:cubicBezTo>
                  <a:pt x="425" y="82"/>
                  <a:pt x="425" y="83"/>
                  <a:pt x="426" y="83"/>
                </a:cubicBezTo>
                <a:cubicBezTo>
                  <a:pt x="426" y="82"/>
                  <a:pt x="425" y="81"/>
                  <a:pt x="425" y="80"/>
                </a:cubicBezTo>
                <a:cubicBezTo>
                  <a:pt x="425" y="80"/>
                  <a:pt x="425" y="79"/>
                  <a:pt x="424" y="79"/>
                </a:cubicBezTo>
                <a:cubicBezTo>
                  <a:pt x="424" y="78"/>
                  <a:pt x="424" y="78"/>
                  <a:pt x="424" y="78"/>
                </a:cubicBezTo>
                <a:cubicBezTo>
                  <a:pt x="424" y="76"/>
                  <a:pt x="425" y="76"/>
                  <a:pt x="424" y="75"/>
                </a:cubicBezTo>
                <a:cubicBezTo>
                  <a:pt x="424" y="74"/>
                  <a:pt x="424" y="72"/>
                  <a:pt x="423" y="73"/>
                </a:cubicBezTo>
                <a:cubicBezTo>
                  <a:pt x="423" y="73"/>
                  <a:pt x="424" y="74"/>
                  <a:pt x="423" y="75"/>
                </a:cubicBezTo>
                <a:cubicBezTo>
                  <a:pt x="423" y="75"/>
                  <a:pt x="423" y="74"/>
                  <a:pt x="422" y="75"/>
                </a:cubicBezTo>
                <a:cubicBezTo>
                  <a:pt x="422" y="75"/>
                  <a:pt x="422" y="75"/>
                  <a:pt x="422" y="76"/>
                </a:cubicBezTo>
                <a:cubicBezTo>
                  <a:pt x="422" y="76"/>
                  <a:pt x="422" y="77"/>
                  <a:pt x="422" y="78"/>
                </a:cubicBezTo>
                <a:cubicBezTo>
                  <a:pt x="422" y="78"/>
                  <a:pt x="423" y="79"/>
                  <a:pt x="422" y="79"/>
                </a:cubicBezTo>
                <a:close/>
                <a:moveTo>
                  <a:pt x="398" y="142"/>
                </a:moveTo>
                <a:cubicBezTo>
                  <a:pt x="398" y="142"/>
                  <a:pt x="399" y="142"/>
                  <a:pt x="398" y="142"/>
                </a:cubicBezTo>
                <a:cubicBezTo>
                  <a:pt x="398" y="142"/>
                  <a:pt x="397" y="142"/>
                  <a:pt x="398" y="142"/>
                </a:cubicBezTo>
                <a:close/>
                <a:moveTo>
                  <a:pt x="397" y="143"/>
                </a:moveTo>
                <a:cubicBezTo>
                  <a:pt x="397" y="142"/>
                  <a:pt x="397" y="142"/>
                  <a:pt x="398" y="141"/>
                </a:cubicBezTo>
                <a:cubicBezTo>
                  <a:pt x="398" y="141"/>
                  <a:pt x="398" y="140"/>
                  <a:pt x="398" y="140"/>
                </a:cubicBezTo>
                <a:cubicBezTo>
                  <a:pt x="398" y="140"/>
                  <a:pt x="398" y="140"/>
                  <a:pt x="398" y="140"/>
                </a:cubicBezTo>
                <a:cubicBezTo>
                  <a:pt x="397" y="141"/>
                  <a:pt x="397" y="142"/>
                  <a:pt x="397" y="143"/>
                </a:cubicBezTo>
                <a:close/>
                <a:moveTo>
                  <a:pt x="399" y="140"/>
                </a:moveTo>
                <a:cubicBezTo>
                  <a:pt x="399" y="140"/>
                  <a:pt x="398" y="140"/>
                  <a:pt x="398" y="140"/>
                </a:cubicBezTo>
                <a:cubicBezTo>
                  <a:pt x="398" y="140"/>
                  <a:pt x="398" y="140"/>
                  <a:pt x="398" y="141"/>
                </a:cubicBezTo>
                <a:cubicBezTo>
                  <a:pt x="399" y="140"/>
                  <a:pt x="399" y="141"/>
                  <a:pt x="399" y="142"/>
                </a:cubicBezTo>
                <a:cubicBezTo>
                  <a:pt x="399" y="142"/>
                  <a:pt x="399" y="141"/>
                  <a:pt x="399" y="141"/>
                </a:cubicBezTo>
                <a:cubicBezTo>
                  <a:pt x="399" y="141"/>
                  <a:pt x="399" y="141"/>
                  <a:pt x="399" y="142"/>
                </a:cubicBezTo>
                <a:cubicBezTo>
                  <a:pt x="400" y="141"/>
                  <a:pt x="399" y="140"/>
                  <a:pt x="399" y="140"/>
                </a:cubicBezTo>
                <a:close/>
                <a:moveTo>
                  <a:pt x="397" y="139"/>
                </a:moveTo>
                <a:cubicBezTo>
                  <a:pt x="397" y="139"/>
                  <a:pt x="398" y="139"/>
                  <a:pt x="398" y="139"/>
                </a:cubicBezTo>
                <a:cubicBezTo>
                  <a:pt x="398" y="139"/>
                  <a:pt x="398" y="139"/>
                  <a:pt x="398" y="139"/>
                </a:cubicBezTo>
                <a:cubicBezTo>
                  <a:pt x="397" y="139"/>
                  <a:pt x="397" y="138"/>
                  <a:pt x="397" y="138"/>
                </a:cubicBezTo>
                <a:cubicBezTo>
                  <a:pt x="397" y="138"/>
                  <a:pt x="397" y="139"/>
                  <a:pt x="397" y="139"/>
                </a:cubicBezTo>
                <a:cubicBezTo>
                  <a:pt x="397" y="139"/>
                  <a:pt x="397" y="139"/>
                  <a:pt x="397" y="139"/>
                </a:cubicBezTo>
                <a:close/>
                <a:moveTo>
                  <a:pt x="398" y="138"/>
                </a:moveTo>
                <a:cubicBezTo>
                  <a:pt x="398" y="139"/>
                  <a:pt x="399" y="139"/>
                  <a:pt x="399" y="139"/>
                </a:cubicBezTo>
                <a:cubicBezTo>
                  <a:pt x="399" y="139"/>
                  <a:pt x="399" y="140"/>
                  <a:pt x="399" y="140"/>
                </a:cubicBezTo>
                <a:cubicBezTo>
                  <a:pt x="400" y="141"/>
                  <a:pt x="400" y="139"/>
                  <a:pt x="400" y="139"/>
                </a:cubicBezTo>
                <a:cubicBezTo>
                  <a:pt x="400" y="138"/>
                  <a:pt x="399" y="138"/>
                  <a:pt x="398" y="138"/>
                </a:cubicBezTo>
                <a:close/>
                <a:moveTo>
                  <a:pt x="395" y="139"/>
                </a:moveTo>
                <a:cubicBezTo>
                  <a:pt x="395" y="141"/>
                  <a:pt x="395" y="142"/>
                  <a:pt x="396" y="141"/>
                </a:cubicBezTo>
                <a:cubicBezTo>
                  <a:pt x="396" y="141"/>
                  <a:pt x="395" y="142"/>
                  <a:pt x="396" y="143"/>
                </a:cubicBezTo>
                <a:cubicBezTo>
                  <a:pt x="396" y="143"/>
                  <a:pt x="396" y="143"/>
                  <a:pt x="397" y="143"/>
                </a:cubicBezTo>
                <a:cubicBezTo>
                  <a:pt x="397" y="143"/>
                  <a:pt x="397" y="143"/>
                  <a:pt x="397" y="142"/>
                </a:cubicBezTo>
                <a:cubicBezTo>
                  <a:pt x="397" y="142"/>
                  <a:pt x="397" y="141"/>
                  <a:pt x="397" y="140"/>
                </a:cubicBezTo>
                <a:cubicBezTo>
                  <a:pt x="397" y="140"/>
                  <a:pt x="396" y="140"/>
                  <a:pt x="396" y="139"/>
                </a:cubicBezTo>
                <a:cubicBezTo>
                  <a:pt x="395" y="139"/>
                  <a:pt x="395" y="139"/>
                  <a:pt x="395" y="139"/>
                </a:cubicBezTo>
                <a:close/>
                <a:moveTo>
                  <a:pt x="391" y="157"/>
                </a:moveTo>
                <a:cubicBezTo>
                  <a:pt x="391" y="158"/>
                  <a:pt x="391" y="158"/>
                  <a:pt x="391" y="159"/>
                </a:cubicBezTo>
                <a:cubicBezTo>
                  <a:pt x="391" y="159"/>
                  <a:pt x="390" y="159"/>
                  <a:pt x="391" y="160"/>
                </a:cubicBezTo>
                <a:cubicBezTo>
                  <a:pt x="391" y="161"/>
                  <a:pt x="392" y="160"/>
                  <a:pt x="392" y="161"/>
                </a:cubicBezTo>
                <a:cubicBezTo>
                  <a:pt x="392" y="161"/>
                  <a:pt x="391" y="163"/>
                  <a:pt x="391" y="163"/>
                </a:cubicBezTo>
                <a:cubicBezTo>
                  <a:pt x="392" y="163"/>
                  <a:pt x="393" y="163"/>
                  <a:pt x="393" y="163"/>
                </a:cubicBezTo>
                <a:cubicBezTo>
                  <a:pt x="393" y="163"/>
                  <a:pt x="393" y="162"/>
                  <a:pt x="393" y="162"/>
                </a:cubicBezTo>
                <a:cubicBezTo>
                  <a:pt x="393" y="162"/>
                  <a:pt x="393" y="162"/>
                  <a:pt x="393" y="162"/>
                </a:cubicBezTo>
                <a:cubicBezTo>
                  <a:pt x="393" y="161"/>
                  <a:pt x="393" y="161"/>
                  <a:pt x="393" y="160"/>
                </a:cubicBezTo>
                <a:cubicBezTo>
                  <a:pt x="393" y="160"/>
                  <a:pt x="392" y="159"/>
                  <a:pt x="393" y="159"/>
                </a:cubicBezTo>
                <a:cubicBezTo>
                  <a:pt x="394" y="159"/>
                  <a:pt x="394" y="160"/>
                  <a:pt x="394" y="160"/>
                </a:cubicBezTo>
                <a:cubicBezTo>
                  <a:pt x="394" y="161"/>
                  <a:pt x="395" y="161"/>
                  <a:pt x="394" y="161"/>
                </a:cubicBezTo>
                <a:cubicBezTo>
                  <a:pt x="394" y="162"/>
                  <a:pt x="395" y="162"/>
                  <a:pt x="395" y="162"/>
                </a:cubicBezTo>
                <a:cubicBezTo>
                  <a:pt x="395" y="162"/>
                  <a:pt x="396" y="161"/>
                  <a:pt x="396" y="161"/>
                </a:cubicBezTo>
                <a:cubicBezTo>
                  <a:pt x="397" y="161"/>
                  <a:pt x="396" y="161"/>
                  <a:pt x="395" y="160"/>
                </a:cubicBezTo>
                <a:cubicBezTo>
                  <a:pt x="395" y="160"/>
                  <a:pt x="396" y="160"/>
                  <a:pt x="396" y="160"/>
                </a:cubicBezTo>
                <a:cubicBezTo>
                  <a:pt x="395" y="159"/>
                  <a:pt x="395" y="159"/>
                  <a:pt x="395" y="159"/>
                </a:cubicBezTo>
                <a:cubicBezTo>
                  <a:pt x="395" y="158"/>
                  <a:pt x="395" y="158"/>
                  <a:pt x="394" y="158"/>
                </a:cubicBezTo>
                <a:cubicBezTo>
                  <a:pt x="395" y="158"/>
                  <a:pt x="396" y="156"/>
                  <a:pt x="397" y="157"/>
                </a:cubicBezTo>
                <a:cubicBezTo>
                  <a:pt x="397" y="156"/>
                  <a:pt x="396" y="156"/>
                  <a:pt x="396" y="156"/>
                </a:cubicBezTo>
                <a:cubicBezTo>
                  <a:pt x="395" y="156"/>
                  <a:pt x="395" y="157"/>
                  <a:pt x="395" y="157"/>
                </a:cubicBezTo>
                <a:cubicBezTo>
                  <a:pt x="394" y="157"/>
                  <a:pt x="395" y="156"/>
                  <a:pt x="394" y="157"/>
                </a:cubicBezTo>
                <a:cubicBezTo>
                  <a:pt x="393" y="158"/>
                  <a:pt x="392" y="156"/>
                  <a:pt x="393" y="155"/>
                </a:cubicBezTo>
                <a:cubicBezTo>
                  <a:pt x="393" y="154"/>
                  <a:pt x="394" y="155"/>
                  <a:pt x="394" y="155"/>
                </a:cubicBezTo>
                <a:cubicBezTo>
                  <a:pt x="395" y="155"/>
                  <a:pt x="396" y="155"/>
                  <a:pt x="397" y="155"/>
                </a:cubicBezTo>
                <a:cubicBezTo>
                  <a:pt x="398" y="156"/>
                  <a:pt x="399" y="154"/>
                  <a:pt x="399" y="153"/>
                </a:cubicBezTo>
                <a:cubicBezTo>
                  <a:pt x="399" y="153"/>
                  <a:pt x="398" y="154"/>
                  <a:pt x="398" y="154"/>
                </a:cubicBezTo>
                <a:cubicBezTo>
                  <a:pt x="397" y="154"/>
                  <a:pt x="397" y="154"/>
                  <a:pt x="397" y="154"/>
                </a:cubicBezTo>
                <a:cubicBezTo>
                  <a:pt x="396" y="154"/>
                  <a:pt x="396" y="154"/>
                  <a:pt x="396" y="154"/>
                </a:cubicBezTo>
                <a:cubicBezTo>
                  <a:pt x="395" y="154"/>
                  <a:pt x="394" y="153"/>
                  <a:pt x="393" y="154"/>
                </a:cubicBezTo>
                <a:cubicBezTo>
                  <a:pt x="392" y="154"/>
                  <a:pt x="392" y="155"/>
                  <a:pt x="392" y="155"/>
                </a:cubicBezTo>
                <a:cubicBezTo>
                  <a:pt x="392" y="156"/>
                  <a:pt x="392" y="157"/>
                  <a:pt x="391" y="157"/>
                </a:cubicBezTo>
                <a:close/>
                <a:moveTo>
                  <a:pt x="393" y="137"/>
                </a:moveTo>
                <a:cubicBezTo>
                  <a:pt x="393" y="138"/>
                  <a:pt x="394" y="138"/>
                  <a:pt x="394" y="139"/>
                </a:cubicBezTo>
                <a:cubicBezTo>
                  <a:pt x="395" y="138"/>
                  <a:pt x="395" y="138"/>
                  <a:pt x="394" y="137"/>
                </a:cubicBezTo>
                <a:cubicBezTo>
                  <a:pt x="393" y="137"/>
                  <a:pt x="393" y="137"/>
                  <a:pt x="393" y="137"/>
                </a:cubicBezTo>
                <a:close/>
                <a:moveTo>
                  <a:pt x="385" y="167"/>
                </a:moveTo>
                <a:cubicBezTo>
                  <a:pt x="385" y="167"/>
                  <a:pt x="386" y="168"/>
                  <a:pt x="386" y="167"/>
                </a:cubicBezTo>
                <a:cubicBezTo>
                  <a:pt x="387" y="166"/>
                  <a:pt x="386" y="166"/>
                  <a:pt x="385" y="167"/>
                </a:cubicBezTo>
                <a:close/>
                <a:moveTo>
                  <a:pt x="420" y="92"/>
                </a:moveTo>
                <a:cubicBezTo>
                  <a:pt x="420" y="92"/>
                  <a:pt x="420" y="93"/>
                  <a:pt x="420" y="93"/>
                </a:cubicBezTo>
                <a:cubicBezTo>
                  <a:pt x="419" y="93"/>
                  <a:pt x="419" y="93"/>
                  <a:pt x="419" y="94"/>
                </a:cubicBezTo>
                <a:cubicBezTo>
                  <a:pt x="419" y="94"/>
                  <a:pt x="420" y="95"/>
                  <a:pt x="420" y="95"/>
                </a:cubicBezTo>
                <a:cubicBezTo>
                  <a:pt x="420" y="96"/>
                  <a:pt x="420" y="95"/>
                  <a:pt x="421" y="95"/>
                </a:cubicBezTo>
                <a:cubicBezTo>
                  <a:pt x="421" y="95"/>
                  <a:pt x="421" y="95"/>
                  <a:pt x="421" y="95"/>
                </a:cubicBezTo>
                <a:cubicBezTo>
                  <a:pt x="421" y="94"/>
                  <a:pt x="420" y="95"/>
                  <a:pt x="420" y="94"/>
                </a:cubicBezTo>
                <a:cubicBezTo>
                  <a:pt x="420" y="94"/>
                  <a:pt x="421" y="94"/>
                  <a:pt x="421" y="94"/>
                </a:cubicBezTo>
                <a:cubicBezTo>
                  <a:pt x="421" y="94"/>
                  <a:pt x="422" y="93"/>
                  <a:pt x="422" y="94"/>
                </a:cubicBezTo>
                <a:cubicBezTo>
                  <a:pt x="423" y="94"/>
                  <a:pt x="424" y="95"/>
                  <a:pt x="424" y="95"/>
                </a:cubicBezTo>
                <a:cubicBezTo>
                  <a:pt x="424" y="95"/>
                  <a:pt x="424" y="94"/>
                  <a:pt x="424" y="94"/>
                </a:cubicBezTo>
                <a:cubicBezTo>
                  <a:pt x="425" y="93"/>
                  <a:pt x="425" y="93"/>
                  <a:pt x="425" y="93"/>
                </a:cubicBezTo>
                <a:cubicBezTo>
                  <a:pt x="426" y="93"/>
                  <a:pt x="427" y="93"/>
                  <a:pt x="427" y="92"/>
                </a:cubicBezTo>
                <a:cubicBezTo>
                  <a:pt x="426" y="92"/>
                  <a:pt x="427" y="91"/>
                  <a:pt x="427" y="91"/>
                </a:cubicBezTo>
                <a:cubicBezTo>
                  <a:pt x="426" y="92"/>
                  <a:pt x="426" y="91"/>
                  <a:pt x="424" y="91"/>
                </a:cubicBezTo>
                <a:cubicBezTo>
                  <a:pt x="424" y="90"/>
                  <a:pt x="423" y="90"/>
                  <a:pt x="422" y="89"/>
                </a:cubicBezTo>
                <a:cubicBezTo>
                  <a:pt x="422" y="88"/>
                  <a:pt x="422" y="90"/>
                  <a:pt x="422" y="90"/>
                </a:cubicBezTo>
                <a:cubicBezTo>
                  <a:pt x="422" y="91"/>
                  <a:pt x="422" y="91"/>
                  <a:pt x="422" y="91"/>
                </a:cubicBezTo>
                <a:cubicBezTo>
                  <a:pt x="422" y="92"/>
                  <a:pt x="422" y="92"/>
                  <a:pt x="421" y="92"/>
                </a:cubicBezTo>
                <a:cubicBezTo>
                  <a:pt x="421" y="92"/>
                  <a:pt x="421" y="92"/>
                  <a:pt x="420" y="92"/>
                </a:cubicBezTo>
                <a:close/>
                <a:moveTo>
                  <a:pt x="242" y="71"/>
                </a:moveTo>
                <a:cubicBezTo>
                  <a:pt x="242" y="71"/>
                  <a:pt x="243" y="72"/>
                  <a:pt x="243" y="72"/>
                </a:cubicBezTo>
                <a:cubicBezTo>
                  <a:pt x="244" y="72"/>
                  <a:pt x="243" y="71"/>
                  <a:pt x="243" y="71"/>
                </a:cubicBezTo>
                <a:cubicBezTo>
                  <a:pt x="243" y="70"/>
                  <a:pt x="242" y="71"/>
                  <a:pt x="242" y="71"/>
                </a:cubicBezTo>
                <a:close/>
                <a:moveTo>
                  <a:pt x="276" y="105"/>
                </a:moveTo>
                <a:cubicBezTo>
                  <a:pt x="275" y="105"/>
                  <a:pt x="275" y="105"/>
                  <a:pt x="274" y="105"/>
                </a:cubicBezTo>
                <a:cubicBezTo>
                  <a:pt x="274" y="105"/>
                  <a:pt x="273" y="105"/>
                  <a:pt x="273" y="105"/>
                </a:cubicBezTo>
                <a:cubicBezTo>
                  <a:pt x="272" y="107"/>
                  <a:pt x="275" y="106"/>
                  <a:pt x="275" y="106"/>
                </a:cubicBezTo>
                <a:cubicBezTo>
                  <a:pt x="275" y="105"/>
                  <a:pt x="275" y="105"/>
                  <a:pt x="276" y="105"/>
                </a:cubicBezTo>
                <a:close/>
                <a:moveTo>
                  <a:pt x="265" y="106"/>
                </a:moveTo>
                <a:cubicBezTo>
                  <a:pt x="265" y="105"/>
                  <a:pt x="264" y="105"/>
                  <a:pt x="263" y="105"/>
                </a:cubicBezTo>
                <a:cubicBezTo>
                  <a:pt x="262" y="105"/>
                  <a:pt x="262" y="105"/>
                  <a:pt x="261" y="105"/>
                </a:cubicBezTo>
                <a:cubicBezTo>
                  <a:pt x="261" y="105"/>
                  <a:pt x="261" y="105"/>
                  <a:pt x="261" y="105"/>
                </a:cubicBezTo>
                <a:cubicBezTo>
                  <a:pt x="262" y="106"/>
                  <a:pt x="263" y="106"/>
                  <a:pt x="265" y="106"/>
                </a:cubicBezTo>
                <a:close/>
                <a:moveTo>
                  <a:pt x="244" y="71"/>
                </a:moveTo>
                <a:cubicBezTo>
                  <a:pt x="244" y="71"/>
                  <a:pt x="244" y="72"/>
                  <a:pt x="244" y="72"/>
                </a:cubicBezTo>
                <a:cubicBezTo>
                  <a:pt x="245" y="71"/>
                  <a:pt x="245" y="72"/>
                  <a:pt x="245" y="72"/>
                </a:cubicBezTo>
                <a:cubicBezTo>
                  <a:pt x="245" y="72"/>
                  <a:pt x="245" y="71"/>
                  <a:pt x="246" y="71"/>
                </a:cubicBezTo>
                <a:cubicBezTo>
                  <a:pt x="246" y="71"/>
                  <a:pt x="245" y="71"/>
                  <a:pt x="245" y="71"/>
                </a:cubicBezTo>
                <a:cubicBezTo>
                  <a:pt x="247" y="70"/>
                  <a:pt x="244" y="69"/>
                  <a:pt x="245" y="70"/>
                </a:cubicBezTo>
                <a:cubicBezTo>
                  <a:pt x="245" y="70"/>
                  <a:pt x="244" y="70"/>
                  <a:pt x="245" y="70"/>
                </a:cubicBezTo>
                <a:cubicBezTo>
                  <a:pt x="245" y="70"/>
                  <a:pt x="244" y="70"/>
                  <a:pt x="244" y="70"/>
                </a:cubicBezTo>
                <a:cubicBezTo>
                  <a:pt x="244" y="70"/>
                  <a:pt x="244" y="70"/>
                  <a:pt x="244" y="71"/>
                </a:cubicBezTo>
                <a:close/>
                <a:moveTo>
                  <a:pt x="261" y="65"/>
                </a:moveTo>
                <a:cubicBezTo>
                  <a:pt x="260" y="65"/>
                  <a:pt x="259" y="65"/>
                  <a:pt x="258" y="65"/>
                </a:cubicBezTo>
                <a:cubicBezTo>
                  <a:pt x="259" y="65"/>
                  <a:pt x="259" y="66"/>
                  <a:pt x="259" y="66"/>
                </a:cubicBezTo>
                <a:cubicBezTo>
                  <a:pt x="259" y="66"/>
                  <a:pt x="260" y="65"/>
                  <a:pt x="261" y="65"/>
                </a:cubicBezTo>
                <a:close/>
                <a:moveTo>
                  <a:pt x="240" y="97"/>
                </a:moveTo>
                <a:cubicBezTo>
                  <a:pt x="240" y="97"/>
                  <a:pt x="240" y="98"/>
                  <a:pt x="240" y="98"/>
                </a:cubicBezTo>
                <a:cubicBezTo>
                  <a:pt x="240" y="98"/>
                  <a:pt x="240" y="98"/>
                  <a:pt x="240" y="98"/>
                </a:cubicBezTo>
                <a:cubicBezTo>
                  <a:pt x="240" y="99"/>
                  <a:pt x="240" y="99"/>
                  <a:pt x="240" y="99"/>
                </a:cubicBezTo>
                <a:cubicBezTo>
                  <a:pt x="241" y="100"/>
                  <a:pt x="241" y="100"/>
                  <a:pt x="241" y="99"/>
                </a:cubicBezTo>
                <a:cubicBezTo>
                  <a:pt x="241" y="99"/>
                  <a:pt x="242" y="99"/>
                  <a:pt x="242" y="99"/>
                </a:cubicBezTo>
                <a:cubicBezTo>
                  <a:pt x="242" y="98"/>
                  <a:pt x="242" y="97"/>
                  <a:pt x="242" y="97"/>
                </a:cubicBezTo>
                <a:cubicBezTo>
                  <a:pt x="242" y="95"/>
                  <a:pt x="241" y="96"/>
                  <a:pt x="240" y="96"/>
                </a:cubicBezTo>
                <a:cubicBezTo>
                  <a:pt x="240" y="96"/>
                  <a:pt x="240" y="96"/>
                  <a:pt x="240" y="96"/>
                </a:cubicBezTo>
                <a:cubicBezTo>
                  <a:pt x="240" y="97"/>
                  <a:pt x="240" y="97"/>
                  <a:pt x="240" y="97"/>
                </a:cubicBezTo>
                <a:close/>
                <a:moveTo>
                  <a:pt x="487" y="54"/>
                </a:moveTo>
                <a:cubicBezTo>
                  <a:pt x="487" y="54"/>
                  <a:pt x="485" y="54"/>
                  <a:pt x="485" y="54"/>
                </a:cubicBezTo>
                <a:cubicBezTo>
                  <a:pt x="485" y="54"/>
                  <a:pt x="485" y="55"/>
                  <a:pt x="485" y="55"/>
                </a:cubicBezTo>
                <a:cubicBezTo>
                  <a:pt x="486" y="56"/>
                  <a:pt x="487" y="55"/>
                  <a:pt x="488" y="55"/>
                </a:cubicBezTo>
                <a:cubicBezTo>
                  <a:pt x="488" y="56"/>
                  <a:pt x="489" y="56"/>
                  <a:pt x="489" y="55"/>
                </a:cubicBezTo>
                <a:cubicBezTo>
                  <a:pt x="489" y="55"/>
                  <a:pt x="488" y="54"/>
                  <a:pt x="487" y="54"/>
                </a:cubicBezTo>
                <a:close/>
                <a:moveTo>
                  <a:pt x="253" y="68"/>
                </a:moveTo>
                <a:cubicBezTo>
                  <a:pt x="254" y="68"/>
                  <a:pt x="254" y="67"/>
                  <a:pt x="255" y="67"/>
                </a:cubicBezTo>
                <a:cubicBezTo>
                  <a:pt x="254" y="67"/>
                  <a:pt x="254" y="67"/>
                  <a:pt x="255" y="66"/>
                </a:cubicBezTo>
                <a:cubicBezTo>
                  <a:pt x="253" y="66"/>
                  <a:pt x="253" y="67"/>
                  <a:pt x="253" y="68"/>
                </a:cubicBezTo>
                <a:close/>
                <a:moveTo>
                  <a:pt x="256" y="62"/>
                </a:moveTo>
                <a:cubicBezTo>
                  <a:pt x="256" y="62"/>
                  <a:pt x="256" y="62"/>
                  <a:pt x="256" y="62"/>
                </a:cubicBezTo>
                <a:cubicBezTo>
                  <a:pt x="256" y="62"/>
                  <a:pt x="256" y="62"/>
                  <a:pt x="256" y="62"/>
                </a:cubicBezTo>
                <a:cubicBezTo>
                  <a:pt x="256" y="61"/>
                  <a:pt x="255" y="61"/>
                  <a:pt x="256" y="62"/>
                </a:cubicBezTo>
                <a:close/>
                <a:moveTo>
                  <a:pt x="240" y="94"/>
                </a:moveTo>
                <a:cubicBezTo>
                  <a:pt x="240" y="95"/>
                  <a:pt x="241" y="95"/>
                  <a:pt x="241" y="95"/>
                </a:cubicBezTo>
                <a:cubicBezTo>
                  <a:pt x="242" y="94"/>
                  <a:pt x="242" y="94"/>
                  <a:pt x="242" y="93"/>
                </a:cubicBezTo>
                <a:cubicBezTo>
                  <a:pt x="241" y="93"/>
                  <a:pt x="241" y="93"/>
                  <a:pt x="241" y="94"/>
                </a:cubicBezTo>
                <a:cubicBezTo>
                  <a:pt x="241" y="94"/>
                  <a:pt x="241" y="94"/>
                  <a:pt x="240" y="94"/>
                </a:cubicBezTo>
                <a:close/>
                <a:moveTo>
                  <a:pt x="440" y="164"/>
                </a:moveTo>
                <a:cubicBezTo>
                  <a:pt x="440" y="163"/>
                  <a:pt x="440" y="163"/>
                  <a:pt x="440" y="163"/>
                </a:cubicBezTo>
                <a:cubicBezTo>
                  <a:pt x="439" y="163"/>
                  <a:pt x="440" y="163"/>
                  <a:pt x="440" y="164"/>
                </a:cubicBezTo>
                <a:cubicBezTo>
                  <a:pt x="440" y="164"/>
                  <a:pt x="440" y="164"/>
                  <a:pt x="440" y="164"/>
                </a:cubicBezTo>
                <a:cubicBezTo>
                  <a:pt x="440" y="165"/>
                  <a:pt x="442" y="165"/>
                  <a:pt x="441" y="164"/>
                </a:cubicBezTo>
                <a:cubicBezTo>
                  <a:pt x="441" y="164"/>
                  <a:pt x="441" y="164"/>
                  <a:pt x="440" y="164"/>
                </a:cubicBezTo>
                <a:close/>
                <a:moveTo>
                  <a:pt x="411" y="108"/>
                </a:moveTo>
                <a:cubicBezTo>
                  <a:pt x="411" y="108"/>
                  <a:pt x="412" y="109"/>
                  <a:pt x="412" y="108"/>
                </a:cubicBezTo>
                <a:cubicBezTo>
                  <a:pt x="412" y="108"/>
                  <a:pt x="412" y="108"/>
                  <a:pt x="412" y="108"/>
                </a:cubicBezTo>
                <a:cubicBezTo>
                  <a:pt x="412" y="106"/>
                  <a:pt x="410" y="107"/>
                  <a:pt x="410" y="107"/>
                </a:cubicBezTo>
                <a:cubicBezTo>
                  <a:pt x="409" y="108"/>
                  <a:pt x="409" y="108"/>
                  <a:pt x="409" y="109"/>
                </a:cubicBezTo>
                <a:cubicBezTo>
                  <a:pt x="410" y="110"/>
                  <a:pt x="410" y="108"/>
                  <a:pt x="411" y="108"/>
                </a:cubicBezTo>
                <a:close/>
                <a:moveTo>
                  <a:pt x="403" y="160"/>
                </a:moveTo>
                <a:cubicBezTo>
                  <a:pt x="402" y="160"/>
                  <a:pt x="404" y="160"/>
                  <a:pt x="404" y="160"/>
                </a:cubicBezTo>
                <a:cubicBezTo>
                  <a:pt x="404" y="160"/>
                  <a:pt x="404" y="160"/>
                  <a:pt x="404" y="160"/>
                </a:cubicBezTo>
                <a:cubicBezTo>
                  <a:pt x="405" y="160"/>
                  <a:pt x="405" y="160"/>
                  <a:pt x="405" y="160"/>
                </a:cubicBezTo>
                <a:cubicBezTo>
                  <a:pt x="406" y="160"/>
                  <a:pt x="406" y="160"/>
                  <a:pt x="407" y="161"/>
                </a:cubicBezTo>
                <a:cubicBezTo>
                  <a:pt x="407" y="159"/>
                  <a:pt x="406" y="159"/>
                  <a:pt x="405" y="159"/>
                </a:cubicBezTo>
                <a:cubicBezTo>
                  <a:pt x="404" y="159"/>
                  <a:pt x="403" y="159"/>
                  <a:pt x="403" y="160"/>
                </a:cubicBezTo>
                <a:close/>
                <a:moveTo>
                  <a:pt x="465" y="215"/>
                </a:moveTo>
                <a:cubicBezTo>
                  <a:pt x="465" y="215"/>
                  <a:pt x="465" y="214"/>
                  <a:pt x="464" y="214"/>
                </a:cubicBezTo>
                <a:cubicBezTo>
                  <a:pt x="464" y="214"/>
                  <a:pt x="463" y="214"/>
                  <a:pt x="463" y="215"/>
                </a:cubicBezTo>
                <a:cubicBezTo>
                  <a:pt x="463" y="216"/>
                  <a:pt x="463" y="215"/>
                  <a:pt x="462" y="216"/>
                </a:cubicBezTo>
                <a:cubicBezTo>
                  <a:pt x="462" y="216"/>
                  <a:pt x="462" y="217"/>
                  <a:pt x="462" y="217"/>
                </a:cubicBezTo>
                <a:cubicBezTo>
                  <a:pt x="462" y="218"/>
                  <a:pt x="461" y="218"/>
                  <a:pt x="461" y="218"/>
                </a:cubicBezTo>
                <a:cubicBezTo>
                  <a:pt x="460" y="218"/>
                  <a:pt x="460" y="219"/>
                  <a:pt x="459" y="219"/>
                </a:cubicBezTo>
                <a:cubicBezTo>
                  <a:pt x="459" y="219"/>
                  <a:pt x="458" y="219"/>
                  <a:pt x="458" y="220"/>
                </a:cubicBezTo>
                <a:cubicBezTo>
                  <a:pt x="457" y="221"/>
                  <a:pt x="457" y="222"/>
                  <a:pt x="456" y="222"/>
                </a:cubicBezTo>
                <a:cubicBezTo>
                  <a:pt x="455" y="223"/>
                  <a:pt x="457" y="223"/>
                  <a:pt x="458" y="223"/>
                </a:cubicBezTo>
                <a:cubicBezTo>
                  <a:pt x="458" y="224"/>
                  <a:pt x="460" y="224"/>
                  <a:pt x="460" y="224"/>
                </a:cubicBezTo>
                <a:cubicBezTo>
                  <a:pt x="461" y="223"/>
                  <a:pt x="462" y="222"/>
                  <a:pt x="462" y="221"/>
                </a:cubicBezTo>
                <a:cubicBezTo>
                  <a:pt x="462" y="220"/>
                  <a:pt x="463" y="220"/>
                  <a:pt x="464" y="219"/>
                </a:cubicBezTo>
                <a:cubicBezTo>
                  <a:pt x="464" y="219"/>
                  <a:pt x="464" y="219"/>
                  <a:pt x="465" y="219"/>
                </a:cubicBezTo>
                <a:cubicBezTo>
                  <a:pt x="464" y="219"/>
                  <a:pt x="464" y="219"/>
                  <a:pt x="465" y="218"/>
                </a:cubicBezTo>
                <a:cubicBezTo>
                  <a:pt x="465" y="217"/>
                  <a:pt x="466" y="217"/>
                  <a:pt x="466" y="216"/>
                </a:cubicBezTo>
                <a:cubicBezTo>
                  <a:pt x="466" y="215"/>
                  <a:pt x="466" y="215"/>
                  <a:pt x="466" y="214"/>
                </a:cubicBezTo>
                <a:cubicBezTo>
                  <a:pt x="465" y="215"/>
                  <a:pt x="465" y="215"/>
                  <a:pt x="465" y="215"/>
                </a:cubicBezTo>
                <a:close/>
                <a:moveTo>
                  <a:pt x="458" y="224"/>
                </a:moveTo>
                <a:cubicBezTo>
                  <a:pt x="457" y="224"/>
                  <a:pt x="457" y="225"/>
                  <a:pt x="457" y="225"/>
                </a:cubicBezTo>
                <a:cubicBezTo>
                  <a:pt x="458" y="225"/>
                  <a:pt x="459" y="225"/>
                  <a:pt x="458" y="224"/>
                </a:cubicBezTo>
                <a:close/>
                <a:moveTo>
                  <a:pt x="472" y="209"/>
                </a:moveTo>
                <a:cubicBezTo>
                  <a:pt x="470" y="210"/>
                  <a:pt x="470" y="210"/>
                  <a:pt x="469" y="209"/>
                </a:cubicBezTo>
                <a:cubicBezTo>
                  <a:pt x="468" y="209"/>
                  <a:pt x="469" y="208"/>
                  <a:pt x="468" y="208"/>
                </a:cubicBezTo>
                <a:cubicBezTo>
                  <a:pt x="468" y="208"/>
                  <a:pt x="468" y="209"/>
                  <a:pt x="467" y="208"/>
                </a:cubicBezTo>
                <a:cubicBezTo>
                  <a:pt x="467" y="208"/>
                  <a:pt x="467" y="207"/>
                  <a:pt x="467" y="207"/>
                </a:cubicBezTo>
                <a:cubicBezTo>
                  <a:pt x="467" y="207"/>
                  <a:pt x="466" y="207"/>
                  <a:pt x="466" y="206"/>
                </a:cubicBezTo>
                <a:cubicBezTo>
                  <a:pt x="466" y="205"/>
                  <a:pt x="467" y="206"/>
                  <a:pt x="466" y="205"/>
                </a:cubicBezTo>
                <a:cubicBezTo>
                  <a:pt x="465" y="205"/>
                  <a:pt x="465" y="204"/>
                  <a:pt x="464" y="204"/>
                </a:cubicBezTo>
                <a:cubicBezTo>
                  <a:pt x="464" y="205"/>
                  <a:pt x="465" y="205"/>
                  <a:pt x="465" y="206"/>
                </a:cubicBezTo>
                <a:cubicBezTo>
                  <a:pt x="465" y="206"/>
                  <a:pt x="465" y="206"/>
                  <a:pt x="465" y="206"/>
                </a:cubicBezTo>
                <a:cubicBezTo>
                  <a:pt x="466" y="206"/>
                  <a:pt x="466" y="208"/>
                  <a:pt x="467" y="208"/>
                </a:cubicBezTo>
                <a:cubicBezTo>
                  <a:pt x="467" y="209"/>
                  <a:pt x="467" y="210"/>
                  <a:pt x="467" y="210"/>
                </a:cubicBezTo>
                <a:cubicBezTo>
                  <a:pt x="467" y="211"/>
                  <a:pt x="466" y="211"/>
                  <a:pt x="466" y="212"/>
                </a:cubicBezTo>
                <a:cubicBezTo>
                  <a:pt x="466" y="212"/>
                  <a:pt x="466" y="213"/>
                  <a:pt x="467" y="213"/>
                </a:cubicBezTo>
                <a:cubicBezTo>
                  <a:pt x="467" y="213"/>
                  <a:pt x="468" y="213"/>
                  <a:pt x="468" y="213"/>
                </a:cubicBezTo>
                <a:cubicBezTo>
                  <a:pt x="468" y="214"/>
                  <a:pt x="467" y="215"/>
                  <a:pt x="467" y="215"/>
                </a:cubicBezTo>
                <a:cubicBezTo>
                  <a:pt x="467" y="215"/>
                  <a:pt x="468" y="216"/>
                  <a:pt x="469" y="215"/>
                </a:cubicBezTo>
                <a:cubicBezTo>
                  <a:pt x="469" y="214"/>
                  <a:pt x="470" y="213"/>
                  <a:pt x="470" y="212"/>
                </a:cubicBezTo>
                <a:cubicBezTo>
                  <a:pt x="470" y="212"/>
                  <a:pt x="471" y="211"/>
                  <a:pt x="471" y="212"/>
                </a:cubicBezTo>
                <a:cubicBezTo>
                  <a:pt x="471" y="212"/>
                  <a:pt x="471" y="211"/>
                  <a:pt x="471" y="211"/>
                </a:cubicBezTo>
                <a:cubicBezTo>
                  <a:pt x="472" y="211"/>
                  <a:pt x="473" y="209"/>
                  <a:pt x="472" y="209"/>
                </a:cubicBezTo>
                <a:close/>
                <a:moveTo>
                  <a:pt x="232" y="98"/>
                </a:moveTo>
                <a:cubicBezTo>
                  <a:pt x="232" y="99"/>
                  <a:pt x="233" y="99"/>
                  <a:pt x="233" y="99"/>
                </a:cubicBezTo>
                <a:cubicBezTo>
                  <a:pt x="233" y="99"/>
                  <a:pt x="233" y="99"/>
                  <a:pt x="234" y="98"/>
                </a:cubicBezTo>
                <a:cubicBezTo>
                  <a:pt x="233" y="98"/>
                  <a:pt x="233" y="98"/>
                  <a:pt x="232" y="98"/>
                </a:cubicBezTo>
                <a:close/>
                <a:moveTo>
                  <a:pt x="485" y="50"/>
                </a:moveTo>
                <a:cubicBezTo>
                  <a:pt x="484" y="51"/>
                  <a:pt x="485" y="51"/>
                  <a:pt x="484" y="51"/>
                </a:cubicBezTo>
                <a:cubicBezTo>
                  <a:pt x="483" y="52"/>
                  <a:pt x="484" y="52"/>
                  <a:pt x="484" y="53"/>
                </a:cubicBezTo>
                <a:cubicBezTo>
                  <a:pt x="483" y="53"/>
                  <a:pt x="483" y="53"/>
                  <a:pt x="482" y="52"/>
                </a:cubicBezTo>
                <a:cubicBezTo>
                  <a:pt x="481" y="52"/>
                  <a:pt x="480" y="52"/>
                  <a:pt x="480" y="52"/>
                </a:cubicBezTo>
                <a:cubicBezTo>
                  <a:pt x="480" y="51"/>
                  <a:pt x="480" y="50"/>
                  <a:pt x="479" y="50"/>
                </a:cubicBezTo>
                <a:cubicBezTo>
                  <a:pt x="478" y="50"/>
                  <a:pt x="477" y="50"/>
                  <a:pt x="476" y="50"/>
                </a:cubicBezTo>
                <a:cubicBezTo>
                  <a:pt x="476" y="50"/>
                  <a:pt x="476" y="48"/>
                  <a:pt x="475" y="49"/>
                </a:cubicBezTo>
                <a:cubicBezTo>
                  <a:pt x="475" y="49"/>
                  <a:pt x="475" y="50"/>
                  <a:pt x="475" y="51"/>
                </a:cubicBezTo>
                <a:cubicBezTo>
                  <a:pt x="475" y="52"/>
                  <a:pt x="472" y="52"/>
                  <a:pt x="471" y="52"/>
                </a:cubicBezTo>
                <a:cubicBezTo>
                  <a:pt x="471" y="53"/>
                  <a:pt x="472" y="53"/>
                  <a:pt x="472" y="54"/>
                </a:cubicBezTo>
                <a:cubicBezTo>
                  <a:pt x="472" y="55"/>
                  <a:pt x="473" y="55"/>
                  <a:pt x="474" y="56"/>
                </a:cubicBezTo>
                <a:cubicBezTo>
                  <a:pt x="474" y="56"/>
                  <a:pt x="473" y="57"/>
                  <a:pt x="473" y="57"/>
                </a:cubicBezTo>
                <a:cubicBezTo>
                  <a:pt x="473" y="57"/>
                  <a:pt x="472" y="57"/>
                  <a:pt x="472" y="57"/>
                </a:cubicBezTo>
                <a:cubicBezTo>
                  <a:pt x="471" y="57"/>
                  <a:pt x="470" y="56"/>
                  <a:pt x="470" y="56"/>
                </a:cubicBezTo>
                <a:cubicBezTo>
                  <a:pt x="468" y="57"/>
                  <a:pt x="466" y="58"/>
                  <a:pt x="464" y="59"/>
                </a:cubicBezTo>
                <a:cubicBezTo>
                  <a:pt x="463" y="60"/>
                  <a:pt x="462" y="61"/>
                  <a:pt x="461" y="62"/>
                </a:cubicBezTo>
                <a:cubicBezTo>
                  <a:pt x="460" y="61"/>
                  <a:pt x="460" y="61"/>
                  <a:pt x="458" y="61"/>
                </a:cubicBezTo>
                <a:cubicBezTo>
                  <a:pt x="456" y="61"/>
                  <a:pt x="456" y="61"/>
                  <a:pt x="455" y="62"/>
                </a:cubicBezTo>
                <a:cubicBezTo>
                  <a:pt x="455" y="62"/>
                  <a:pt x="455" y="62"/>
                  <a:pt x="455" y="61"/>
                </a:cubicBezTo>
                <a:cubicBezTo>
                  <a:pt x="455" y="61"/>
                  <a:pt x="454" y="62"/>
                  <a:pt x="453" y="62"/>
                </a:cubicBezTo>
                <a:cubicBezTo>
                  <a:pt x="453" y="62"/>
                  <a:pt x="452" y="62"/>
                  <a:pt x="452" y="62"/>
                </a:cubicBezTo>
                <a:cubicBezTo>
                  <a:pt x="451" y="63"/>
                  <a:pt x="450" y="65"/>
                  <a:pt x="449" y="66"/>
                </a:cubicBezTo>
                <a:cubicBezTo>
                  <a:pt x="450" y="66"/>
                  <a:pt x="451" y="66"/>
                  <a:pt x="451" y="67"/>
                </a:cubicBezTo>
                <a:cubicBezTo>
                  <a:pt x="451" y="68"/>
                  <a:pt x="451" y="68"/>
                  <a:pt x="451" y="69"/>
                </a:cubicBezTo>
                <a:cubicBezTo>
                  <a:pt x="450" y="70"/>
                  <a:pt x="449" y="70"/>
                  <a:pt x="450" y="72"/>
                </a:cubicBezTo>
                <a:cubicBezTo>
                  <a:pt x="450" y="72"/>
                  <a:pt x="449" y="73"/>
                  <a:pt x="448" y="73"/>
                </a:cubicBezTo>
                <a:cubicBezTo>
                  <a:pt x="448" y="73"/>
                  <a:pt x="447" y="73"/>
                  <a:pt x="447" y="74"/>
                </a:cubicBezTo>
                <a:cubicBezTo>
                  <a:pt x="447" y="74"/>
                  <a:pt x="447" y="75"/>
                  <a:pt x="446" y="75"/>
                </a:cubicBezTo>
                <a:cubicBezTo>
                  <a:pt x="445" y="76"/>
                  <a:pt x="445" y="75"/>
                  <a:pt x="445" y="77"/>
                </a:cubicBezTo>
                <a:cubicBezTo>
                  <a:pt x="445" y="78"/>
                  <a:pt x="443" y="79"/>
                  <a:pt x="442" y="80"/>
                </a:cubicBezTo>
                <a:cubicBezTo>
                  <a:pt x="441" y="76"/>
                  <a:pt x="438" y="68"/>
                  <a:pt x="444" y="66"/>
                </a:cubicBezTo>
                <a:cubicBezTo>
                  <a:pt x="445" y="65"/>
                  <a:pt x="446" y="65"/>
                  <a:pt x="447" y="64"/>
                </a:cubicBezTo>
                <a:cubicBezTo>
                  <a:pt x="447" y="63"/>
                  <a:pt x="448" y="62"/>
                  <a:pt x="450" y="61"/>
                </a:cubicBezTo>
                <a:cubicBezTo>
                  <a:pt x="451" y="61"/>
                  <a:pt x="452" y="60"/>
                  <a:pt x="452" y="59"/>
                </a:cubicBezTo>
                <a:cubicBezTo>
                  <a:pt x="452" y="59"/>
                  <a:pt x="452" y="58"/>
                  <a:pt x="453" y="57"/>
                </a:cubicBezTo>
                <a:cubicBezTo>
                  <a:pt x="453" y="57"/>
                  <a:pt x="454" y="57"/>
                  <a:pt x="454" y="57"/>
                </a:cubicBezTo>
                <a:cubicBezTo>
                  <a:pt x="453" y="57"/>
                  <a:pt x="453" y="57"/>
                  <a:pt x="452" y="57"/>
                </a:cubicBezTo>
                <a:cubicBezTo>
                  <a:pt x="451" y="57"/>
                  <a:pt x="451" y="58"/>
                  <a:pt x="450" y="58"/>
                </a:cubicBezTo>
                <a:cubicBezTo>
                  <a:pt x="450" y="59"/>
                  <a:pt x="448" y="60"/>
                  <a:pt x="447" y="61"/>
                </a:cubicBezTo>
                <a:cubicBezTo>
                  <a:pt x="447" y="59"/>
                  <a:pt x="447" y="59"/>
                  <a:pt x="447" y="58"/>
                </a:cubicBezTo>
                <a:cubicBezTo>
                  <a:pt x="446" y="58"/>
                  <a:pt x="446" y="58"/>
                  <a:pt x="445" y="58"/>
                </a:cubicBezTo>
                <a:cubicBezTo>
                  <a:pt x="444" y="58"/>
                  <a:pt x="444" y="58"/>
                  <a:pt x="443" y="59"/>
                </a:cubicBezTo>
                <a:cubicBezTo>
                  <a:pt x="441" y="60"/>
                  <a:pt x="440" y="61"/>
                  <a:pt x="439" y="62"/>
                </a:cubicBezTo>
                <a:cubicBezTo>
                  <a:pt x="439" y="63"/>
                  <a:pt x="440" y="63"/>
                  <a:pt x="440" y="63"/>
                </a:cubicBezTo>
                <a:cubicBezTo>
                  <a:pt x="440" y="64"/>
                  <a:pt x="439" y="64"/>
                  <a:pt x="439" y="64"/>
                </a:cubicBezTo>
                <a:cubicBezTo>
                  <a:pt x="437" y="64"/>
                  <a:pt x="436" y="64"/>
                  <a:pt x="435" y="64"/>
                </a:cubicBezTo>
                <a:cubicBezTo>
                  <a:pt x="435" y="64"/>
                  <a:pt x="436" y="63"/>
                  <a:pt x="436" y="63"/>
                </a:cubicBezTo>
                <a:cubicBezTo>
                  <a:pt x="435" y="63"/>
                  <a:pt x="434" y="63"/>
                  <a:pt x="433" y="63"/>
                </a:cubicBezTo>
                <a:cubicBezTo>
                  <a:pt x="432" y="63"/>
                  <a:pt x="431" y="63"/>
                  <a:pt x="431" y="63"/>
                </a:cubicBezTo>
                <a:cubicBezTo>
                  <a:pt x="431" y="64"/>
                  <a:pt x="430" y="63"/>
                  <a:pt x="430" y="63"/>
                </a:cubicBezTo>
                <a:cubicBezTo>
                  <a:pt x="429" y="63"/>
                  <a:pt x="428" y="63"/>
                  <a:pt x="427" y="63"/>
                </a:cubicBezTo>
                <a:cubicBezTo>
                  <a:pt x="426" y="63"/>
                  <a:pt x="424" y="63"/>
                  <a:pt x="424" y="63"/>
                </a:cubicBezTo>
                <a:cubicBezTo>
                  <a:pt x="422" y="65"/>
                  <a:pt x="420" y="66"/>
                  <a:pt x="418" y="68"/>
                </a:cubicBezTo>
                <a:cubicBezTo>
                  <a:pt x="417" y="70"/>
                  <a:pt x="415" y="71"/>
                  <a:pt x="413" y="72"/>
                </a:cubicBezTo>
                <a:cubicBezTo>
                  <a:pt x="413" y="73"/>
                  <a:pt x="414" y="72"/>
                  <a:pt x="414" y="72"/>
                </a:cubicBezTo>
                <a:cubicBezTo>
                  <a:pt x="415" y="73"/>
                  <a:pt x="415" y="72"/>
                  <a:pt x="415" y="73"/>
                </a:cubicBezTo>
                <a:cubicBezTo>
                  <a:pt x="415" y="73"/>
                  <a:pt x="415" y="74"/>
                  <a:pt x="416" y="74"/>
                </a:cubicBezTo>
                <a:cubicBezTo>
                  <a:pt x="417" y="74"/>
                  <a:pt x="417" y="75"/>
                  <a:pt x="418" y="73"/>
                </a:cubicBezTo>
                <a:cubicBezTo>
                  <a:pt x="418" y="72"/>
                  <a:pt x="422" y="75"/>
                  <a:pt x="422" y="76"/>
                </a:cubicBezTo>
                <a:cubicBezTo>
                  <a:pt x="421" y="78"/>
                  <a:pt x="421" y="80"/>
                  <a:pt x="420" y="82"/>
                </a:cubicBezTo>
                <a:cubicBezTo>
                  <a:pt x="420" y="83"/>
                  <a:pt x="419" y="84"/>
                  <a:pt x="418" y="86"/>
                </a:cubicBezTo>
                <a:cubicBezTo>
                  <a:pt x="417" y="88"/>
                  <a:pt x="416" y="89"/>
                  <a:pt x="415" y="90"/>
                </a:cubicBezTo>
                <a:cubicBezTo>
                  <a:pt x="414" y="91"/>
                  <a:pt x="413" y="92"/>
                  <a:pt x="412" y="93"/>
                </a:cubicBezTo>
                <a:cubicBezTo>
                  <a:pt x="411" y="93"/>
                  <a:pt x="410" y="93"/>
                  <a:pt x="410" y="93"/>
                </a:cubicBezTo>
                <a:cubicBezTo>
                  <a:pt x="409" y="93"/>
                  <a:pt x="409" y="93"/>
                  <a:pt x="409" y="92"/>
                </a:cubicBezTo>
                <a:cubicBezTo>
                  <a:pt x="408" y="92"/>
                  <a:pt x="408" y="93"/>
                  <a:pt x="407" y="93"/>
                </a:cubicBezTo>
                <a:cubicBezTo>
                  <a:pt x="406" y="94"/>
                  <a:pt x="406" y="94"/>
                  <a:pt x="406" y="95"/>
                </a:cubicBezTo>
                <a:cubicBezTo>
                  <a:pt x="405" y="97"/>
                  <a:pt x="404" y="98"/>
                  <a:pt x="402" y="99"/>
                </a:cubicBezTo>
                <a:cubicBezTo>
                  <a:pt x="404" y="100"/>
                  <a:pt x="405" y="102"/>
                  <a:pt x="405" y="104"/>
                </a:cubicBezTo>
                <a:cubicBezTo>
                  <a:pt x="405" y="105"/>
                  <a:pt x="405" y="105"/>
                  <a:pt x="404" y="106"/>
                </a:cubicBezTo>
                <a:cubicBezTo>
                  <a:pt x="403" y="107"/>
                  <a:pt x="402" y="106"/>
                  <a:pt x="401" y="106"/>
                </a:cubicBezTo>
                <a:cubicBezTo>
                  <a:pt x="401" y="106"/>
                  <a:pt x="401" y="105"/>
                  <a:pt x="401" y="104"/>
                </a:cubicBezTo>
                <a:cubicBezTo>
                  <a:pt x="401" y="103"/>
                  <a:pt x="401" y="103"/>
                  <a:pt x="401" y="102"/>
                </a:cubicBezTo>
                <a:cubicBezTo>
                  <a:pt x="402" y="102"/>
                  <a:pt x="401" y="101"/>
                  <a:pt x="401" y="101"/>
                </a:cubicBezTo>
                <a:cubicBezTo>
                  <a:pt x="400" y="101"/>
                  <a:pt x="399" y="102"/>
                  <a:pt x="399" y="101"/>
                </a:cubicBezTo>
                <a:cubicBezTo>
                  <a:pt x="399" y="100"/>
                  <a:pt x="399" y="99"/>
                  <a:pt x="400" y="99"/>
                </a:cubicBezTo>
                <a:cubicBezTo>
                  <a:pt x="400" y="99"/>
                  <a:pt x="398" y="98"/>
                  <a:pt x="398" y="98"/>
                </a:cubicBezTo>
                <a:cubicBezTo>
                  <a:pt x="397" y="98"/>
                  <a:pt x="396" y="99"/>
                  <a:pt x="396" y="99"/>
                </a:cubicBezTo>
                <a:cubicBezTo>
                  <a:pt x="395" y="99"/>
                  <a:pt x="395" y="100"/>
                  <a:pt x="394" y="100"/>
                </a:cubicBezTo>
                <a:cubicBezTo>
                  <a:pt x="394" y="99"/>
                  <a:pt x="395" y="98"/>
                  <a:pt x="395" y="97"/>
                </a:cubicBezTo>
                <a:cubicBezTo>
                  <a:pt x="395" y="97"/>
                  <a:pt x="395" y="96"/>
                  <a:pt x="394" y="97"/>
                </a:cubicBezTo>
                <a:cubicBezTo>
                  <a:pt x="393" y="97"/>
                  <a:pt x="393" y="97"/>
                  <a:pt x="392" y="98"/>
                </a:cubicBezTo>
                <a:cubicBezTo>
                  <a:pt x="391" y="98"/>
                  <a:pt x="391" y="99"/>
                  <a:pt x="390" y="99"/>
                </a:cubicBezTo>
                <a:cubicBezTo>
                  <a:pt x="390" y="99"/>
                  <a:pt x="389" y="99"/>
                  <a:pt x="389" y="100"/>
                </a:cubicBezTo>
                <a:cubicBezTo>
                  <a:pt x="390" y="100"/>
                  <a:pt x="390" y="101"/>
                  <a:pt x="391" y="101"/>
                </a:cubicBezTo>
                <a:cubicBezTo>
                  <a:pt x="391" y="102"/>
                  <a:pt x="391" y="102"/>
                  <a:pt x="392" y="102"/>
                </a:cubicBezTo>
                <a:cubicBezTo>
                  <a:pt x="393" y="101"/>
                  <a:pt x="395" y="102"/>
                  <a:pt x="396" y="102"/>
                </a:cubicBezTo>
                <a:cubicBezTo>
                  <a:pt x="394" y="103"/>
                  <a:pt x="393" y="104"/>
                  <a:pt x="391" y="106"/>
                </a:cubicBezTo>
                <a:cubicBezTo>
                  <a:pt x="392" y="106"/>
                  <a:pt x="393" y="107"/>
                  <a:pt x="393" y="107"/>
                </a:cubicBezTo>
                <a:cubicBezTo>
                  <a:pt x="394" y="108"/>
                  <a:pt x="394" y="109"/>
                  <a:pt x="395" y="110"/>
                </a:cubicBezTo>
                <a:cubicBezTo>
                  <a:pt x="394" y="110"/>
                  <a:pt x="393" y="110"/>
                  <a:pt x="392" y="110"/>
                </a:cubicBezTo>
                <a:cubicBezTo>
                  <a:pt x="393" y="111"/>
                  <a:pt x="394" y="111"/>
                  <a:pt x="395" y="112"/>
                </a:cubicBezTo>
                <a:cubicBezTo>
                  <a:pt x="394" y="112"/>
                  <a:pt x="394" y="113"/>
                  <a:pt x="393" y="113"/>
                </a:cubicBezTo>
                <a:cubicBezTo>
                  <a:pt x="394" y="113"/>
                  <a:pt x="394" y="113"/>
                  <a:pt x="395" y="114"/>
                </a:cubicBezTo>
                <a:cubicBezTo>
                  <a:pt x="394" y="115"/>
                  <a:pt x="393" y="117"/>
                  <a:pt x="392" y="119"/>
                </a:cubicBezTo>
                <a:cubicBezTo>
                  <a:pt x="391" y="120"/>
                  <a:pt x="390" y="122"/>
                  <a:pt x="388" y="123"/>
                </a:cubicBezTo>
                <a:cubicBezTo>
                  <a:pt x="386" y="124"/>
                  <a:pt x="384" y="124"/>
                  <a:pt x="382" y="125"/>
                </a:cubicBezTo>
                <a:cubicBezTo>
                  <a:pt x="381" y="125"/>
                  <a:pt x="380" y="126"/>
                  <a:pt x="380" y="126"/>
                </a:cubicBezTo>
                <a:cubicBezTo>
                  <a:pt x="379" y="126"/>
                  <a:pt x="379" y="126"/>
                  <a:pt x="379" y="127"/>
                </a:cubicBezTo>
                <a:cubicBezTo>
                  <a:pt x="379" y="127"/>
                  <a:pt x="379" y="128"/>
                  <a:pt x="379" y="127"/>
                </a:cubicBezTo>
                <a:cubicBezTo>
                  <a:pt x="378" y="127"/>
                  <a:pt x="378" y="126"/>
                  <a:pt x="378" y="126"/>
                </a:cubicBezTo>
                <a:cubicBezTo>
                  <a:pt x="378" y="126"/>
                  <a:pt x="379" y="126"/>
                  <a:pt x="379" y="126"/>
                </a:cubicBezTo>
                <a:cubicBezTo>
                  <a:pt x="378" y="125"/>
                  <a:pt x="377" y="125"/>
                  <a:pt x="376" y="126"/>
                </a:cubicBezTo>
                <a:cubicBezTo>
                  <a:pt x="375" y="126"/>
                  <a:pt x="374" y="127"/>
                  <a:pt x="373" y="128"/>
                </a:cubicBezTo>
                <a:cubicBezTo>
                  <a:pt x="373" y="128"/>
                  <a:pt x="373" y="129"/>
                  <a:pt x="373" y="129"/>
                </a:cubicBezTo>
                <a:cubicBezTo>
                  <a:pt x="373" y="130"/>
                  <a:pt x="374" y="130"/>
                  <a:pt x="374" y="131"/>
                </a:cubicBezTo>
                <a:cubicBezTo>
                  <a:pt x="375" y="132"/>
                  <a:pt x="375" y="133"/>
                  <a:pt x="376" y="133"/>
                </a:cubicBezTo>
                <a:cubicBezTo>
                  <a:pt x="377" y="134"/>
                  <a:pt x="377" y="135"/>
                  <a:pt x="377" y="136"/>
                </a:cubicBezTo>
                <a:cubicBezTo>
                  <a:pt x="377" y="137"/>
                  <a:pt x="378" y="139"/>
                  <a:pt x="377" y="139"/>
                </a:cubicBezTo>
                <a:cubicBezTo>
                  <a:pt x="376" y="141"/>
                  <a:pt x="374" y="142"/>
                  <a:pt x="372" y="144"/>
                </a:cubicBezTo>
                <a:cubicBezTo>
                  <a:pt x="371" y="143"/>
                  <a:pt x="372" y="142"/>
                  <a:pt x="372" y="142"/>
                </a:cubicBezTo>
                <a:cubicBezTo>
                  <a:pt x="371" y="141"/>
                  <a:pt x="370" y="140"/>
                  <a:pt x="370" y="140"/>
                </a:cubicBezTo>
                <a:cubicBezTo>
                  <a:pt x="369" y="139"/>
                  <a:pt x="368" y="138"/>
                  <a:pt x="366" y="138"/>
                </a:cubicBezTo>
                <a:cubicBezTo>
                  <a:pt x="366" y="138"/>
                  <a:pt x="366" y="137"/>
                  <a:pt x="366" y="137"/>
                </a:cubicBezTo>
                <a:cubicBezTo>
                  <a:pt x="365" y="137"/>
                  <a:pt x="365" y="137"/>
                  <a:pt x="365" y="139"/>
                </a:cubicBezTo>
                <a:cubicBezTo>
                  <a:pt x="365" y="140"/>
                  <a:pt x="364" y="140"/>
                  <a:pt x="364" y="141"/>
                </a:cubicBezTo>
                <a:cubicBezTo>
                  <a:pt x="364" y="142"/>
                  <a:pt x="364" y="142"/>
                  <a:pt x="364" y="142"/>
                </a:cubicBezTo>
                <a:cubicBezTo>
                  <a:pt x="364" y="143"/>
                  <a:pt x="364" y="143"/>
                  <a:pt x="365" y="143"/>
                </a:cubicBezTo>
                <a:cubicBezTo>
                  <a:pt x="365" y="143"/>
                  <a:pt x="366" y="145"/>
                  <a:pt x="366" y="145"/>
                </a:cubicBezTo>
                <a:cubicBezTo>
                  <a:pt x="366" y="146"/>
                  <a:pt x="367" y="147"/>
                  <a:pt x="368" y="147"/>
                </a:cubicBezTo>
                <a:cubicBezTo>
                  <a:pt x="368" y="147"/>
                  <a:pt x="369" y="148"/>
                  <a:pt x="370" y="149"/>
                </a:cubicBezTo>
                <a:cubicBezTo>
                  <a:pt x="370" y="149"/>
                  <a:pt x="370" y="151"/>
                  <a:pt x="370" y="151"/>
                </a:cubicBezTo>
                <a:cubicBezTo>
                  <a:pt x="370" y="152"/>
                  <a:pt x="370" y="153"/>
                  <a:pt x="371" y="154"/>
                </a:cubicBezTo>
                <a:cubicBezTo>
                  <a:pt x="370" y="153"/>
                  <a:pt x="369" y="153"/>
                  <a:pt x="368" y="152"/>
                </a:cubicBezTo>
                <a:cubicBezTo>
                  <a:pt x="367" y="151"/>
                  <a:pt x="367" y="151"/>
                  <a:pt x="366" y="150"/>
                </a:cubicBezTo>
                <a:cubicBezTo>
                  <a:pt x="366" y="149"/>
                  <a:pt x="366" y="147"/>
                  <a:pt x="365" y="147"/>
                </a:cubicBezTo>
                <a:cubicBezTo>
                  <a:pt x="364" y="146"/>
                  <a:pt x="363" y="145"/>
                  <a:pt x="362" y="144"/>
                </a:cubicBezTo>
                <a:cubicBezTo>
                  <a:pt x="362" y="144"/>
                  <a:pt x="363" y="142"/>
                  <a:pt x="363" y="141"/>
                </a:cubicBezTo>
                <a:cubicBezTo>
                  <a:pt x="363" y="140"/>
                  <a:pt x="363" y="139"/>
                  <a:pt x="362" y="137"/>
                </a:cubicBezTo>
                <a:cubicBezTo>
                  <a:pt x="362" y="135"/>
                  <a:pt x="362" y="133"/>
                  <a:pt x="361" y="131"/>
                </a:cubicBezTo>
                <a:cubicBezTo>
                  <a:pt x="360" y="132"/>
                  <a:pt x="360" y="132"/>
                  <a:pt x="359" y="133"/>
                </a:cubicBezTo>
                <a:cubicBezTo>
                  <a:pt x="359" y="134"/>
                  <a:pt x="359" y="134"/>
                  <a:pt x="358" y="133"/>
                </a:cubicBezTo>
                <a:cubicBezTo>
                  <a:pt x="357" y="133"/>
                  <a:pt x="357" y="133"/>
                  <a:pt x="357" y="132"/>
                </a:cubicBezTo>
                <a:cubicBezTo>
                  <a:pt x="357" y="132"/>
                  <a:pt x="358" y="131"/>
                  <a:pt x="357" y="131"/>
                </a:cubicBezTo>
                <a:cubicBezTo>
                  <a:pt x="357" y="129"/>
                  <a:pt x="356" y="128"/>
                  <a:pt x="355" y="127"/>
                </a:cubicBezTo>
                <a:cubicBezTo>
                  <a:pt x="354" y="126"/>
                  <a:pt x="354" y="125"/>
                  <a:pt x="353" y="124"/>
                </a:cubicBezTo>
                <a:cubicBezTo>
                  <a:pt x="353" y="124"/>
                  <a:pt x="352" y="125"/>
                  <a:pt x="351" y="125"/>
                </a:cubicBezTo>
                <a:cubicBezTo>
                  <a:pt x="350" y="125"/>
                  <a:pt x="349" y="125"/>
                  <a:pt x="348" y="125"/>
                </a:cubicBezTo>
                <a:cubicBezTo>
                  <a:pt x="348" y="125"/>
                  <a:pt x="347" y="125"/>
                  <a:pt x="347" y="126"/>
                </a:cubicBezTo>
                <a:cubicBezTo>
                  <a:pt x="347" y="126"/>
                  <a:pt x="347" y="126"/>
                  <a:pt x="347" y="127"/>
                </a:cubicBezTo>
                <a:cubicBezTo>
                  <a:pt x="347" y="127"/>
                  <a:pt x="346" y="128"/>
                  <a:pt x="345" y="128"/>
                </a:cubicBezTo>
                <a:cubicBezTo>
                  <a:pt x="344" y="130"/>
                  <a:pt x="342" y="131"/>
                  <a:pt x="341" y="132"/>
                </a:cubicBezTo>
                <a:cubicBezTo>
                  <a:pt x="340" y="133"/>
                  <a:pt x="339" y="133"/>
                  <a:pt x="339" y="133"/>
                </a:cubicBezTo>
                <a:cubicBezTo>
                  <a:pt x="338" y="134"/>
                  <a:pt x="338" y="134"/>
                  <a:pt x="338" y="135"/>
                </a:cubicBezTo>
                <a:cubicBezTo>
                  <a:pt x="338" y="136"/>
                  <a:pt x="338" y="137"/>
                  <a:pt x="338" y="138"/>
                </a:cubicBezTo>
                <a:cubicBezTo>
                  <a:pt x="338" y="139"/>
                  <a:pt x="337" y="140"/>
                  <a:pt x="337" y="140"/>
                </a:cubicBezTo>
                <a:cubicBezTo>
                  <a:pt x="338" y="141"/>
                  <a:pt x="338" y="142"/>
                  <a:pt x="339" y="143"/>
                </a:cubicBezTo>
                <a:cubicBezTo>
                  <a:pt x="339" y="144"/>
                  <a:pt x="340" y="144"/>
                  <a:pt x="340" y="145"/>
                </a:cubicBezTo>
                <a:cubicBezTo>
                  <a:pt x="341" y="147"/>
                  <a:pt x="338" y="148"/>
                  <a:pt x="338" y="146"/>
                </a:cubicBezTo>
                <a:cubicBezTo>
                  <a:pt x="338" y="145"/>
                  <a:pt x="338" y="144"/>
                  <a:pt x="338" y="143"/>
                </a:cubicBezTo>
                <a:cubicBezTo>
                  <a:pt x="338" y="142"/>
                  <a:pt x="337" y="142"/>
                  <a:pt x="337" y="141"/>
                </a:cubicBezTo>
                <a:cubicBezTo>
                  <a:pt x="336" y="142"/>
                  <a:pt x="337" y="143"/>
                  <a:pt x="336" y="143"/>
                </a:cubicBezTo>
                <a:cubicBezTo>
                  <a:pt x="335" y="144"/>
                  <a:pt x="335" y="144"/>
                  <a:pt x="334" y="144"/>
                </a:cubicBezTo>
                <a:cubicBezTo>
                  <a:pt x="332" y="141"/>
                  <a:pt x="331" y="138"/>
                  <a:pt x="329" y="135"/>
                </a:cubicBezTo>
                <a:cubicBezTo>
                  <a:pt x="329" y="134"/>
                  <a:pt x="328" y="133"/>
                  <a:pt x="328" y="132"/>
                </a:cubicBezTo>
                <a:cubicBezTo>
                  <a:pt x="328" y="132"/>
                  <a:pt x="328" y="131"/>
                  <a:pt x="328" y="130"/>
                </a:cubicBezTo>
                <a:cubicBezTo>
                  <a:pt x="328" y="128"/>
                  <a:pt x="328" y="126"/>
                  <a:pt x="328" y="124"/>
                </a:cubicBezTo>
                <a:cubicBezTo>
                  <a:pt x="327" y="125"/>
                  <a:pt x="327" y="126"/>
                  <a:pt x="326" y="126"/>
                </a:cubicBezTo>
                <a:cubicBezTo>
                  <a:pt x="326" y="127"/>
                  <a:pt x="326" y="127"/>
                  <a:pt x="325" y="127"/>
                </a:cubicBezTo>
                <a:cubicBezTo>
                  <a:pt x="324" y="127"/>
                  <a:pt x="323" y="125"/>
                  <a:pt x="323" y="124"/>
                </a:cubicBezTo>
                <a:cubicBezTo>
                  <a:pt x="323" y="124"/>
                  <a:pt x="325" y="124"/>
                  <a:pt x="325" y="124"/>
                </a:cubicBezTo>
                <a:cubicBezTo>
                  <a:pt x="324" y="124"/>
                  <a:pt x="324" y="124"/>
                  <a:pt x="324" y="124"/>
                </a:cubicBezTo>
                <a:cubicBezTo>
                  <a:pt x="323" y="124"/>
                  <a:pt x="322" y="123"/>
                  <a:pt x="321" y="122"/>
                </a:cubicBezTo>
                <a:cubicBezTo>
                  <a:pt x="320" y="122"/>
                  <a:pt x="320" y="121"/>
                  <a:pt x="320" y="120"/>
                </a:cubicBezTo>
                <a:cubicBezTo>
                  <a:pt x="319" y="120"/>
                  <a:pt x="315" y="120"/>
                  <a:pt x="314" y="121"/>
                </a:cubicBezTo>
                <a:cubicBezTo>
                  <a:pt x="312" y="121"/>
                  <a:pt x="310" y="120"/>
                  <a:pt x="309" y="120"/>
                </a:cubicBezTo>
                <a:cubicBezTo>
                  <a:pt x="308" y="120"/>
                  <a:pt x="307" y="120"/>
                  <a:pt x="307" y="119"/>
                </a:cubicBezTo>
                <a:cubicBezTo>
                  <a:pt x="306" y="118"/>
                  <a:pt x="306" y="117"/>
                  <a:pt x="305" y="118"/>
                </a:cubicBezTo>
                <a:cubicBezTo>
                  <a:pt x="304" y="118"/>
                  <a:pt x="303" y="118"/>
                  <a:pt x="302" y="118"/>
                </a:cubicBezTo>
                <a:cubicBezTo>
                  <a:pt x="301" y="118"/>
                  <a:pt x="301" y="117"/>
                  <a:pt x="300" y="117"/>
                </a:cubicBezTo>
                <a:cubicBezTo>
                  <a:pt x="299" y="116"/>
                  <a:pt x="299" y="116"/>
                  <a:pt x="298" y="115"/>
                </a:cubicBezTo>
                <a:cubicBezTo>
                  <a:pt x="298" y="114"/>
                  <a:pt x="298" y="113"/>
                  <a:pt x="297" y="113"/>
                </a:cubicBezTo>
                <a:cubicBezTo>
                  <a:pt x="295" y="113"/>
                  <a:pt x="295" y="113"/>
                  <a:pt x="294" y="114"/>
                </a:cubicBezTo>
                <a:cubicBezTo>
                  <a:pt x="294" y="114"/>
                  <a:pt x="295" y="116"/>
                  <a:pt x="295" y="116"/>
                </a:cubicBezTo>
                <a:cubicBezTo>
                  <a:pt x="296" y="118"/>
                  <a:pt x="297" y="119"/>
                  <a:pt x="298" y="121"/>
                </a:cubicBezTo>
                <a:cubicBezTo>
                  <a:pt x="298" y="120"/>
                  <a:pt x="298" y="119"/>
                  <a:pt x="298" y="119"/>
                </a:cubicBezTo>
                <a:cubicBezTo>
                  <a:pt x="299" y="120"/>
                  <a:pt x="299" y="121"/>
                  <a:pt x="299" y="122"/>
                </a:cubicBezTo>
                <a:cubicBezTo>
                  <a:pt x="300" y="122"/>
                  <a:pt x="302" y="122"/>
                  <a:pt x="303" y="122"/>
                </a:cubicBezTo>
                <a:cubicBezTo>
                  <a:pt x="304" y="121"/>
                  <a:pt x="305" y="120"/>
                  <a:pt x="306" y="119"/>
                </a:cubicBezTo>
                <a:cubicBezTo>
                  <a:pt x="306" y="120"/>
                  <a:pt x="305" y="121"/>
                  <a:pt x="306" y="121"/>
                </a:cubicBezTo>
                <a:cubicBezTo>
                  <a:pt x="307" y="122"/>
                  <a:pt x="307" y="122"/>
                  <a:pt x="308" y="122"/>
                </a:cubicBezTo>
                <a:cubicBezTo>
                  <a:pt x="308" y="123"/>
                  <a:pt x="309" y="122"/>
                  <a:pt x="309" y="123"/>
                </a:cubicBezTo>
                <a:cubicBezTo>
                  <a:pt x="309" y="123"/>
                  <a:pt x="309" y="124"/>
                  <a:pt x="310" y="124"/>
                </a:cubicBezTo>
                <a:cubicBezTo>
                  <a:pt x="310" y="124"/>
                  <a:pt x="310" y="125"/>
                  <a:pt x="310" y="125"/>
                </a:cubicBezTo>
                <a:cubicBezTo>
                  <a:pt x="310" y="126"/>
                  <a:pt x="309" y="127"/>
                  <a:pt x="308" y="127"/>
                </a:cubicBezTo>
                <a:cubicBezTo>
                  <a:pt x="308" y="127"/>
                  <a:pt x="308" y="127"/>
                  <a:pt x="308" y="127"/>
                </a:cubicBezTo>
                <a:cubicBezTo>
                  <a:pt x="308" y="128"/>
                  <a:pt x="307" y="128"/>
                  <a:pt x="307" y="129"/>
                </a:cubicBezTo>
                <a:cubicBezTo>
                  <a:pt x="307" y="130"/>
                  <a:pt x="307" y="130"/>
                  <a:pt x="306" y="130"/>
                </a:cubicBezTo>
                <a:cubicBezTo>
                  <a:pt x="306" y="130"/>
                  <a:pt x="305" y="130"/>
                  <a:pt x="304" y="131"/>
                </a:cubicBezTo>
                <a:cubicBezTo>
                  <a:pt x="304" y="131"/>
                  <a:pt x="304" y="132"/>
                  <a:pt x="303" y="132"/>
                </a:cubicBezTo>
                <a:cubicBezTo>
                  <a:pt x="303" y="132"/>
                  <a:pt x="303" y="132"/>
                  <a:pt x="302" y="132"/>
                </a:cubicBezTo>
                <a:cubicBezTo>
                  <a:pt x="302" y="132"/>
                  <a:pt x="301" y="133"/>
                  <a:pt x="301" y="133"/>
                </a:cubicBezTo>
                <a:cubicBezTo>
                  <a:pt x="300" y="133"/>
                  <a:pt x="300" y="134"/>
                  <a:pt x="299" y="134"/>
                </a:cubicBezTo>
                <a:cubicBezTo>
                  <a:pt x="298" y="135"/>
                  <a:pt x="297" y="135"/>
                  <a:pt x="296" y="135"/>
                </a:cubicBezTo>
                <a:cubicBezTo>
                  <a:pt x="296" y="135"/>
                  <a:pt x="295" y="136"/>
                  <a:pt x="295" y="136"/>
                </a:cubicBezTo>
                <a:cubicBezTo>
                  <a:pt x="295" y="136"/>
                  <a:pt x="295" y="136"/>
                  <a:pt x="294" y="136"/>
                </a:cubicBezTo>
                <a:cubicBezTo>
                  <a:pt x="293" y="136"/>
                  <a:pt x="292" y="137"/>
                  <a:pt x="291" y="137"/>
                </a:cubicBezTo>
                <a:cubicBezTo>
                  <a:pt x="290" y="137"/>
                  <a:pt x="290" y="138"/>
                  <a:pt x="289" y="138"/>
                </a:cubicBezTo>
                <a:cubicBezTo>
                  <a:pt x="288" y="138"/>
                  <a:pt x="288" y="138"/>
                  <a:pt x="288" y="137"/>
                </a:cubicBezTo>
                <a:cubicBezTo>
                  <a:pt x="288" y="136"/>
                  <a:pt x="287" y="135"/>
                  <a:pt x="287" y="133"/>
                </a:cubicBezTo>
                <a:cubicBezTo>
                  <a:pt x="287" y="132"/>
                  <a:pt x="286" y="130"/>
                  <a:pt x="285" y="129"/>
                </a:cubicBezTo>
                <a:cubicBezTo>
                  <a:pt x="284" y="128"/>
                  <a:pt x="284" y="128"/>
                  <a:pt x="283" y="127"/>
                </a:cubicBezTo>
                <a:cubicBezTo>
                  <a:pt x="282" y="127"/>
                  <a:pt x="282" y="125"/>
                  <a:pt x="282" y="125"/>
                </a:cubicBezTo>
                <a:cubicBezTo>
                  <a:pt x="282" y="124"/>
                  <a:pt x="281" y="123"/>
                  <a:pt x="281" y="122"/>
                </a:cubicBezTo>
                <a:cubicBezTo>
                  <a:pt x="280" y="122"/>
                  <a:pt x="280" y="121"/>
                  <a:pt x="280" y="121"/>
                </a:cubicBezTo>
                <a:cubicBezTo>
                  <a:pt x="279" y="120"/>
                  <a:pt x="278" y="119"/>
                  <a:pt x="277" y="117"/>
                </a:cubicBezTo>
                <a:cubicBezTo>
                  <a:pt x="277" y="117"/>
                  <a:pt x="277" y="116"/>
                  <a:pt x="276" y="116"/>
                </a:cubicBezTo>
                <a:cubicBezTo>
                  <a:pt x="276" y="115"/>
                  <a:pt x="276" y="115"/>
                  <a:pt x="276" y="114"/>
                </a:cubicBezTo>
                <a:cubicBezTo>
                  <a:pt x="276" y="115"/>
                  <a:pt x="276" y="116"/>
                  <a:pt x="275" y="116"/>
                </a:cubicBezTo>
                <a:cubicBezTo>
                  <a:pt x="274" y="115"/>
                  <a:pt x="274" y="115"/>
                  <a:pt x="273" y="113"/>
                </a:cubicBezTo>
                <a:cubicBezTo>
                  <a:pt x="272" y="114"/>
                  <a:pt x="274" y="116"/>
                  <a:pt x="274" y="116"/>
                </a:cubicBezTo>
                <a:cubicBezTo>
                  <a:pt x="275" y="118"/>
                  <a:pt x="276" y="120"/>
                  <a:pt x="277" y="121"/>
                </a:cubicBezTo>
                <a:cubicBezTo>
                  <a:pt x="277" y="122"/>
                  <a:pt x="277" y="123"/>
                  <a:pt x="278" y="124"/>
                </a:cubicBezTo>
                <a:cubicBezTo>
                  <a:pt x="278" y="124"/>
                  <a:pt x="279" y="125"/>
                  <a:pt x="279" y="125"/>
                </a:cubicBezTo>
                <a:cubicBezTo>
                  <a:pt x="279" y="126"/>
                  <a:pt x="279" y="127"/>
                  <a:pt x="279" y="128"/>
                </a:cubicBezTo>
                <a:cubicBezTo>
                  <a:pt x="279" y="128"/>
                  <a:pt x="279" y="129"/>
                  <a:pt x="280" y="129"/>
                </a:cubicBezTo>
                <a:cubicBezTo>
                  <a:pt x="280" y="130"/>
                  <a:pt x="281" y="130"/>
                  <a:pt x="281" y="131"/>
                </a:cubicBezTo>
                <a:cubicBezTo>
                  <a:pt x="282" y="132"/>
                  <a:pt x="282" y="133"/>
                  <a:pt x="283" y="135"/>
                </a:cubicBezTo>
                <a:cubicBezTo>
                  <a:pt x="283" y="135"/>
                  <a:pt x="284" y="135"/>
                  <a:pt x="285" y="135"/>
                </a:cubicBezTo>
                <a:cubicBezTo>
                  <a:pt x="285" y="136"/>
                  <a:pt x="286" y="136"/>
                  <a:pt x="286" y="137"/>
                </a:cubicBezTo>
                <a:cubicBezTo>
                  <a:pt x="287" y="138"/>
                  <a:pt x="288" y="138"/>
                  <a:pt x="287" y="140"/>
                </a:cubicBezTo>
                <a:cubicBezTo>
                  <a:pt x="288" y="140"/>
                  <a:pt x="289" y="141"/>
                  <a:pt x="290" y="141"/>
                </a:cubicBezTo>
                <a:cubicBezTo>
                  <a:pt x="292" y="141"/>
                  <a:pt x="294" y="140"/>
                  <a:pt x="297" y="140"/>
                </a:cubicBezTo>
                <a:cubicBezTo>
                  <a:pt x="297" y="139"/>
                  <a:pt x="298" y="139"/>
                  <a:pt x="299" y="140"/>
                </a:cubicBezTo>
                <a:cubicBezTo>
                  <a:pt x="299" y="140"/>
                  <a:pt x="298" y="142"/>
                  <a:pt x="298" y="142"/>
                </a:cubicBezTo>
                <a:cubicBezTo>
                  <a:pt x="297" y="144"/>
                  <a:pt x="296" y="146"/>
                  <a:pt x="295" y="147"/>
                </a:cubicBezTo>
                <a:cubicBezTo>
                  <a:pt x="295" y="148"/>
                  <a:pt x="294" y="150"/>
                  <a:pt x="293" y="151"/>
                </a:cubicBezTo>
                <a:cubicBezTo>
                  <a:pt x="290" y="153"/>
                  <a:pt x="287" y="156"/>
                  <a:pt x="285" y="159"/>
                </a:cubicBezTo>
                <a:cubicBezTo>
                  <a:pt x="284" y="160"/>
                  <a:pt x="281" y="163"/>
                  <a:pt x="282" y="164"/>
                </a:cubicBezTo>
                <a:cubicBezTo>
                  <a:pt x="283" y="165"/>
                  <a:pt x="283" y="165"/>
                  <a:pt x="283" y="167"/>
                </a:cubicBezTo>
                <a:cubicBezTo>
                  <a:pt x="282" y="168"/>
                  <a:pt x="283" y="168"/>
                  <a:pt x="283" y="169"/>
                </a:cubicBezTo>
                <a:cubicBezTo>
                  <a:pt x="285" y="171"/>
                  <a:pt x="284" y="173"/>
                  <a:pt x="284" y="175"/>
                </a:cubicBezTo>
                <a:cubicBezTo>
                  <a:pt x="284" y="176"/>
                  <a:pt x="283" y="178"/>
                  <a:pt x="282" y="179"/>
                </a:cubicBezTo>
                <a:cubicBezTo>
                  <a:pt x="281" y="179"/>
                  <a:pt x="280" y="179"/>
                  <a:pt x="279" y="180"/>
                </a:cubicBezTo>
                <a:cubicBezTo>
                  <a:pt x="278" y="181"/>
                  <a:pt x="278" y="181"/>
                  <a:pt x="277" y="182"/>
                </a:cubicBezTo>
                <a:cubicBezTo>
                  <a:pt x="276" y="183"/>
                  <a:pt x="276" y="183"/>
                  <a:pt x="276" y="184"/>
                </a:cubicBezTo>
                <a:cubicBezTo>
                  <a:pt x="276" y="184"/>
                  <a:pt x="277" y="186"/>
                  <a:pt x="277" y="186"/>
                </a:cubicBezTo>
                <a:cubicBezTo>
                  <a:pt x="277" y="187"/>
                  <a:pt x="277" y="189"/>
                  <a:pt x="277" y="189"/>
                </a:cubicBezTo>
                <a:cubicBezTo>
                  <a:pt x="276" y="190"/>
                  <a:pt x="275" y="190"/>
                  <a:pt x="274" y="190"/>
                </a:cubicBezTo>
                <a:cubicBezTo>
                  <a:pt x="273" y="191"/>
                  <a:pt x="273" y="191"/>
                  <a:pt x="273" y="192"/>
                </a:cubicBezTo>
                <a:cubicBezTo>
                  <a:pt x="273" y="193"/>
                  <a:pt x="273" y="195"/>
                  <a:pt x="273" y="195"/>
                </a:cubicBezTo>
                <a:cubicBezTo>
                  <a:pt x="272" y="196"/>
                  <a:pt x="271" y="198"/>
                  <a:pt x="269" y="200"/>
                </a:cubicBezTo>
                <a:cubicBezTo>
                  <a:pt x="269" y="200"/>
                  <a:pt x="268" y="201"/>
                  <a:pt x="267" y="201"/>
                </a:cubicBezTo>
                <a:cubicBezTo>
                  <a:pt x="267" y="202"/>
                  <a:pt x="266" y="203"/>
                  <a:pt x="265" y="203"/>
                </a:cubicBezTo>
                <a:cubicBezTo>
                  <a:pt x="263" y="203"/>
                  <a:pt x="261" y="204"/>
                  <a:pt x="259" y="204"/>
                </a:cubicBezTo>
                <a:cubicBezTo>
                  <a:pt x="258" y="204"/>
                  <a:pt x="257" y="204"/>
                  <a:pt x="256" y="205"/>
                </a:cubicBezTo>
                <a:cubicBezTo>
                  <a:pt x="256" y="205"/>
                  <a:pt x="255" y="204"/>
                  <a:pt x="254" y="203"/>
                </a:cubicBezTo>
                <a:cubicBezTo>
                  <a:pt x="253" y="202"/>
                  <a:pt x="253" y="202"/>
                  <a:pt x="254" y="201"/>
                </a:cubicBezTo>
                <a:cubicBezTo>
                  <a:pt x="254" y="200"/>
                  <a:pt x="253" y="199"/>
                  <a:pt x="253" y="199"/>
                </a:cubicBezTo>
                <a:cubicBezTo>
                  <a:pt x="252" y="198"/>
                  <a:pt x="252" y="197"/>
                  <a:pt x="251" y="196"/>
                </a:cubicBezTo>
                <a:cubicBezTo>
                  <a:pt x="251" y="195"/>
                  <a:pt x="250" y="194"/>
                  <a:pt x="250" y="194"/>
                </a:cubicBezTo>
                <a:cubicBezTo>
                  <a:pt x="249" y="194"/>
                  <a:pt x="249" y="192"/>
                  <a:pt x="249" y="192"/>
                </a:cubicBezTo>
                <a:cubicBezTo>
                  <a:pt x="249" y="190"/>
                  <a:pt x="249" y="189"/>
                  <a:pt x="248" y="188"/>
                </a:cubicBezTo>
                <a:cubicBezTo>
                  <a:pt x="248" y="186"/>
                  <a:pt x="247" y="185"/>
                  <a:pt x="246" y="184"/>
                </a:cubicBezTo>
                <a:cubicBezTo>
                  <a:pt x="246" y="183"/>
                  <a:pt x="245" y="182"/>
                  <a:pt x="245" y="181"/>
                </a:cubicBezTo>
                <a:cubicBezTo>
                  <a:pt x="245" y="180"/>
                  <a:pt x="245" y="179"/>
                  <a:pt x="245" y="179"/>
                </a:cubicBezTo>
                <a:cubicBezTo>
                  <a:pt x="245" y="177"/>
                  <a:pt x="245" y="175"/>
                  <a:pt x="247" y="173"/>
                </a:cubicBezTo>
                <a:cubicBezTo>
                  <a:pt x="248" y="171"/>
                  <a:pt x="247" y="170"/>
                  <a:pt x="247" y="168"/>
                </a:cubicBezTo>
                <a:cubicBezTo>
                  <a:pt x="246" y="166"/>
                  <a:pt x="246" y="164"/>
                  <a:pt x="245" y="162"/>
                </a:cubicBezTo>
                <a:cubicBezTo>
                  <a:pt x="245" y="161"/>
                  <a:pt x="244" y="161"/>
                  <a:pt x="244" y="160"/>
                </a:cubicBezTo>
                <a:cubicBezTo>
                  <a:pt x="243" y="159"/>
                  <a:pt x="242" y="158"/>
                  <a:pt x="241" y="158"/>
                </a:cubicBezTo>
                <a:cubicBezTo>
                  <a:pt x="241" y="157"/>
                  <a:pt x="241" y="156"/>
                  <a:pt x="241" y="156"/>
                </a:cubicBezTo>
                <a:cubicBezTo>
                  <a:pt x="241" y="155"/>
                  <a:pt x="242" y="153"/>
                  <a:pt x="242" y="152"/>
                </a:cubicBezTo>
                <a:cubicBezTo>
                  <a:pt x="242" y="151"/>
                  <a:pt x="242" y="151"/>
                  <a:pt x="241" y="150"/>
                </a:cubicBezTo>
                <a:cubicBezTo>
                  <a:pt x="241" y="149"/>
                  <a:pt x="241" y="149"/>
                  <a:pt x="239" y="149"/>
                </a:cubicBezTo>
                <a:cubicBezTo>
                  <a:pt x="239" y="149"/>
                  <a:pt x="237" y="150"/>
                  <a:pt x="237" y="149"/>
                </a:cubicBezTo>
                <a:cubicBezTo>
                  <a:pt x="236" y="148"/>
                  <a:pt x="235" y="147"/>
                  <a:pt x="235" y="147"/>
                </a:cubicBezTo>
                <a:cubicBezTo>
                  <a:pt x="234" y="146"/>
                  <a:pt x="230" y="147"/>
                  <a:pt x="229" y="147"/>
                </a:cubicBezTo>
                <a:cubicBezTo>
                  <a:pt x="228" y="148"/>
                  <a:pt x="227" y="148"/>
                  <a:pt x="226" y="149"/>
                </a:cubicBezTo>
                <a:cubicBezTo>
                  <a:pt x="226" y="149"/>
                  <a:pt x="225" y="149"/>
                  <a:pt x="224" y="149"/>
                </a:cubicBezTo>
                <a:cubicBezTo>
                  <a:pt x="223" y="148"/>
                  <a:pt x="223" y="148"/>
                  <a:pt x="222" y="148"/>
                </a:cubicBezTo>
                <a:cubicBezTo>
                  <a:pt x="221" y="149"/>
                  <a:pt x="220" y="149"/>
                  <a:pt x="219" y="149"/>
                </a:cubicBezTo>
                <a:cubicBezTo>
                  <a:pt x="218" y="150"/>
                  <a:pt x="217" y="149"/>
                  <a:pt x="217" y="149"/>
                </a:cubicBezTo>
                <a:cubicBezTo>
                  <a:pt x="216" y="148"/>
                  <a:pt x="215" y="147"/>
                  <a:pt x="214" y="147"/>
                </a:cubicBezTo>
                <a:cubicBezTo>
                  <a:pt x="212" y="146"/>
                  <a:pt x="212" y="145"/>
                  <a:pt x="211" y="144"/>
                </a:cubicBezTo>
                <a:cubicBezTo>
                  <a:pt x="209" y="142"/>
                  <a:pt x="208" y="140"/>
                  <a:pt x="207" y="137"/>
                </a:cubicBezTo>
                <a:cubicBezTo>
                  <a:pt x="206" y="137"/>
                  <a:pt x="206" y="136"/>
                  <a:pt x="205" y="135"/>
                </a:cubicBezTo>
                <a:cubicBezTo>
                  <a:pt x="205" y="135"/>
                  <a:pt x="206" y="134"/>
                  <a:pt x="206" y="133"/>
                </a:cubicBezTo>
                <a:cubicBezTo>
                  <a:pt x="206" y="133"/>
                  <a:pt x="207" y="132"/>
                  <a:pt x="207" y="131"/>
                </a:cubicBezTo>
                <a:cubicBezTo>
                  <a:pt x="207" y="130"/>
                  <a:pt x="206" y="129"/>
                  <a:pt x="206" y="128"/>
                </a:cubicBezTo>
                <a:cubicBezTo>
                  <a:pt x="206" y="127"/>
                  <a:pt x="205" y="126"/>
                  <a:pt x="205" y="125"/>
                </a:cubicBezTo>
                <a:cubicBezTo>
                  <a:pt x="205" y="125"/>
                  <a:pt x="206" y="124"/>
                  <a:pt x="206" y="124"/>
                </a:cubicBezTo>
                <a:cubicBezTo>
                  <a:pt x="208" y="122"/>
                  <a:pt x="209" y="120"/>
                  <a:pt x="210" y="117"/>
                </a:cubicBezTo>
                <a:cubicBezTo>
                  <a:pt x="211" y="116"/>
                  <a:pt x="212" y="115"/>
                  <a:pt x="214" y="115"/>
                </a:cubicBezTo>
                <a:cubicBezTo>
                  <a:pt x="215" y="114"/>
                  <a:pt x="215" y="114"/>
                  <a:pt x="215" y="113"/>
                </a:cubicBezTo>
                <a:cubicBezTo>
                  <a:pt x="215" y="112"/>
                  <a:pt x="216" y="111"/>
                  <a:pt x="216" y="110"/>
                </a:cubicBezTo>
                <a:cubicBezTo>
                  <a:pt x="216" y="108"/>
                  <a:pt x="219" y="108"/>
                  <a:pt x="220" y="107"/>
                </a:cubicBezTo>
                <a:cubicBezTo>
                  <a:pt x="220" y="106"/>
                  <a:pt x="220" y="105"/>
                  <a:pt x="221" y="104"/>
                </a:cubicBezTo>
                <a:cubicBezTo>
                  <a:pt x="221" y="104"/>
                  <a:pt x="222" y="105"/>
                  <a:pt x="223" y="105"/>
                </a:cubicBezTo>
                <a:cubicBezTo>
                  <a:pt x="223" y="105"/>
                  <a:pt x="224" y="105"/>
                  <a:pt x="225" y="105"/>
                </a:cubicBezTo>
                <a:cubicBezTo>
                  <a:pt x="225" y="105"/>
                  <a:pt x="226" y="106"/>
                  <a:pt x="226" y="106"/>
                </a:cubicBezTo>
                <a:cubicBezTo>
                  <a:pt x="227" y="105"/>
                  <a:pt x="227" y="105"/>
                  <a:pt x="228" y="104"/>
                </a:cubicBezTo>
                <a:cubicBezTo>
                  <a:pt x="230" y="104"/>
                  <a:pt x="232" y="103"/>
                  <a:pt x="233" y="103"/>
                </a:cubicBezTo>
                <a:cubicBezTo>
                  <a:pt x="234" y="103"/>
                  <a:pt x="234" y="103"/>
                  <a:pt x="235" y="103"/>
                </a:cubicBezTo>
                <a:cubicBezTo>
                  <a:pt x="235" y="103"/>
                  <a:pt x="236" y="103"/>
                  <a:pt x="236" y="103"/>
                </a:cubicBezTo>
                <a:cubicBezTo>
                  <a:pt x="237" y="103"/>
                  <a:pt x="237" y="103"/>
                  <a:pt x="237" y="103"/>
                </a:cubicBezTo>
                <a:cubicBezTo>
                  <a:pt x="238" y="102"/>
                  <a:pt x="238" y="103"/>
                  <a:pt x="239" y="103"/>
                </a:cubicBezTo>
                <a:cubicBezTo>
                  <a:pt x="240" y="103"/>
                  <a:pt x="240" y="103"/>
                  <a:pt x="241" y="102"/>
                </a:cubicBezTo>
                <a:cubicBezTo>
                  <a:pt x="242" y="102"/>
                  <a:pt x="243" y="102"/>
                  <a:pt x="244" y="103"/>
                </a:cubicBezTo>
                <a:cubicBezTo>
                  <a:pt x="243" y="104"/>
                  <a:pt x="243" y="104"/>
                  <a:pt x="244" y="105"/>
                </a:cubicBezTo>
                <a:cubicBezTo>
                  <a:pt x="244" y="106"/>
                  <a:pt x="243" y="106"/>
                  <a:pt x="242" y="107"/>
                </a:cubicBezTo>
                <a:cubicBezTo>
                  <a:pt x="243" y="107"/>
                  <a:pt x="244" y="108"/>
                  <a:pt x="245" y="109"/>
                </a:cubicBezTo>
                <a:cubicBezTo>
                  <a:pt x="246" y="109"/>
                  <a:pt x="247" y="109"/>
                  <a:pt x="249" y="110"/>
                </a:cubicBezTo>
                <a:cubicBezTo>
                  <a:pt x="250" y="110"/>
                  <a:pt x="250" y="111"/>
                  <a:pt x="251" y="111"/>
                </a:cubicBezTo>
                <a:cubicBezTo>
                  <a:pt x="252" y="112"/>
                  <a:pt x="253" y="112"/>
                  <a:pt x="253" y="112"/>
                </a:cubicBezTo>
                <a:cubicBezTo>
                  <a:pt x="255" y="113"/>
                  <a:pt x="255" y="113"/>
                  <a:pt x="256" y="112"/>
                </a:cubicBezTo>
                <a:cubicBezTo>
                  <a:pt x="256" y="111"/>
                  <a:pt x="256" y="111"/>
                  <a:pt x="256" y="111"/>
                </a:cubicBezTo>
                <a:cubicBezTo>
                  <a:pt x="256" y="110"/>
                  <a:pt x="256" y="110"/>
                  <a:pt x="257" y="109"/>
                </a:cubicBezTo>
                <a:cubicBezTo>
                  <a:pt x="258" y="109"/>
                  <a:pt x="259" y="109"/>
                  <a:pt x="260" y="109"/>
                </a:cubicBezTo>
                <a:cubicBezTo>
                  <a:pt x="260" y="109"/>
                  <a:pt x="260" y="110"/>
                  <a:pt x="260" y="110"/>
                </a:cubicBezTo>
                <a:cubicBezTo>
                  <a:pt x="261" y="110"/>
                  <a:pt x="262" y="110"/>
                  <a:pt x="262" y="110"/>
                </a:cubicBezTo>
                <a:cubicBezTo>
                  <a:pt x="263" y="110"/>
                  <a:pt x="263" y="111"/>
                  <a:pt x="263" y="111"/>
                </a:cubicBezTo>
                <a:cubicBezTo>
                  <a:pt x="263" y="111"/>
                  <a:pt x="264" y="111"/>
                  <a:pt x="264" y="111"/>
                </a:cubicBezTo>
                <a:cubicBezTo>
                  <a:pt x="265" y="111"/>
                  <a:pt x="266" y="111"/>
                  <a:pt x="267" y="112"/>
                </a:cubicBezTo>
                <a:cubicBezTo>
                  <a:pt x="268" y="112"/>
                  <a:pt x="268" y="112"/>
                  <a:pt x="269" y="112"/>
                </a:cubicBezTo>
                <a:cubicBezTo>
                  <a:pt x="271" y="111"/>
                  <a:pt x="271" y="111"/>
                  <a:pt x="272" y="111"/>
                </a:cubicBezTo>
                <a:cubicBezTo>
                  <a:pt x="273" y="112"/>
                  <a:pt x="275" y="112"/>
                  <a:pt x="276" y="110"/>
                </a:cubicBezTo>
                <a:cubicBezTo>
                  <a:pt x="276" y="109"/>
                  <a:pt x="278" y="106"/>
                  <a:pt x="278" y="105"/>
                </a:cubicBezTo>
                <a:cubicBezTo>
                  <a:pt x="277" y="104"/>
                  <a:pt x="278" y="103"/>
                  <a:pt x="278" y="103"/>
                </a:cubicBezTo>
                <a:cubicBezTo>
                  <a:pt x="278" y="103"/>
                  <a:pt x="277" y="103"/>
                  <a:pt x="277" y="103"/>
                </a:cubicBezTo>
                <a:cubicBezTo>
                  <a:pt x="277" y="103"/>
                  <a:pt x="276" y="103"/>
                  <a:pt x="276" y="103"/>
                </a:cubicBezTo>
                <a:cubicBezTo>
                  <a:pt x="276" y="103"/>
                  <a:pt x="275" y="104"/>
                  <a:pt x="275" y="104"/>
                </a:cubicBezTo>
                <a:cubicBezTo>
                  <a:pt x="275" y="104"/>
                  <a:pt x="274" y="104"/>
                  <a:pt x="274" y="104"/>
                </a:cubicBezTo>
                <a:cubicBezTo>
                  <a:pt x="273" y="104"/>
                  <a:pt x="272" y="103"/>
                  <a:pt x="271" y="103"/>
                </a:cubicBezTo>
                <a:cubicBezTo>
                  <a:pt x="271" y="103"/>
                  <a:pt x="271" y="103"/>
                  <a:pt x="270" y="103"/>
                </a:cubicBezTo>
                <a:cubicBezTo>
                  <a:pt x="270" y="104"/>
                  <a:pt x="270" y="104"/>
                  <a:pt x="269" y="104"/>
                </a:cubicBezTo>
                <a:cubicBezTo>
                  <a:pt x="269" y="104"/>
                  <a:pt x="268" y="103"/>
                  <a:pt x="267" y="103"/>
                </a:cubicBezTo>
                <a:cubicBezTo>
                  <a:pt x="266" y="102"/>
                  <a:pt x="264" y="100"/>
                  <a:pt x="265" y="99"/>
                </a:cubicBezTo>
                <a:cubicBezTo>
                  <a:pt x="265" y="99"/>
                  <a:pt x="265" y="99"/>
                  <a:pt x="264" y="99"/>
                </a:cubicBezTo>
                <a:cubicBezTo>
                  <a:pt x="264" y="98"/>
                  <a:pt x="266" y="97"/>
                  <a:pt x="266" y="97"/>
                </a:cubicBezTo>
                <a:cubicBezTo>
                  <a:pt x="268" y="97"/>
                  <a:pt x="268" y="97"/>
                  <a:pt x="269" y="97"/>
                </a:cubicBezTo>
                <a:cubicBezTo>
                  <a:pt x="269" y="97"/>
                  <a:pt x="269" y="96"/>
                  <a:pt x="268" y="96"/>
                </a:cubicBezTo>
                <a:cubicBezTo>
                  <a:pt x="269" y="96"/>
                  <a:pt x="270" y="96"/>
                  <a:pt x="270" y="96"/>
                </a:cubicBezTo>
                <a:cubicBezTo>
                  <a:pt x="271" y="96"/>
                  <a:pt x="271" y="96"/>
                  <a:pt x="272" y="95"/>
                </a:cubicBezTo>
                <a:cubicBezTo>
                  <a:pt x="273" y="95"/>
                  <a:pt x="274" y="95"/>
                  <a:pt x="274" y="95"/>
                </a:cubicBezTo>
                <a:cubicBezTo>
                  <a:pt x="275" y="95"/>
                  <a:pt x="276" y="95"/>
                  <a:pt x="277" y="94"/>
                </a:cubicBezTo>
                <a:cubicBezTo>
                  <a:pt x="276" y="95"/>
                  <a:pt x="277" y="95"/>
                  <a:pt x="277" y="95"/>
                </a:cubicBezTo>
                <a:cubicBezTo>
                  <a:pt x="278" y="95"/>
                  <a:pt x="278" y="95"/>
                  <a:pt x="278" y="96"/>
                </a:cubicBezTo>
                <a:cubicBezTo>
                  <a:pt x="278" y="96"/>
                  <a:pt x="280" y="96"/>
                  <a:pt x="280" y="96"/>
                </a:cubicBezTo>
                <a:cubicBezTo>
                  <a:pt x="281" y="97"/>
                  <a:pt x="282" y="96"/>
                  <a:pt x="283" y="96"/>
                </a:cubicBezTo>
                <a:cubicBezTo>
                  <a:pt x="284" y="96"/>
                  <a:pt x="284" y="96"/>
                  <a:pt x="285" y="95"/>
                </a:cubicBezTo>
                <a:cubicBezTo>
                  <a:pt x="286" y="95"/>
                  <a:pt x="286" y="94"/>
                  <a:pt x="285" y="93"/>
                </a:cubicBezTo>
                <a:cubicBezTo>
                  <a:pt x="284" y="93"/>
                  <a:pt x="284" y="93"/>
                  <a:pt x="283" y="92"/>
                </a:cubicBezTo>
                <a:cubicBezTo>
                  <a:pt x="282" y="92"/>
                  <a:pt x="282" y="91"/>
                  <a:pt x="281" y="91"/>
                </a:cubicBezTo>
                <a:cubicBezTo>
                  <a:pt x="281" y="91"/>
                  <a:pt x="280" y="90"/>
                  <a:pt x="280" y="90"/>
                </a:cubicBezTo>
                <a:cubicBezTo>
                  <a:pt x="279" y="90"/>
                  <a:pt x="279" y="90"/>
                  <a:pt x="279" y="89"/>
                </a:cubicBezTo>
                <a:cubicBezTo>
                  <a:pt x="279" y="89"/>
                  <a:pt x="279" y="89"/>
                  <a:pt x="279" y="89"/>
                </a:cubicBezTo>
                <a:cubicBezTo>
                  <a:pt x="279" y="89"/>
                  <a:pt x="280" y="89"/>
                  <a:pt x="280" y="89"/>
                </a:cubicBezTo>
                <a:cubicBezTo>
                  <a:pt x="280" y="88"/>
                  <a:pt x="281" y="88"/>
                  <a:pt x="281" y="88"/>
                </a:cubicBezTo>
                <a:cubicBezTo>
                  <a:pt x="281" y="88"/>
                  <a:pt x="280" y="87"/>
                  <a:pt x="280" y="87"/>
                </a:cubicBezTo>
                <a:cubicBezTo>
                  <a:pt x="281" y="87"/>
                  <a:pt x="281" y="87"/>
                  <a:pt x="281" y="87"/>
                </a:cubicBezTo>
                <a:cubicBezTo>
                  <a:pt x="281" y="86"/>
                  <a:pt x="282" y="87"/>
                  <a:pt x="282" y="86"/>
                </a:cubicBezTo>
                <a:cubicBezTo>
                  <a:pt x="282" y="86"/>
                  <a:pt x="282" y="86"/>
                  <a:pt x="281" y="86"/>
                </a:cubicBezTo>
                <a:cubicBezTo>
                  <a:pt x="280" y="86"/>
                  <a:pt x="279" y="86"/>
                  <a:pt x="279" y="87"/>
                </a:cubicBezTo>
                <a:cubicBezTo>
                  <a:pt x="279" y="87"/>
                  <a:pt x="279" y="87"/>
                  <a:pt x="279" y="87"/>
                </a:cubicBezTo>
                <a:cubicBezTo>
                  <a:pt x="278" y="87"/>
                  <a:pt x="277" y="87"/>
                  <a:pt x="277" y="88"/>
                </a:cubicBezTo>
                <a:cubicBezTo>
                  <a:pt x="277" y="87"/>
                  <a:pt x="277" y="87"/>
                  <a:pt x="277" y="87"/>
                </a:cubicBezTo>
                <a:cubicBezTo>
                  <a:pt x="276" y="87"/>
                  <a:pt x="276" y="88"/>
                  <a:pt x="277" y="89"/>
                </a:cubicBezTo>
                <a:cubicBezTo>
                  <a:pt x="277" y="89"/>
                  <a:pt x="278" y="89"/>
                  <a:pt x="279" y="89"/>
                </a:cubicBezTo>
                <a:cubicBezTo>
                  <a:pt x="278" y="90"/>
                  <a:pt x="278" y="89"/>
                  <a:pt x="277" y="90"/>
                </a:cubicBezTo>
                <a:cubicBezTo>
                  <a:pt x="276" y="90"/>
                  <a:pt x="275" y="91"/>
                  <a:pt x="274" y="90"/>
                </a:cubicBezTo>
                <a:cubicBezTo>
                  <a:pt x="275" y="89"/>
                  <a:pt x="274" y="89"/>
                  <a:pt x="273" y="89"/>
                </a:cubicBezTo>
                <a:cubicBezTo>
                  <a:pt x="274" y="89"/>
                  <a:pt x="276" y="88"/>
                  <a:pt x="274" y="88"/>
                </a:cubicBezTo>
                <a:cubicBezTo>
                  <a:pt x="274" y="88"/>
                  <a:pt x="273" y="88"/>
                  <a:pt x="273" y="88"/>
                </a:cubicBezTo>
                <a:cubicBezTo>
                  <a:pt x="273" y="88"/>
                  <a:pt x="272" y="87"/>
                  <a:pt x="272" y="87"/>
                </a:cubicBezTo>
                <a:cubicBezTo>
                  <a:pt x="272" y="87"/>
                  <a:pt x="273" y="87"/>
                  <a:pt x="273" y="87"/>
                </a:cubicBezTo>
                <a:cubicBezTo>
                  <a:pt x="273" y="87"/>
                  <a:pt x="271" y="86"/>
                  <a:pt x="271" y="87"/>
                </a:cubicBezTo>
                <a:cubicBezTo>
                  <a:pt x="271" y="87"/>
                  <a:pt x="269" y="88"/>
                  <a:pt x="269" y="89"/>
                </a:cubicBezTo>
                <a:cubicBezTo>
                  <a:pt x="269" y="89"/>
                  <a:pt x="269" y="90"/>
                  <a:pt x="269" y="90"/>
                </a:cubicBezTo>
                <a:cubicBezTo>
                  <a:pt x="269" y="90"/>
                  <a:pt x="268" y="90"/>
                  <a:pt x="268" y="90"/>
                </a:cubicBezTo>
                <a:cubicBezTo>
                  <a:pt x="268" y="91"/>
                  <a:pt x="268" y="92"/>
                  <a:pt x="267" y="93"/>
                </a:cubicBezTo>
                <a:cubicBezTo>
                  <a:pt x="266" y="93"/>
                  <a:pt x="266" y="94"/>
                  <a:pt x="267" y="95"/>
                </a:cubicBezTo>
                <a:cubicBezTo>
                  <a:pt x="267" y="95"/>
                  <a:pt x="268" y="96"/>
                  <a:pt x="268" y="96"/>
                </a:cubicBezTo>
                <a:cubicBezTo>
                  <a:pt x="268" y="97"/>
                  <a:pt x="267" y="96"/>
                  <a:pt x="266" y="96"/>
                </a:cubicBezTo>
                <a:cubicBezTo>
                  <a:pt x="266" y="97"/>
                  <a:pt x="265" y="97"/>
                  <a:pt x="264" y="98"/>
                </a:cubicBezTo>
                <a:cubicBezTo>
                  <a:pt x="264" y="97"/>
                  <a:pt x="265" y="97"/>
                  <a:pt x="265" y="97"/>
                </a:cubicBezTo>
                <a:cubicBezTo>
                  <a:pt x="265" y="97"/>
                  <a:pt x="264" y="97"/>
                  <a:pt x="264" y="97"/>
                </a:cubicBezTo>
                <a:cubicBezTo>
                  <a:pt x="263" y="96"/>
                  <a:pt x="263" y="96"/>
                  <a:pt x="262" y="96"/>
                </a:cubicBezTo>
                <a:cubicBezTo>
                  <a:pt x="262" y="96"/>
                  <a:pt x="261" y="96"/>
                  <a:pt x="261" y="97"/>
                </a:cubicBezTo>
                <a:cubicBezTo>
                  <a:pt x="261" y="97"/>
                  <a:pt x="261" y="97"/>
                  <a:pt x="261" y="97"/>
                </a:cubicBezTo>
                <a:cubicBezTo>
                  <a:pt x="261" y="98"/>
                  <a:pt x="260" y="97"/>
                  <a:pt x="260" y="97"/>
                </a:cubicBezTo>
                <a:cubicBezTo>
                  <a:pt x="259" y="97"/>
                  <a:pt x="260" y="98"/>
                  <a:pt x="260" y="98"/>
                </a:cubicBezTo>
                <a:cubicBezTo>
                  <a:pt x="261" y="99"/>
                  <a:pt x="261" y="99"/>
                  <a:pt x="260" y="100"/>
                </a:cubicBezTo>
                <a:cubicBezTo>
                  <a:pt x="261" y="100"/>
                  <a:pt x="262" y="100"/>
                  <a:pt x="261" y="102"/>
                </a:cubicBezTo>
                <a:cubicBezTo>
                  <a:pt x="261" y="101"/>
                  <a:pt x="261" y="101"/>
                  <a:pt x="260" y="101"/>
                </a:cubicBezTo>
                <a:cubicBezTo>
                  <a:pt x="261" y="102"/>
                  <a:pt x="261" y="102"/>
                  <a:pt x="260" y="102"/>
                </a:cubicBezTo>
                <a:cubicBezTo>
                  <a:pt x="260" y="103"/>
                  <a:pt x="260" y="103"/>
                  <a:pt x="260" y="103"/>
                </a:cubicBezTo>
                <a:cubicBezTo>
                  <a:pt x="260" y="103"/>
                  <a:pt x="259" y="103"/>
                  <a:pt x="259" y="103"/>
                </a:cubicBezTo>
                <a:cubicBezTo>
                  <a:pt x="259" y="102"/>
                  <a:pt x="259" y="103"/>
                  <a:pt x="258" y="103"/>
                </a:cubicBezTo>
                <a:cubicBezTo>
                  <a:pt x="258" y="101"/>
                  <a:pt x="257" y="101"/>
                  <a:pt x="259" y="100"/>
                </a:cubicBezTo>
                <a:cubicBezTo>
                  <a:pt x="257" y="100"/>
                  <a:pt x="257" y="100"/>
                  <a:pt x="257" y="99"/>
                </a:cubicBezTo>
                <a:cubicBezTo>
                  <a:pt x="256" y="99"/>
                  <a:pt x="256" y="98"/>
                  <a:pt x="256" y="98"/>
                </a:cubicBezTo>
                <a:cubicBezTo>
                  <a:pt x="255" y="97"/>
                  <a:pt x="255" y="97"/>
                  <a:pt x="255" y="96"/>
                </a:cubicBezTo>
                <a:cubicBezTo>
                  <a:pt x="255" y="95"/>
                  <a:pt x="255" y="95"/>
                  <a:pt x="254" y="94"/>
                </a:cubicBezTo>
                <a:cubicBezTo>
                  <a:pt x="253" y="93"/>
                  <a:pt x="252" y="92"/>
                  <a:pt x="251" y="92"/>
                </a:cubicBezTo>
                <a:cubicBezTo>
                  <a:pt x="250" y="92"/>
                  <a:pt x="250" y="91"/>
                  <a:pt x="249" y="91"/>
                </a:cubicBezTo>
                <a:cubicBezTo>
                  <a:pt x="249" y="90"/>
                  <a:pt x="249" y="90"/>
                  <a:pt x="248" y="89"/>
                </a:cubicBezTo>
                <a:cubicBezTo>
                  <a:pt x="248" y="90"/>
                  <a:pt x="247" y="90"/>
                  <a:pt x="247" y="89"/>
                </a:cubicBezTo>
                <a:cubicBezTo>
                  <a:pt x="247" y="88"/>
                  <a:pt x="247" y="88"/>
                  <a:pt x="246" y="88"/>
                </a:cubicBezTo>
                <a:cubicBezTo>
                  <a:pt x="246" y="89"/>
                  <a:pt x="245" y="89"/>
                  <a:pt x="246" y="90"/>
                </a:cubicBezTo>
                <a:cubicBezTo>
                  <a:pt x="246" y="90"/>
                  <a:pt x="245" y="91"/>
                  <a:pt x="246" y="91"/>
                </a:cubicBezTo>
                <a:cubicBezTo>
                  <a:pt x="246" y="91"/>
                  <a:pt x="247" y="92"/>
                  <a:pt x="247" y="92"/>
                </a:cubicBezTo>
                <a:cubicBezTo>
                  <a:pt x="248" y="93"/>
                  <a:pt x="248" y="93"/>
                  <a:pt x="248" y="94"/>
                </a:cubicBezTo>
                <a:cubicBezTo>
                  <a:pt x="249" y="94"/>
                  <a:pt x="249" y="95"/>
                  <a:pt x="250" y="95"/>
                </a:cubicBezTo>
                <a:cubicBezTo>
                  <a:pt x="250" y="95"/>
                  <a:pt x="251" y="95"/>
                  <a:pt x="250" y="95"/>
                </a:cubicBezTo>
                <a:cubicBezTo>
                  <a:pt x="251" y="96"/>
                  <a:pt x="255" y="97"/>
                  <a:pt x="254" y="98"/>
                </a:cubicBezTo>
                <a:cubicBezTo>
                  <a:pt x="253" y="98"/>
                  <a:pt x="252" y="97"/>
                  <a:pt x="252" y="97"/>
                </a:cubicBezTo>
                <a:cubicBezTo>
                  <a:pt x="252" y="97"/>
                  <a:pt x="251" y="98"/>
                  <a:pt x="251" y="98"/>
                </a:cubicBezTo>
                <a:cubicBezTo>
                  <a:pt x="251" y="98"/>
                  <a:pt x="252" y="98"/>
                  <a:pt x="252" y="99"/>
                </a:cubicBezTo>
                <a:cubicBezTo>
                  <a:pt x="253" y="99"/>
                  <a:pt x="251" y="100"/>
                  <a:pt x="251" y="100"/>
                </a:cubicBezTo>
                <a:cubicBezTo>
                  <a:pt x="251" y="101"/>
                  <a:pt x="250" y="102"/>
                  <a:pt x="250" y="101"/>
                </a:cubicBezTo>
                <a:cubicBezTo>
                  <a:pt x="249" y="101"/>
                  <a:pt x="249" y="102"/>
                  <a:pt x="250" y="102"/>
                </a:cubicBezTo>
                <a:cubicBezTo>
                  <a:pt x="250" y="103"/>
                  <a:pt x="249" y="103"/>
                  <a:pt x="248" y="103"/>
                </a:cubicBezTo>
                <a:cubicBezTo>
                  <a:pt x="248" y="102"/>
                  <a:pt x="245" y="102"/>
                  <a:pt x="246" y="101"/>
                </a:cubicBezTo>
                <a:cubicBezTo>
                  <a:pt x="246" y="101"/>
                  <a:pt x="248" y="101"/>
                  <a:pt x="248" y="101"/>
                </a:cubicBezTo>
                <a:cubicBezTo>
                  <a:pt x="249" y="101"/>
                  <a:pt x="250" y="101"/>
                  <a:pt x="250" y="101"/>
                </a:cubicBezTo>
                <a:cubicBezTo>
                  <a:pt x="251" y="100"/>
                  <a:pt x="250" y="100"/>
                  <a:pt x="251" y="100"/>
                </a:cubicBezTo>
                <a:cubicBezTo>
                  <a:pt x="251" y="100"/>
                  <a:pt x="250" y="98"/>
                  <a:pt x="250" y="98"/>
                </a:cubicBezTo>
                <a:cubicBezTo>
                  <a:pt x="250" y="98"/>
                  <a:pt x="249" y="98"/>
                  <a:pt x="249" y="97"/>
                </a:cubicBezTo>
                <a:cubicBezTo>
                  <a:pt x="249" y="97"/>
                  <a:pt x="249" y="97"/>
                  <a:pt x="248" y="97"/>
                </a:cubicBezTo>
                <a:cubicBezTo>
                  <a:pt x="248" y="96"/>
                  <a:pt x="247" y="96"/>
                  <a:pt x="247" y="96"/>
                </a:cubicBezTo>
                <a:cubicBezTo>
                  <a:pt x="246" y="96"/>
                  <a:pt x="246" y="95"/>
                  <a:pt x="245" y="95"/>
                </a:cubicBezTo>
                <a:cubicBezTo>
                  <a:pt x="244" y="94"/>
                  <a:pt x="243" y="94"/>
                  <a:pt x="243" y="92"/>
                </a:cubicBezTo>
                <a:cubicBezTo>
                  <a:pt x="243" y="91"/>
                  <a:pt x="243" y="91"/>
                  <a:pt x="242" y="91"/>
                </a:cubicBezTo>
                <a:cubicBezTo>
                  <a:pt x="241" y="91"/>
                  <a:pt x="241" y="91"/>
                  <a:pt x="240" y="91"/>
                </a:cubicBezTo>
                <a:cubicBezTo>
                  <a:pt x="240" y="91"/>
                  <a:pt x="237" y="93"/>
                  <a:pt x="237" y="93"/>
                </a:cubicBezTo>
                <a:cubicBezTo>
                  <a:pt x="236" y="93"/>
                  <a:pt x="235" y="92"/>
                  <a:pt x="234" y="92"/>
                </a:cubicBezTo>
                <a:cubicBezTo>
                  <a:pt x="234" y="92"/>
                  <a:pt x="233" y="93"/>
                  <a:pt x="233" y="93"/>
                </a:cubicBezTo>
                <a:cubicBezTo>
                  <a:pt x="233" y="93"/>
                  <a:pt x="233" y="94"/>
                  <a:pt x="233" y="95"/>
                </a:cubicBezTo>
                <a:cubicBezTo>
                  <a:pt x="233" y="95"/>
                  <a:pt x="231" y="96"/>
                  <a:pt x="231" y="96"/>
                </a:cubicBezTo>
                <a:cubicBezTo>
                  <a:pt x="230" y="96"/>
                  <a:pt x="229" y="97"/>
                  <a:pt x="228" y="99"/>
                </a:cubicBezTo>
                <a:cubicBezTo>
                  <a:pt x="228" y="99"/>
                  <a:pt x="229" y="100"/>
                  <a:pt x="229" y="100"/>
                </a:cubicBezTo>
                <a:cubicBezTo>
                  <a:pt x="228" y="101"/>
                  <a:pt x="227" y="101"/>
                  <a:pt x="228" y="102"/>
                </a:cubicBezTo>
                <a:cubicBezTo>
                  <a:pt x="227" y="102"/>
                  <a:pt x="227" y="102"/>
                  <a:pt x="226" y="102"/>
                </a:cubicBezTo>
                <a:cubicBezTo>
                  <a:pt x="226" y="102"/>
                  <a:pt x="226" y="103"/>
                  <a:pt x="226" y="103"/>
                </a:cubicBezTo>
                <a:cubicBezTo>
                  <a:pt x="225" y="103"/>
                  <a:pt x="224" y="103"/>
                  <a:pt x="223" y="103"/>
                </a:cubicBezTo>
                <a:cubicBezTo>
                  <a:pt x="222" y="103"/>
                  <a:pt x="222" y="104"/>
                  <a:pt x="221" y="104"/>
                </a:cubicBezTo>
                <a:cubicBezTo>
                  <a:pt x="221" y="104"/>
                  <a:pt x="220" y="103"/>
                  <a:pt x="220" y="103"/>
                </a:cubicBezTo>
                <a:cubicBezTo>
                  <a:pt x="220" y="103"/>
                  <a:pt x="219" y="102"/>
                  <a:pt x="218" y="102"/>
                </a:cubicBezTo>
                <a:cubicBezTo>
                  <a:pt x="218" y="103"/>
                  <a:pt x="217" y="102"/>
                  <a:pt x="216" y="103"/>
                </a:cubicBezTo>
                <a:cubicBezTo>
                  <a:pt x="217" y="102"/>
                  <a:pt x="217" y="102"/>
                  <a:pt x="217" y="101"/>
                </a:cubicBezTo>
                <a:cubicBezTo>
                  <a:pt x="217" y="101"/>
                  <a:pt x="217" y="101"/>
                  <a:pt x="217" y="100"/>
                </a:cubicBezTo>
                <a:cubicBezTo>
                  <a:pt x="217" y="100"/>
                  <a:pt x="216" y="100"/>
                  <a:pt x="216" y="100"/>
                </a:cubicBezTo>
                <a:cubicBezTo>
                  <a:pt x="216" y="100"/>
                  <a:pt x="216" y="99"/>
                  <a:pt x="216" y="99"/>
                </a:cubicBezTo>
                <a:cubicBezTo>
                  <a:pt x="216" y="98"/>
                  <a:pt x="217" y="96"/>
                  <a:pt x="217" y="96"/>
                </a:cubicBezTo>
                <a:cubicBezTo>
                  <a:pt x="216" y="95"/>
                  <a:pt x="217" y="94"/>
                  <a:pt x="217" y="93"/>
                </a:cubicBezTo>
                <a:cubicBezTo>
                  <a:pt x="216" y="94"/>
                  <a:pt x="216" y="93"/>
                  <a:pt x="216" y="93"/>
                </a:cubicBezTo>
                <a:cubicBezTo>
                  <a:pt x="216" y="92"/>
                  <a:pt x="217" y="92"/>
                  <a:pt x="218" y="92"/>
                </a:cubicBezTo>
                <a:cubicBezTo>
                  <a:pt x="217" y="92"/>
                  <a:pt x="217" y="92"/>
                  <a:pt x="217" y="92"/>
                </a:cubicBezTo>
                <a:cubicBezTo>
                  <a:pt x="218" y="91"/>
                  <a:pt x="219" y="92"/>
                  <a:pt x="219" y="92"/>
                </a:cubicBezTo>
                <a:cubicBezTo>
                  <a:pt x="220" y="92"/>
                  <a:pt x="221" y="92"/>
                  <a:pt x="222" y="92"/>
                </a:cubicBezTo>
                <a:cubicBezTo>
                  <a:pt x="223" y="92"/>
                  <a:pt x="223" y="92"/>
                  <a:pt x="224" y="92"/>
                </a:cubicBezTo>
                <a:cubicBezTo>
                  <a:pt x="224" y="92"/>
                  <a:pt x="225" y="92"/>
                  <a:pt x="226" y="92"/>
                </a:cubicBezTo>
                <a:cubicBezTo>
                  <a:pt x="227" y="92"/>
                  <a:pt x="227" y="90"/>
                  <a:pt x="227" y="89"/>
                </a:cubicBezTo>
                <a:cubicBezTo>
                  <a:pt x="227" y="88"/>
                  <a:pt x="227" y="87"/>
                  <a:pt x="226" y="87"/>
                </a:cubicBezTo>
                <a:cubicBezTo>
                  <a:pt x="226" y="87"/>
                  <a:pt x="226" y="86"/>
                  <a:pt x="226" y="86"/>
                </a:cubicBezTo>
                <a:cubicBezTo>
                  <a:pt x="225" y="86"/>
                  <a:pt x="225" y="85"/>
                  <a:pt x="225" y="85"/>
                </a:cubicBezTo>
                <a:cubicBezTo>
                  <a:pt x="225" y="85"/>
                  <a:pt x="224" y="85"/>
                  <a:pt x="224" y="85"/>
                </a:cubicBezTo>
                <a:cubicBezTo>
                  <a:pt x="224" y="85"/>
                  <a:pt x="224" y="85"/>
                  <a:pt x="223" y="85"/>
                </a:cubicBezTo>
                <a:cubicBezTo>
                  <a:pt x="223" y="85"/>
                  <a:pt x="223" y="85"/>
                  <a:pt x="222" y="84"/>
                </a:cubicBezTo>
                <a:cubicBezTo>
                  <a:pt x="222" y="84"/>
                  <a:pt x="223" y="84"/>
                  <a:pt x="223" y="84"/>
                </a:cubicBezTo>
                <a:cubicBezTo>
                  <a:pt x="222" y="84"/>
                  <a:pt x="222" y="84"/>
                  <a:pt x="222" y="83"/>
                </a:cubicBezTo>
                <a:cubicBezTo>
                  <a:pt x="223" y="83"/>
                  <a:pt x="223" y="83"/>
                  <a:pt x="224" y="83"/>
                </a:cubicBezTo>
                <a:cubicBezTo>
                  <a:pt x="225" y="82"/>
                  <a:pt x="224" y="84"/>
                  <a:pt x="225" y="84"/>
                </a:cubicBezTo>
                <a:cubicBezTo>
                  <a:pt x="225" y="83"/>
                  <a:pt x="227" y="83"/>
                  <a:pt x="227" y="83"/>
                </a:cubicBezTo>
                <a:cubicBezTo>
                  <a:pt x="227" y="82"/>
                  <a:pt x="226" y="82"/>
                  <a:pt x="226" y="81"/>
                </a:cubicBezTo>
                <a:cubicBezTo>
                  <a:pt x="226" y="81"/>
                  <a:pt x="227" y="81"/>
                  <a:pt x="227" y="82"/>
                </a:cubicBezTo>
                <a:cubicBezTo>
                  <a:pt x="227" y="82"/>
                  <a:pt x="227" y="82"/>
                  <a:pt x="227" y="82"/>
                </a:cubicBezTo>
                <a:cubicBezTo>
                  <a:pt x="228" y="82"/>
                  <a:pt x="229" y="82"/>
                  <a:pt x="229" y="82"/>
                </a:cubicBezTo>
                <a:cubicBezTo>
                  <a:pt x="229" y="82"/>
                  <a:pt x="229" y="82"/>
                  <a:pt x="229" y="82"/>
                </a:cubicBezTo>
                <a:cubicBezTo>
                  <a:pt x="229" y="81"/>
                  <a:pt x="230" y="81"/>
                  <a:pt x="231" y="81"/>
                </a:cubicBezTo>
                <a:cubicBezTo>
                  <a:pt x="231" y="80"/>
                  <a:pt x="230" y="80"/>
                  <a:pt x="231" y="79"/>
                </a:cubicBezTo>
                <a:cubicBezTo>
                  <a:pt x="231" y="79"/>
                  <a:pt x="232" y="79"/>
                  <a:pt x="233" y="79"/>
                </a:cubicBezTo>
                <a:cubicBezTo>
                  <a:pt x="233" y="78"/>
                  <a:pt x="234" y="78"/>
                  <a:pt x="234" y="79"/>
                </a:cubicBezTo>
                <a:cubicBezTo>
                  <a:pt x="234" y="78"/>
                  <a:pt x="234" y="78"/>
                  <a:pt x="234" y="78"/>
                </a:cubicBezTo>
                <a:cubicBezTo>
                  <a:pt x="233" y="78"/>
                  <a:pt x="234" y="78"/>
                  <a:pt x="234" y="78"/>
                </a:cubicBezTo>
                <a:cubicBezTo>
                  <a:pt x="234" y="78"/>
                  <a:pt x="234" y="78"/>
                  <a:pt x="234" y="77"/>
                </a:cubicBezTo>
                <a:cubicBezTo>
                  <a:pt x="235" y="77"/>
                  <a:pt x="235" y="77"/>
                  <a:pt x="235" y="76"/>
                </a:cubicBezTo>
                <a:cubicBezTo>
                  <a:pt x="235" y="76"/>
                  <a:pt x="236" y="76"/>
                  <a:pt x="236" y="75"/>
                </a:cubicBezTo>
                <a:cubicBezTo>
                  <a:pt x="237" y="75"/>
                  <a:pt x="237" y="75"/>
                  <a:pt x="238" y="75"/>
                </a:cubicBezTo>
                <a:cubicBezTo>
                  <a:pt x="238" y="75"/>
                  <a:pt x="238" y="74"/>
                  <a:pt x="238" y="74"/>
                </a:cubicBezTo>
                <a:cubicBezTo>
                  <a:pt x="239" y="74"/>
                  <a:pt x="239" y="74"/>
                  <a:pt x="239" y="74"/>
                </a:cubicBezTo>
                <a:cubicBezTo>
                  <a:pt x="240" y="74"/>
                  <a:pt x="240" y="74"/>
                  <a:pt x="240" y="74"/>
                </a:cubicBezTo>
                <a:cubicBezTo>
                  <a:pt x="240" y="74"/>
                  <a:pt x="241" y="74"/>
                  <a:pt x="241" y="74"/>
                </a:cubicBezTo>
                <a:cubicBezTo>
                  <a:pt x="241" y="74"/>
                  <a:pt x="240" y="73"/>
                  <a:pt x="241" y="73"/>
                </a:cubicBezTo>
                <a:cubicBezTo>
                  <a:pt x="241" y="73"/>
                  <a:pt x="241" y="73"/>
                  <a:pt x="240" y="72"/>
                </a:cubicBezTo>
                <a:cubicBezTo>
                  <a:pt x="240" y="71"/>
                  <a:pt x="241" y="71"/>
                  <a:pt x="240" y="71"/>
                </a:cubicBezTo>
                <a:cubicBezTo>
                  <a:pt x="240" y="70"/>
                  <a:pt x="240" y="70"/>
                  <a:pt x="240" y="70"/>
                </a:cubicBezTo>
                <a:cubicBezTo>
                  <a:pt x="240" y="69"/>
                  <a:pt x="240" y="68"/>
                  <a:pt x="241" y="68"/>
                </a:cubicBezTo>
                <a:cubicBezTo>
                  <a:pt x="242" y="68"/>
                  <a:pt x="242" y="67"/>
                  <a:pt x="243" y="66"/>
                </a:cubicBezTo>
                <a:cubicBezTo>
                  <a:pt x="243" y="67"/>
                  <a:pt x="242" y="69"/>
                  <a:pt x="244" y="69"/>
                </a:cubicBezTo>
                <a:cubicBezTo>
                  <a:pt x="243" y="70"/>
                  <a:pt x="242" y="70"/>
                  <a:pt x="242" y="72"/>
                </a:cubicBezTo>
                <a:cubicBezTo>
                  <a:pt x="242" y="73"/>
                  <a:pt x="243" y="73"/>
                  <a:pt x="244" y="73"/>
                </a:cubicBezTo>
                <a:cubicBezTo>
                  <a:pt x="244" y="73"/>
                  <a:pt x="244" y="73"/>
                  <a:pt x="244" y="74"/>
                </a:cubicBezTo>
                <a:cubicBezTo>
                  <a:pt x="245" y="74"/>
                  <a:pt x="245" y="73"/>
                  <a:pt x="246" y="73"/>
                </a:cubicBezTo>
                <a:cubicBezTo>
                  <a:pt x="247" y="73"/>
                  <a:pt x="247" y="73"/>
                  <a:pt x="247" y="74"/>
                </a:cubicBezTo>
                <a:cubicBezTo>
                  <a:pt x="248" y="74"/>
                  <a:pt x="248" y="74"/>
                  <a:pt x="249" y="74"/>
                </a:cubicBezTo>
                <a:cubicBezTo>
                  <a:pt x="249" y="74"/>
                  <a:pt x="249" y="74"/>
                  <a:pt x="249" y="74"/>
                </a:cubicBezTo>
                <a:cubicBezTo>
                  <a:pt x="248" y="74"/>
                  <a:pt x="248" y="74"/>
                  <a:pt x="248" y="74"/>
                </a:cubicBezTo>
                <a:cubicBezTo>
                  <a:pt x="248" y="74"/>
                  <a:pt x="251" y="74"/>
                  <a:pt x="251" y="73"/>
                </a:cubicBezTo>
                <a:cubicBezTo>
                  <a:pt x="252" y="72"/>
                  <a:pt x="254" y="72"/>
                  <a:pt x="254" y="72"/>
                </a:cubicBezTo>
                <a:cubicBezTo>
                  <a:pt x="254" y="72"/>
                  <a:pt x="254" y="72"/>
                  <a:pt x="254" y="72"/>
                </a:cubicBezTo>
                <a:cubicBezTo>
                  <a:pt x="254" y="73"/>
                  <a:pt x="255" y="73"/>
                  <a:pt x="256" y="73"/>
                </a:cubicBezTo>
                <a:cubicBezTo>
                  <a:pt x="256" y="72"/>
                  <a:pt x="256" y="72"/>
                  <a:pt x="256" y="72"/>
                </a:cubicBezTo>
                <a:cubicBezTo>
                  <a:pt x="256" y="72"/>
                  <a:pt x="256" y="72"/>
                  <a:pt x="256" y="72"/>
                </a:cubicBezTo>
                <a:cubicBezTo>
                  <a:pt x="257" y="72"/>
                  <a:pt x="257" y="71"/>
                  <a:pt x="257" y="71"/>
                </a:cubicBezTo>
                <a:cubicBezTo>
                  <a:pt x="257" y="71"/>
                  <a:pt x="257" y="72"/>
                  <a:pt x="257" y="72"/>
                </a:cubicBezTo>
                <a:cubicBezTo>
                  <a:pt x="258" y="72"/>
                  <a:pt x="257" y="70"/>
                  <a:pt x="257" y="69"/>
                </a:cubicBezTo>
                <a:cubicBezTo>
                  <a:pt x="257" y="69"/>
                  <a:pt x="257" y="68"/>
                  <a:pt x="258" y="68"/>
                </a:cubicBezTo>
                <a:cubicBezTo>
                  <a:pt x="258" y="68"/>
                  <a:pt x="258" y="67"/>
                  <a:pt x="258" y="67"/>
                </a:cubicBezTo>
                <a:cubicBezTo>
                  <a:pt x="260" y="66"/>
                  <a:pt x="260" y="68"/>
                  <a:pt x="261" y="68"/>
                </a:cubicBezTo>
                <a:cubicBezTo>
                  <a:pt x="262" y="68"/>
                  <a:pt x="262" y="67"/>
                  <a:pt x="262" y="67"/>
                </a:cubicBezTo>
                <a:cubicBezTo>
                  <a:pt x="262" y="66"/>
                  <a:pt x="262" y="65"/>
                  <a:pt x="262" y="65"/>
                </a:cubicBezTo>
                <a:cubicBezTo>
                  <a:pt x="262" y="65"/>
                  <a:pt x="262" y="65"/>
                  <a:pt x="262" y="65"/>
                </a:cubicBezTo>
                <a:cubicBezTo>
                  <a:pt x="261" y="65"/>
                  <a:pt x="261" y="65"/>
                  <a:pt x="261" y="65"/>
                </a:cubicBezTo>
                <a:cubicBezTo>
                  <a:pt x="261" y="65"/>
                  <a:pt x="260" y="64"/>
                  <a:pt x="261" y="64"/>
                </a:cubicBezTo>
                <a:cubicBezTo>
                  <a:pt x="262" y="63"/>
                  <a:pt x="263" y="63"/>
                  <a:pt x="264" y="63"/>
                </a:cubicBezTo>
                <a:cubicBezTo>
                  <a:pt x="265" y="63"/>
                  <a:pt x="265" y="63"/>
                  <a:pt x="266" y="63"/>
                </a:cubicBezTo>
                <a:cubicBezTo>
                  <a:pt x="267" y="63"/>
                  <a:pt x="266" y="63"/>
                  <a:pt x="267" y="62"/>
                </a:cubicBezTo>
                <a:cubicBezTo>
                  <a:pt x="267" y="62"/>
                  <a:pt x="268" y="62"/>
                  <a:pt x="268" y="62"/>
                </a:cubicBezTo>
                <a:cubicBezTo>
                  <a:pt x="269" y="62"/>
                  <a:pt x="270" y="62"/>
                  <a:pt x="270" y="62"/>
                </a:cubicBezTo>
                <a:cubicBezTo>
                  <a:pt x="270" y="62"/>
                  <a:pt x="268" y="61"/>
                  <a:pt x="268" y="61"/>
                </a:cubicBezTo>
                <a:cubicBezTo>
                  <a:pt x="268" y="61"/>
                  <a:pt x="268" y="61"/>
                  <a:pt x="268" y="61"/>
                </a:cubicBezTo>
                <a:cubicBezTo>
                  <a:pt x="266" y="61"/>
                  <a:pt x="263" y="61"/>
                  <a:pt x="261" y="62"/>
                </a:cubicBezTo>
                <a:cubicBezTo>
                  <a:pt x="261" y="62"/>
                  <a:pt x="260" y="62"/>
                  <a:pt x="260" y="62"/>
                </a:cubicBezTo>
                <a:cubicBezTo>
                  <a:pt x="259" y="61"/>
                  <a:pt x="259" y="61"/>
                  <a:pt x="259" y="61"/>
                </a:cubicBezTo>
                <a:cubicBezTo>
                  <a:pt x="258" y="61"/>
                  <a:pt x="258" y="61"/>
                  <a:pt x="258" y="60"/>
                </a:cubicBezTo>
                <a:cubicBezTo>
                  <a:pt x="258" y="59"/>
                  <a:pt x="258" y="59"/>
                  <a:pt x="258" y="58"/>
                </a:cubicBezTo>
                <a:cubicBezTo>
                  <a:pt x="258" y="58"/>
                  <a:pt x="257" y="57"/>
                  <a:pt x="257" y="56"/>
                </a:cubicBezTo>
                <a:cubicBezTo>
                  <a:pt x="258" y="56"/>
                  <a:pt x="258" y="55"/>
                  <a:pt x="259" y="55"/>
                </a:cubicBezTo>
                <a:cubicBezTo>
                  <a:pt x="259" y="54"/>
                  <a:pt x="260" y="54"/>
                  <a:pt x="261" y="53"/>
                </a:cubicBezTo>
                <a:cubicBezTo>
                  <a:pt x="261" y="53"/>
                  <a:pt x="262" y="52"/>
                  <a:pt x="262" y="52"/>
                </a:cubicBezTo>
                <a:cubicBezTo>
                  <a:pt x="263" y="51"/>
                  <a:pt x="264" y="52"/>
                  <a:pt x="263" y="51"/>
                </a:cubicBezTo>
                <a:cubicBezTo>
                  <a:pt x="263" y="50"/>
                  <a:pt x="262" y="50"/>
                  <a:pt x="261" y="50"/>
                </a:cubicBezTo>
                <a:cubicBezTo>
                  <a:pt x="260" y="49"/>
                  <a:pt x="259" y="49"/>
                  <a:pt x="258" y="50"/>
                </a:cubicBezTo>
                <a:cubicBezTo>
                  <a:pt x="258" y="51"/>
                  <a:pt x="257" y="52"/>
                  <a:pt x="258" y="53"/>
                </a:cubicBezTo>
                <a:cubicBezTo>
                  <a:pt x="258" y="53"/>
                  <a:pt x="254" y="55"/>
                  <a:pt x="254" y="56"/>
                </a:cubicBezTo>
                <a:cubicBezTo>
                  <a:pt x="253" y="57"/>
                  <a:pt x="251" y="59"/>
                  <a:pt x="252" y="60"/>
                </a:cubicBezTo>
                <a:cubicBezTo>
                  <a:pt x="253" y="61"/>
                  <a:pt x="254" y="61"/>
                  <a:pt x="255" y="62"/>
                </a:cubicBezTo>
                <a:cubicBezTo>
                  <a:pt x="255" y="63"/>
                  <a:pt x="254" y="63"/>
                  <a:pt x="253" y="64"/>
                </a:cubicBezTo>
                <a:cubicBezTo>
                  <a:pt x="252" y="64"/>
                  <a:pt x="252" y="65"/>
                  <a:pt x="252" y="66"/>
                </a:cubicBezTo>
                <a:cubicBezTo>
                  <a:pt x="251" y="66"/>
                  <a:pt x="251" y="68"/>
                  <a:pt x="251" y="68"/>
                </a:cubicBezTo>
                <a:cubicBezTo>
                  <a:pt x="251" y="70"/>
                  <a:pt x="250" y="70"/>
                  <a:pt x="249" y="70"/>
                </a:cubicBezTo>
                <a:cubicBezTo>
                  <a:pt x="248" y="70"/>
                  <a:pt x="248" y="70"/>
                  <a:pt x="248" y="71"/>
                </a:cubicBezTo>
                <a:cubicBezTo>
                  <a:pt x="248" y="71"/>
                  <a:pt x="248" y="71"/>
                  <a:pt x="247" y="71"/>
                </a:cubicBezTo>
                <a:cubicBezTo>
                  <a:pt x="247" y="71"/>
                  <a:pt x="246" y="71"/>
                  <a:pt x="246" y="70"/>
                </a:cubicBezTo>
                <a:cubicBezTo>
                  <a:pt x="246" y="70"/>
                  <a:pt x="246" y="69"/>
                  <a:pt x="246" y="69"/>
                </a:cubicBezTo>
                <a:cubicBezTo>
                  <a:pt x="247" y="68"/>
                  <a:pt x="245" y="67"/>
                  <a:pt x="245" y="67"/>
                </a:cubicBezTo>
                <a:cubicBezTo>
                  <a:pt x="245" y="67"/>
                  <a:pt x="245" y="66"/>
                  <a:pt x="245" y="66"/>
                </a:cubicBezTo>
                <a:cubicBezTo>
                  <a:pt x="244" y="66"/>
                  <a:pt x="244" y="65"/>
                  <a:pt x="244" y="65"/>
                </a:cubicBezTo>
                <a:cubicBezTo>
                  <a:pt x="244" y="64"/>
                  <a:pt x="244" y="64"/>
                  <a:pt x="244" y="64"/>
                </a:cubicBezTo>
                <a:cubicBezTo>
                  <a:pt x="243" y="63"/>
                  <a:pt x="243" y="63"/>
                  <a:pt x="243" y="62"/>
                </a:cubicBezTo>
                <a:cubicBezTo>
                  <a:pt x="243" y="63"/>
                  <a:pt x="243" y="64"/>
                  <a:pt x="242" y="64"/>
                </a:cubicBezTo>
                <a:cubicBezTo>
                  <a:pt x="241" y="65"/>
                  <a:pt x="241" y="65"/>
                  <a:pt x="240" y="66"/>
                </a:cubicBezTo>
                <a:cubicBezTo>
                  <a:pt x="239" y="66"/>
                  <a:pt x="237" y="66"/>
                  <a:pt x="236" y="64"/>
                </a:cubicBezTo>
                <a:cubicBezTo>
                  <a:pt x="236" y="63"/>
                  <a:pt x="236" y="61"/>
                  <a:pt x="236" y="59"/>
                </a:cubicBezTo>
                <a:cubicBezTo>
                  <a:pt x="236" y="58"/>
                  <a:pt x="236" y="58"/>
                  <a:pt x="237" y="57"/>
                </a:cubicBezTo>
                <a:cubicBezTo>
                  <a:pt x="238" y="56"/>
                  <a:pt x="238" y="56"/>
                  <a:pt x="239" y="56"/>
                </a:cubicBezTo>
                <a:cubicBezTo>
                  <a:pt x="240" y="55"/>
                  <a:pt x="241" y="55"/>
                  <a:pt x="242" y="54"/>
                </a:cubicBezTo>
                <a:cubicBezTo>
                  <a:pt x="242" y="54"/>
                  <a:pt x="243" y="53"/>
                  <a:pt x="244" y="53"/>
                </a:cubicBezTo>
                <a:cubicBezTo>
                  <a:pt x="245" y="51"/>
                  <a:pt x="246" y="50"/>
                  <a:pt x="247" y="48"/>
                </a:cubicBezTo>
                <a:cubicBezTo>
                  <a:pt x="248" y="47"/>
                  <a:pt x="249" y="46"/>
                  <a:pt x="250" y="44"/>
                </a:cubicBezTo>
                <a:cubicBezTo>
                  <a:pt x="252" y="43"/>
                  <a:pt x="253" y="42"/>
                  <a:pt x="255" y="41"/>
                </a:cubicBezTo>
                <a:cubicBezTo>
                  <a:pt x="256" y="40"/>
                  <a:pt x="258" y="40"/>
                  <a:pt x="260" y="39"/>
                </a:cubicBezTo>
                <a:cubicBezTo>
                  <a:pt x="261" y="39"/>
                  <a:pt x="261" y="38"/>
                  <a:pt x="262" y="37"/>
                </a:cubicBezTo>
                <a:cubicBezTo>
                  <a:pt x="263" y="37"/>
                  <a:pt x="264" y="37"/>
                  <a:pt x="264" y="37"/>
                </a:cubicBezTo>
                <a:cubicBezTo>
                  <a:pt x="263" y="38"/>
                  <a:pt x="263" y="38"/>
                  <a:pt x="263" y="40"/>
                </a:cubicBezTo>
                <a:cubicBezTo>
                  <a:pt x="264" y="39"/>
                  <a:pt x="264" y="38"/>
                  <a:pt x="265" y="37"/>
                </a:cubicBezTo>
                <a:cubicBezTo>
                  <a:pt x="265" y="38"/>
                  <a:pt x="265" y="38"/>
                  <a:pt x="265" y="39"/>
                </a:cubicBezTo>
                <a:cubicBezTo>
                  <a:pt x="266" y="38"/>
                  <a:pt x="266" y="38"/>
                  <a:pt x="266" y="37"/>
                </a:cubicBezTo>
                <a:cubicBezTo>
                  <a:pt x="266" y="37"/>
                  <a:pt x="267" y="37"/>
                  <a:pt x="268" y="37"/>
                </a:cubicBezTo>
                <a:cubicBezTo>
                  <a:pt x="267" y="38"/>
                  <a:pt x="267" y="38"/>
                  <a:pt x="267" y="38"/>
                </a:cubicBezTo>
                <a:cubicBezTo>
                  <a:pt x="268" y="39"/>
                  <a:pt x="267" y="37"/>
                  <a:pt x="268" y="38"/>
                </a:cubicBezTo>
                <a:cubicBezTo>
                  <a:pt x="269" y="38"/>
                  <a:pt x="270" y="38"/>
                  <a:pt x="271" y="39"/>
                </a:cubicBezTo>
                <a:cubicBezTo>
                  <a:pt x="272" y="39"/>
                  <a:pt x="270" y="39"/>
                  <a:pt x="270" y="40"/>
                </a:cubicBezTo>
                <a:cubicBezTo>
                  <a:pt x="269" y="40"/>
                  <a:pt x="268" y="39"/>
                  <a:pt x="268" y="39"/>
                </a:cubicBezTo>
                <a:cubicBezTo>
                  <a:pt x="268" y="40"/>
                  <a:pt x="269" y="40"/>
                  <a:pt x="269" y="40"/>
                </a:cubicBezTo>
                <a:cubicBezTo>
                  <a:pt x="269" y="40"/>
                  <a:pt x="270" y="40"/>
                  <a:pt x="270" y="40"/>
                </a:cubicBezTo>
                <a:cubicBezTo>
                  <a:pt x="271" y="40"/>
                  <a:pt x="272" y="41"/>
                  <a:pt x="272" y="40"/>
                </a:cubicBezTo>
                <a:cubicBezTo>
                  <a:pt x="273" y="40"/>
                  <a:pt x="273" y="40"/>
                  <a:pt x="274" y="40"/>
                </a:cubicBezTo>
                <a:cubicBezTo>
                  <a:pt x="274" y="41"/>
                  <a:pt x="273" y="41"/>
                  <a:pt x="272" y="41"/>
                </a:cubicBezTo>
                <a:cubicBezTo>
                  <a:pt x="272" y="42"/>
                  <a:pt x="275" y="41"/>
                  <a:pt x="275" y="41"/>
                </a:cubicBezTo>
                <a:cubicBezTo>
                  <a:pt x="277" y="41"/>
                  <a:pt x="277" y="42"/>
                  <a:pt x="279" y="42"/>
                </a:cubicBezTo>
                <a:cubicBezTo>
                  <a:pt x="280" y="43"/>
                  <a:pt x="281" y="44"/>
                  <a:pt x="282" y="44"/>
                </a:cubicBezTo>
                <a:cubicBezTo>
                  <a:pt x="283" y="44"/>
                  <a:pt x="284" y="45"/>
                  <a:pt x="285" y="46"/>
                </a:cubicBezTo>
                <a:cubicBezTo>
                  <a:pt x="285" y="47"/>
                  <a:pt x="285" y="47"/>
                  <a:pt x="284" y="48"/>
                </a:cubicBezTo>
                <a:cubicBezTo>
                  <a:pt x="284" y="48"/>
                  <a:pt x="284" y="48"/>
                  <a:pt x="283" y="49"/>
                </a:cubicBezTo>
                <a:cubicBezTo>
                  <a:pt x="282" y="49"/>
                  <a:pt x="282" y="49"/>
                  <a:pt x="280" y="49"/>
                </a:cubicBezTo>
                <a:cubicBezTo>
                  <a:pt x="278" y="48"/>
                  <a:pt x="276" y="48"/>
                  <a:pt x="273" y="47"/>
                </a:cubicBezTo>
                <a:cubicBezTo>
                  <a:pt x="274" y="47"/>
                  <a:pt x="276" y="48"/>
                  <a:pt x="276" y="49"/>
                </a:cubicBezTo>
                <a:cubicBezTo>
                  <a:pt x="276" y="50"/>
                  <a:pt x="276" y="52"/>
                  <a:pt x="277" y="53"/>
                </a:cubicBezTo>
                <a:cubicBezTo>
                  <a:pt x="278" y="53"/>
                  <a:pt x="279" y="54"/>
                  <a:pt x="280" y="54"/>
                </a:cubicBezTo>
                <a:cubicBezTo>
                  <a:pt x="281" y="54"/>
                  <a:pt x="280" y="53"/>
                  <a:pt x="280" y="53"/>
                </a:cubicBezTo>
                <a:cubicBezTo>
                  <a:pt x="279" y="53"/>
                  <a:pt x="279" y="52"/>
                  <a:pt x="278" y="52"/>
                </a:cubicBezTo>
                <a:cubicBezTo>
                  <a:pt x="279" y="51"/>
                  <a:pt x="280" y="51"/>
                  <a:pt x="281" y="51"/>
                </a:cubicBezTo>
                <a:cubicBezTo>
                  <a:pt x="282" y="52"/>
                  <a:pt x="283" y="52"/>
                  <a:pt x="284" y="52"/>
                </a:cubicBezTo>
                <a:cubicBezTo>
                  <a:pt x="284" y="52"/>
                  <a:pt x="283" y="50"/>
                  <a:pt x="283" y="50"/>
                </a:cubicBezTo>
                <a:cubicBezTo>
                  <a:pt x="284" y="50"/>
                  <a:pt x="284" y="49"/>
                  <a:pt x="285" y="49"/>
                </a:cubicBezTo>
                <a:cubicBezTo>
                  <a:pt x="286" y="49"/>
                  <a:pt x="286" y="48"/>
                  <a:pt x="287" y="48"/>
                </a:cubicBezTo>
                <a:cubicBezTo>
                  <a:pt x="287" y="48"/>
                  <a:pt x="288" y="49"/>
                  <a:pt x="289" y="49"/>
                </a:cubicBezTo>
                <a:cubicBezTo>
                  <a:pt x="289" y="48"/>
                  <a:pt x="290" y="48"/>
                  <a:pt x="289" y="47"/>
                </a:cubicBezTo>
                <a:cubicBezTo>
                  <a:pt x="289" y="47"/>
                  <a:pt x="289" y="46"/>
                  <a:pt x="289" y="46"/>
                </a:cubicBezTo>
                <a:cubicBezTo>
                  <a:pt x="289" y="46"/>
                  <a:pt x="289" y="45"/>
                  <a:pt x="289" y="44"/>
                </a:cubicBezTo>
                <a:cubicBezTo>
                  <a:pt x="289" y="44"/>
                  <a:pt x="288" y="43"/>
                  <a:pt x="288" y="43"/>
                </a:cubicBezTo>
                <a:cubicBezTo>
                  <a:pt x="289" y="43"/>
                  <a:pt x="290" y="43"/>
                  <a:pt x="291" y="43"/>
                </a:cubicBezTo>
                <a:cubicBezTo>
                  <a:pt x="292" y="44"/>
                  <a:pt x="292" y="44"/>
                  <a:pt x="293" y="45"/>
                </a:cubicBezTo>
                <a:cubicBezTo>
                  <a:pt x="292" y="45"/>
                  <a:pt x="291" y="45"/>
                  <a:pt x="290" y="45"/>
                </a:cubicBezTo>
                <a:cubicBezTo>
                  <a:pt x="290" y="46"/>
                  <a:pt x="291" y="46"/>
                  <a:pt x="291" y="47"/>
                </a:cubicBezTo>
                <a:cubicBezTo>
                  <a:pt x="292" y="48"/>
                  <a:pt x="292" y="47"/>
                  <a:pt x="293" y="47"/>
                </a:cubicBezTo>
                <a:cubicBezTo>
                  <a:pt x="294" y="47"/>
                  <a:pt x="293" y="46"/>
                  <a:pt x="294" y="46"/>
                </a:cubicBezTo>
                <a:cubicBezTo>
                  <a:pt x="294" y="46"/>
                  <a:pt x="295" y="45"/>
                  <a:pt x="295" y="45"/>
                </a:cubicBezTo>
                <a:cubicBezTo>
                  <a:pt x="296" y="45"/>
                  <a:pt x="297" y="45"/>
                  <a:pt x="298" y="44"/>
                </a:cubicBezTo>
                <a:cubicBezTo>
                  <a:pt x="299" y="44"/>
                  <a:pt x="300" y="43"/>
                  <a:pt x="302" y="43"/>
                </a:cubicBezTo>
                <a:cubicBezTo>
                  <a:pt x="302" y="44"/>
                  <a:pt x="302" y="44"/>
                  <a:pt x="303" y="44"/>
                </a:cubicBezTo>
                <a:cubicBezTo>
                  <a:pt x="304" y="44"/>
                  <a:pt x="304" y="43"/>
                  <a:pt x="305" y="43"/>
                </a:cubicBezTo>
                <a:cubicBezTo>
                  <a:pt x="306" y="43"/>
                  <a:pt x="307" y="43"/>
                  <a:pt x="307" y="43"/>
                </a:cubicBezTo>
                <a:cubicBezTo>
                  <a:pt x="308" y="42"/>
                  <a:pt x="309" y="42"/>
                  <a:pt x="310" y="43"/>
                </a:cubicBezTo>
                <a:cubicBezTo>
                  <a:pt x="310" y="43"/>
                  <a:pt x="309" y="43"/>
                  <a:pt x="309" y="43"/>
                </a:cubicBezTo>
                <a:cubicBezTo>
                  <a:pt x="310" y="44"/>
                  <a:pt x="310" y="44"/>
                  <a:pt x="311" y="43"/>
                </a:cubicBezTo>
                <a:cubicBezTo>
                  <a:pt x="312" y="42"/>
                  <a:pt x="311" y="42"/>
                  <a:pt x="311" y="41"/>
                </a:cubicBezTo>
                <a:cubicBezTo>
                  <a:pt x="312" y="40"/>
                  <a:pt x="315" y="40"/>
                  <a:pt x="317" y="41"/>
                </a:cubicBezTo>
                <a:cubicBezTo>
                  <a:pt x="318" y="42"/>
                  <a:pt x="319" y="42"/>
                  <a:pt x="320" y="42"/>
                </a:cubicBezTo>
                <a:cubicBezTo>
                  <a:pt x="321" y="43"/>
                  <a:pt x="322" y="44"/>
                  <a:pt x="323" y="44"/>
                </a:cubicBezTo>
                <a:cubicBezTo>
                  <a:pt x="323" y="44"/>
                  <a:pt x="323" y="42"/>
                  <a:pt x="323" y="42"/>
                </a:cubicBezTo>
                <a:cubicBezTo>
                  <a:pt x="322" y="41"/>
                  <a:pt x="321" y="41"/>
                  <a:pt x="320" y="40"/>
                </a:cubicBezTo>
                <a:cubicBezTo>
                  <a:pt x="320" y="40"/>
                  <a:pt x="320" y="39"/>
                  <a:pt x="321" y="38"/>
                </a:cubicBezTo>
                <a:cubicBezTo>
                  <a:pt x="321" y="38"/>
                  <a:pt x="320" y="37"/>
                  <a:pt x="319" y="37"/>
                </a:cubicBezTo>
                <a:cubicBezTo>
                  <a:pt x="320" y="37"/>
                  <a:pt x="321" y="36"/>
                  <a:pt x="322" y="35"/>
                </a:cubicBezTo>
                <a:cubicBezTo>
                  <a:pt x="322" y="35"/>
                  <a:pt x="323" y="33"/>
                  <a:pt x="323" y="33"/>
                </a:cubicBezTo>
                <a:cubicBezTo>
                  <a:pt x="323" y="32"/>
                  <a:pt x="327" y="33"/>
                  <a:pt x="328" y="33"/>
                </a:cubicBezTo>
                <a:cubicBezTo>
                  <a:pt x="328" y="34"/>
                  <a:pt x="327" y="35"/>
                  <a:pt x="327" y="36"/>
                </a:cubicBezTo>
                <a:cubicBezTo>
                  <a:pt x="327" y="36"/>
                  <a:pt x="328" y="37"/>
                  <a:pt x="328" y="38"/>
                </a:cubicBezTo>
                <a:cubicBezTo>
                  <a:pt x="328" y="38"/>
                  <a:pt x="327" y="42"/>
                  <a:pt x="328" y="42"/>
                </a:cubicBezTo>
                <a:cubicBezTo>
                  <a:pt x="328" y="43"/>
                  <a:pt x="329" y="43"/>
                  <a:pt x="329" y="44"/>
                </a:cubicBezTo>
                <a:cubicBezTo>
                  <a:pt x="329" y="44"/>
                  <a:pt x="328" y="46"/>
                  <a:pt x="328" y="46"/>
                </a:cubicBezTo>
                <a:cubicBezTo>
                  <a:pt x="327" y="46"/>
                  <a:pt x="326" y="47"/>
                  <a:pt x="325" y="47"/>
                </a:cubicBezTo>
                <a:cubicBezTo>
                  <a:pt x="325" y="48"/>
                  <a:pt x="323" y="47"/>
                  <a:pt x="323" y="47"/>
                </a:cubicBezTo>
                <a:cubicBezTo>
                  <a:pt x="324" y="48"/>
                  <a:pt x="325" y="49"/>
                  <a:pt x="327" y="48"/>
                </a:cubicBezTo>
                <a:cubicBezTo>
                  <a:pt x="328" y="48"/>
                  <a:pt x="330" y="46"/>
                  <a:pt x="331" y="46"/>
                </a:cubicBezTo>
                <a:cubicBezTo>
                  <a:pt x="332" y="45"/>
                  <a:pt x="329" y="43"/>
                  <a:pt x="331" y="43"/>
                </a:cubicBezTo>
                <a:cubicBezTo>
                  <a:pt x="332" y="43"/>
                  <a:pt x="333" y="42"/>
                  <a:pt x="333" y="42"/>
                </a:cubicBezTo>
                <a:cubicBezTo>
                  <a:pt x="334" y="43"/>
                  <a:pt x="334" y="43"/>
                  <a:pt x="335" y="44"/>
                </a:cubicBezTo>
                <a:cubicBezTo>
                  <a:pt x="335" y="43"/>
                  <a:pt x="335" y="43"/>
                  <a:pt x="334" y="42"/>
                </a:cubicBezTo>
                <a:cubicBezTo>
                  <a:pt x="333" y="42"/>
                  <a:pt x="333" y="42"/>
                  <a:pt x="332" y="42"/>
                </a:cubicBezTo>
                <a:cubicBezTo>
                  <a:pt x="332" y="42"/>
                  <a:pt x="330" y="42"/>
                  <a:pt x="330" y="42"/>
                </a:cubicBezTo>
                <a:cubicBezTo>
                  <a:pt x="329" y="41"/>
                  <a:pt x="329" y="40"/>
                  <a:pt x="329" y="40"/>
                </a:cubicBezTo>
                <a:cubicBezTo>
                  <a:pt x="329" y="39"/>
                  <a:pt x="330" y="38"/>
                  <a:pt x="330" y="38"/>
                </a:cubicBezTo>
                <a:cubicBezTo>
                  <a:pt x="329" y="37"/>
                  <a:pt x="328" y="36"/>
                  <a:pt x="329" y="36"/>
                </a:cubicBezTo>
                <a:cubicBezTo>
                  <a:pt x="329" y="35"/>
                  <a:pt x="330" y="35"/>
                  <a:pt x="331" y="35"/>
                </a:cubicBezTo>
                <a:cubicBezTo>
                  <a:pt x="331" y="34"/>
                  <a:pt x="331" y="33"/>
                  <a:pt x="331" y="33"/>
                </a:cubicBezTo>
                <a:cubicBezTo>
                  <a:pt x="331" y="33"/>
                  <a:pt x="332" y="34"/>
                  <a:pt x="332" y="34"/>
                </a:cubicBezTo>
                <a:cubicBezTo>
                  <a:pt x="331" y="35"/>
                  <a:pt x="331" y="35"/>
                  <a:pt x="332" y="36"/>
                </a:cubicBezTo>
                <a:cubicBezTo>
                  <a:pt x="332" y="37"/>
                  <a:pt x="336" y="37"/>
                  <a:pt x="337" y="37"/>
                </a:cubicBezTo>
                <a:cubicBezTo>
                  <a:pt x="335" y="37"/>
                  <a:pt x="334" y="36"/>
                  <a:pt x="333" y="36"/>
                </a:cubicBezTo>
                <a:cubicBezTo>
                  <a:pt x="332" y="35"/>
                  <a:pt x="334" y="34"/>
                  <a:pt x="335" y="34"/>
                </a:cubicBezTo>
                <a:cubicBezTo>
                  <a:pt x="336" y="34"/>
                  <a:pt x="337" y="34"/>
                  <a:pt x="338" y="35"/>
                </a:cubicBezTo>
                <a:cubicBezTo>
                  <a:pt x="339" y="35"/>
                  <a:pt x="339" y="35"/>
                  <a:pt x="340" y="35"/>
                </a:cubicBezTo>
                <a:cubicBezTo>
                  <a:pt x="340" y="36"/>
                  <a:pt x="341" y="35"/>
                  <a:pt x="341" y="35"/>
                </a:cubicBezTo>
                <a:cubicBezTo>
                  <a:pt x="341" y="35"/>
                  <a:pt x="341" y="34"/>
                  <a:pt x="341" y="34"/>
                </a:cubicBezTo>
                <a:cubicBezTo>
                  <a:pt x="340" y="34"/>
                  <a:pt x="339" y="34"/>
                  <a:pt x="339" y="33"/>
                </a:cubicBezTo>
                <a:cubicBezTo>
                  <a:pt x="338" y="33"/>
                  <a:pt x="338" y="31"/>
                  <a:pt x="338" y="31"/>
                </a:cubicBezTo>
                <a:cubicBezTo>
                  <a:pt x="340" y="30"/>
                  <a:pt x="342" y="30"/>
                  <a:pt x="344" y="30"/>
                </a:cubicBezTo>
                <a:cubicBezTo>
                  <a:pt x="345" y="30"/>
                  <a:pt x="346" y="30"/>
                  <a:pt x="347" y="30"/>
                </a:cubicBezTo>
                <a:cubicBezTo>
                  <a:pt x="347" y="30"/>
                  <a:pt x="347" y="29"/>
                  <a:pt x="347" y="29"/>
                </a:cubicBezTo>
                <a:cubicBezTo>
                  <a:pt x="347" y="27"/>
                  <a:pt x="347" y="27"/>
                  <a:pt x="348" y="27"/>
                </a:cubicBezTo>
                <a:cubicBezTo>
                  <a:pt x="349" y="26"/>
                  <a:pt x="350" y="26"/>
                  <a:pt x="350" y="25"/>
                </a:cubicBezTo>
                <a:cubicBezTo>
                  <a:pt x="352" y="25"/>
                  <a:pt x="354" y="25"/>
                  <a:pt x="356" y="25"/>
                </a:cubicBezTo>
                <a:cubicBezTo>
                  <a:pt x="359" y="24"/>
                  <a:pt x="362" y="24"/>
                  <a:pt x="366" y="23"/>
                </a:cubicBezTo>
                <a:cubicBezTo>
                  <a:pt x="366" y="22"/>
                  <a:pt x="366" y="21"/>
                  <a:pt x="367" y="21"/>
                </a:cubicBezTo>
                <a:cubicBezTo>
                  <a:pt x="368" y="20"/>
                  <a:pt x="369" y="20"/>
                  <a:pt x="370" y="20"/>
                </a:cubicBezTo>
                <a:cubicBezTo>
                  <a:pt x="371" y="19"/>
                  <a:pt x="373" y="19"/>
                  <a:pt x="374" y="20"/>
                </a:cubicBezTo>
                <a:cubicBezTo>
                  <a:pt x="373" y="20"/>
                  <a:pt x="372" y="21"/>
                  <a:pt x="371" y="21"/>
                </a:cubicBezTo>
                <a:cubicBezTo>
                  <a:pt x="372" y="21"/>
                  <a:pt x="374" y="21"/>
                  <a:pt x="375" y="21"/>
                </a:cubicBezTo>
                <a:cubicBezTo>
                  <a:pt x="374" y="22"/>
                  <a:pt x="374" y="22"/>
                  <a:pt x="373" y="23"/>
                </a:cubicBezTo>
                <a:cubicBezTo>
                  <a:pt x="374" y="23"/>
                  <a:pt x="375" y="23"/>
                  <a:pt x="376" y="23"/>
                </a:cubicBezTo>
                <a:cubicBezTo>
                  <a:pt x="376" y="23"/>
                  <a:pt x="376" y="22"/>
                  <a:pt x="376" y="22"/>
                </a:cubicBezTo>
                <a:cubicBezTo>
                  <a:pt x="376" y="22"/>
                  <a:pt x="377" y="22"/>
                  <a:pt x="378" y="22"/>
                </a:cubicBezTo>
                <a:cubicBezTo>
                  <a:pt x="379" y="22"/>
                  <a:pt x="380" y="22"/>
                  <a:pt x="380" y="22"/>
                </a:cubicBezTo>
                <a:cubicBezTo>
                  <a:pt x="381" y="23"/>
                  <a:pt x="383" y="23"/>
                  <a:pt x="383" y="24"/>
                </a:cubicBezTo>
                <a:cubicBezTo>
                  <a:pt x="383" y="24"/>
                  <a:pt x="384" y="25"/>
                  <a:pt x="384" y="25"/>
                </a:cubicBezTo>
                <a:cubicBezTo>
                  <a:pt x="384" y="25"/>
                  <a:pt x="384" y="26"/>
                  <a:pt x="383" y="26"/>
                </a:cubicBezTo>
                <a:cubicBezTo>
                  <a:pt x="380" y="28"/>
                  <a:pt x="376" y="30"/>
                  <a:pt x="372" y="32"/>
                </a:cubicBezTo>
                <a:cubicBezTo>
                  <a:pt x="375" y="32"/>
                  <a:pt x="377" y="31"/>
                  <a:pt x="380" y="30"/>
                </a:cubicBezTo>
                <a:cubicBezTo>
                  <a:pt x="379" y="30"/>
                  <a:pt x="378" y="30"/>
                  <a:pt x="378" y="30"/>
                </a:cubicBezTo>
                <a:cubicBezTo>
                  <a:pt x="379" y="29"/>
                  <a:pt x="380" y="29"/>
                  <a:pt x="381" y="30"/>
                </a:cubicBezTo>
                <a:cubicBezTo>
                  <a:pt x="382" y="30"/>
                  <a:pt x="383" y="30"/>
                  <a:pt x="384" y="30"/>
                </a:cubicBezTo>
                <a:cubicBezTo>
                  <a:pt x="387" y="30"/>
                  <a:pt x="389" y="31"/>
                  <a:pt x="391" y="31"/>
                </a:cubicBezTo>
                <a:cubicBezTo>
                  <a:pt x="391" y="31"/>
                  <a:pt x="390" y="31"/>
                  <a:pt x="390" y="31"/>
                </a:cubicBezTo>
                <a:cubicBezTo>
                  <a:pt x="390" y="32"/>
                  <a:pt x="391" y="32"/>
                  <a:pt x="392" y="32"/>
                </a:cubicBezTo>
                <a:cubicBezTo>
                  <a:pt x="393" y="32"/>
                  <a:pt x="394" y="32"/>
                  <a:pt x="395" y="32"/>
                </a:cubicBezTo>
                <a:cubicBezTo>
                  <a:pt x="395" y="32"/>
                  <a:pt x="397" y="32"/>
                  <a:pt x="397" y="32"/>
                </a:cubicBezTo>
                <a:cubicBezTo>
                  <a:pt x="397" y="31"/>
                  <a:pt x="397" y="31"/>
                  <a:pt x="398" y="31"/>
                </a:cubicBezTo>
                <a:cubicBezTo>
                  <a:pt x="399" y="31"/>
                  <a:pt x="400" y="31"/>
                  <a:pt x="401" y="31"/>
                </a:cubicBezTo>
                <a:cubicBezTo>
                  <a:pt x="401" y="30"/>
                  <a:pt x="403" y="30"/>
                  <a:pt x="403" y="30"/>
                </a:cubicBezTo>
                <a:cubicBezTo>
                  <a:pt x="404" y="30"/>
                  <a:pt x="405" y="32"/>
                  <a:pt x="405" y="32"/>
                </a:cubicBezTo>
                <a:cubicBezTo>
                  <a:pt x="405" y="32"/>
                  <a:pt x="405" y="34"/>
                  <a:pt x="405" y="34"/>
                </a:cubicBezTo>
                <a:cubicBezTo>
                  <a:pt x="405" y="35"/>
                  <a:pt x="405" y="36"/>
                  <a:pt x="405" y="37"/>
                </a:cubicBezTo>
                <a:cubicBezTo>
                  <a:pt x="406" y="37"/>
                  <a:pt x="407" y="37"/>
                  <a:pt x="407" y="38"/>
                </a:cubicBezTo>
                <a:cubicBezTo>
                  <a:pt x="408" y="38"/>
                  <a:pt x="409" y="36"/>
                  <a:pt x="409" y="36"/>
                </a:cubicBezTo>
                <a:cubicBezTo>
                  <a:pt x="410" y="35"/>
                  <a:pt x="410" y="35"/>
                  <a:pt x="411" y="36"/>
                </a:cubicBezTo>
                <a:cubicBezTo>
                  <a:pt x="412" y="36"/>
                  <a:pt x="412" y="36"/>
                  <a:pt x="413" y="36"/>
                </a:cubicBezTo>
                <a:cubicBezTo>
                  <a:pt x="414" y="36"/>
                  <a:pt x="414" y="35"/>
                  <a:pt x="415" y="36"/>
                </a:cubicBezTo>
                <a:cubicBezTo>
                  <a:pt x="416" y="36"/>
                  <a:pt x="417" y="37"/>
                  <a:pt x="417" y="37"/>
                </a:cubicBezTo>
                <a:cubicBezTo>
                  <a:pt x="418" y="36"/>
                  <a:pt x="419" y="36"/>
                  <a:pt x="420" y="36"/>
                </a:cubicBezTo>
                <a:cubicBezTo>
                  <a:pt x="420" y="35"/>
                  <a:pt x="419" y="34"/>
                  <a:pt x="419" y="34"/>
                </a:cubicBezTo>
                <a:cubicBezTo>
                  <a:pt x="419" y="34"/>
                  <a:pt x="420" y="32"/>
                  <a:pt x="420" y="33"/>
                </a:cubicBezTo>
                <a:cubicBezTo>
                  <a:pt x="422" y="33"/>
                  <a:pt x="424" y="33"/>
                  <a:pt x="425" y="33"/>
                </a:cubicBezTo>
                <a:cubicBezTo>
                  <a:pt x="427" y="33"/>
                  <a:pt x="428" y="34"/>
                  <a:pt x="429" y="34"/>
                </a:cubicBezTo>
                <a:cubicBezTo>
                  <a:pt x="430" y="34"/>
                  <a:pt x="432" y="34"/>
                  <a:pt x="433" y="35"/>
                </a:cubicBezTo>
                <a:cubicBezTo>
                  <a:pt x="434" y="35"/>
                  <a:pt x="436" y="38"/>
                  <a:pt x="436" y="38"/>
                </a:cubicBezTo>
                <a:cubicBezTo>
                  <a:pt x="438" y="37"/>
                  <a:pt x="440" y="37"/>
                  <a:pt x="441" y="37"/>
                </a:cubicBezTo>
                <a:cubicBezTo>
                  <a:pt x="442" y="37"/>
                  <a:pt x="444" y="37"/>
                  <a:pt x="445" y="38"/>
                </a:cubicBezTo>
                <a:cubicBezTo>
                  <a:pt x="446" y="38"/>
                  <a:pt x="446" y="38"/>
                  <a:pt x="446" y="38"/>
                </a:cubicBezTo>
                <a:cubicBezTo>
                  <a:pt x="447" y="39"/>
                  <a:pt x="447" y="39"/>
                  <a:pt x="446" y="40"/>
                </a:cubicBezTo>
                <a:cubicBezTo>
                  <a:pt x="448" y="41"/>
                  <a:pt x="449" y="41"/>
                  <a:pt x="450" y="41"/>
                </a:cubicBezTo>
                <a:cubicBezTo>
                  <a:pt x="452" y="41"/>
                  <a:pt x="453" y="41"/>
                  <a:pt x="455" y="41"/>
                </a:cubicBezTo>
                <a:cubicBezTo>
                  <a:pt x="455" y="41"/>
                  <a:pt x="456" y="41"/>
                  <a:pt x="456" y="41"/>
                </a:cubicBezTo>
                <a:cubicBezTo>
                  <a:pt x="457" y="40"/>
                  <a:pt x="457" y="40"/>
                  <a:pt x="458" y="41"/>
                </a:cubicBezTo>
                <a:cubicBezTo>
                  <a:pt x="458" y="41"/>
                  <a:pt x="459" y="42"/>
                  <a:pt x="460" y="43"/>
                </a:cubicBezTo>
                <a:cubicBezTo>
                  <a:pt x="460" y="43"/>
                  <a:pt x="461" y="42"/>
                  <a:pt x="462" y="42"/>
                </a:cubicBezTo>
                <a:cubicBezTo>
                  <a:pt x="461" y="41"/>
                  <a:pt x="461" y="40"/>
                  <a:pt x="461" y="39"/>
                </a:cubicBezTo>
                <a:cubicBezTo>
                  <a:pt x="464" y="40"/>
                  <a:pt x="466" y="40"/>
                  <a:pt x="468" y="40"/>
                </a:cubicBezTo>
                <a:cubicBezTo>
                  <a:pt x="470" y="40"/>
                  <a:pt x="472" y="41"/>
                  <a:pt x="473" y="42"/>
                </a:cubicBezTo>
                <a:cubicBezTo>
                  <a:pt x="475" y="43"/>
                  <a:pt x="477" y="44"/>
                  <a:pt x="479" y="45"/>
                </a:cubicBezTo>
                <a:cubicBezTo>
                  <a:pt x="480" y="45"/>
                  <a:pt x="480" y="45"/>
                  <a:pt x="481" y="46"/>
                </a:cubicBezTo>
                <a:cubicBezTo>
                  <a:pt x="481" y="48"/>
                  <a:pt x="481" y="48"/>
                  <a:pt x="483" y="48"/>
                </a:cubicBezTo>
                <a:cubicBezTo>
                  <a:pt x="482" y="48"/>
                  <a:pt x="482" y="47"/>
                  <a:pt x="482" y="47"/>
                </a:cubicBezTo>
                <a:cubicBezTo>
                  <a:pt x="483" y="47"/>
                  <a:pt x="484" y="47"/>
                  <a:pt x="486" y="47"/>
                </a:cubicBezTo>
                <a:cubicBezTo>
                  <a:pt x="487" y="47"/>
                  <a:pt x="487" y="48"/>
                  <a:pt x="488" y="49"/>
                </a:cubicBezTo>
                <a:cubicBezTo>
                  <a:pt x="488" y="49"/>
                  <a:pt x="487" y="50"/>
                  <a:pt x="486" y="50"/>
                </a:cubicBezTo>
                <a:cubicBezTo>
                  <a:pt x="486" y="50"/>
                  <a:pt x="485" y="50"/>
                  <a:pt x="485" y="50"/>
                </a:cubicBezTo>
                <a:close/>
                <a:moveTo>
                  <a:pt x="303" y="95"/>
                </a:moveTo>
                <a:cubicBezTo>
                  <a:pt x="302" y="95"/>
                  <a:pt x="302" y="95"/>
                  <a:pt x="302" y="94"/>
                </a:cubicBezTo>
                <a:cubicBezTo>
                  <a:pt x="301" y="94"/>
                  <a:pt x="301" y="95"/>
                  <a:pt x="301" y="96"/>
                </a:cubicBezTo>
                <a:cubicBezTo>
                  <a:pt x="300" y="95"/>
                  <a:pt x="300" y="95"/>
                  <a:pt x="300" y="93"/>
                </a:cubicBezTo>
                <a:cubicBezTo>
                  <a:pt x="300" y="93"/>
                  <a:pt x="299" y="93"/>
                  <a:pt x="299" y="93"/>
                </a:cubicBezTo>
                <a:cubicBezTo>
                  <a:pt x="298" y="92"/>
                  <a:pt x="298" y="91"/>
                  <a:pt x="298" y="91"/>
                </a:cubicBezTo>
                <a:cubicBezTo>
                  <a:pt x="298" y="91"/>
                  <a:pt x="297" y="90"/>
                  <a:pt x="297" y="90"/>
                </a:cubicBezTo>
                <a:cubicBezTo>
                  <a:pt x="298" y="90"/>
                  <a:pt x="298" y="91"/>
                  <a:pt x="299" y="90"/>
                </a:cubicBezTo>
                <a:cubicBezTo>
                  <a:pt x="299" y="90"/>
                  <a:pt x="298" y="90"/>
                  <a:pt x="298" y="89"/>
                </a:cubicBezTo>
                <a:cubicBezTo>
                  <a:pt x="299" y="89"/>
                  <a:pt x="299" y="89"/>
                  <a:pt x="300" y="89"/>
                </a:cubicBezTo>
                <a:cubicBezTo>
                  <a:pt x="300" y="89"/>
                  <a:pt x="302" y="89"/>
                  <a:pt x="302" y="89"/>
                </a:cubicBezTo>
                <a:cubicBezTo>
                  <a:pt x="302" y="90"/>
                  <a:pt x="301" y="90"/>
                  <a:pt x="301" y="91"/>
                </a:cubicBezTo>
                <a:cubicBezTo>
                  <a:pt x="302" y="90"/>
                  <a:pt x="302" y="90"/>
                  <a:pt x="303" y="90"/>
                </a:cubicBezTo>
                <a:cubicBezTo>
                  <a:pt x="302" y="88"/>
                  <a:pt x="302" y="89"/>
                  <a:pt x="301" y="89"/>
                </a:cubicBezTo>
                <a:cubicBezTo>
                  <a:pt x="301" y="88"/>
                  <a:pt x="302" y="88"/>
                  <a:pt x="301" y="87"/>
                </a:cubicBezTo>
                <a:cubicBezTo>
                  <a:pt x="301" y="87"/>
                  <a:pt x="301" y="86"/>
                  <a:pt x="300" y="86"/>
                </a:cubicBezTo>
                <a:cubicBezTo>
                  <a:pt x="300" y="87"/>
                  <a:pt x="299" y="86"/>
                  <a:pt x="299" y="86"/>
                </a:cubicBezTo>
                <a:cubicBezTo>
                  <a:pt x="298" y="86"/>
                  <a:pt x="297" y="87"/>
                  <a:pt x="297" y="87"/>
                </a:cubicBezTo>
                <a:cubicBezTo>
                  <a:pt x="296" y="87"/>
                  <a:pt x="296" y="86"/>
                  <a:pt x="296" y="88"/>
                </a:cubicBezTo>
                <a:cubicBezTo>
                  <a:pt x="296" y="88"/>
                  <a:pt x="294" y="88"/>
                  <a:pt x="294" y="88"/>
                </a:cubicBezTo>
                <a:cubicBezTo>
                  <a:pt x="293" y="89"/>
                  <a:pt x="293" y="89"/>
                  <a:pt x="293" y="89"/>
                </a:cubicBezTo>
                <a:cubicBezTo>
                  <a:pt x="293" y="90"/>
                  <a:pt x="292" y="90"/>
                  <a:pt x="292" y="90"/>
                </a:cubicBezTo>
                <a:cubicBezTo>
                  <a:pt x="293" y="90"/>
                  <a:pt x="294" y="91"/>
                  <a:pt x="294" y="92"/>
                </a:cubicBezTo>
                <a:cubicBezTo>
                  <a:pt x="294" y="93"/>
                  <a:pt x="294" y="93"/>
                  <a:pt x="294" y="94"/>
                </a:cubicBezTo>
                <a:cubicBezTo>
                  <a:pt x="294" y="95"/>
                  <a:pt x="295" y="95"/>
                  <a:pt x="296" y="96"/>
                </a:cubicBezTo>
                <a:cubicBezTo>
                  <a:pt x="296" y="96"/>
                  <a:pt x="296" y="97"/>
                  <a:pt x="297" y="97"/>
                </a:cubicBezTo>
                <a:cubicBezTo>
                  <a:pt x="297" y="97"/>
                  <a:pt x="296" y="97"/>
                  <a:pt x="296" y="98"/>
                </a:cubicBezTo>
                <a:cubicBezTo>
                  <a:pt x="296" y="99"/>
                  <a:pt x="296" y="99"/>
                  <a:pt x="296" y="100"/>
                </a:cubicBezTo>
                <a:cubicBezTo>
                  <a:pt x="295" y="100"/>
                  <a:pt x="295" y="101"/>
                  <a:pt x="295" y="101"/>
                </a:cubicBezTo>
                <a:cubicBezTo>
                  <a:pt x="296" y="102"/>
                  <a:pt x="296" y="102"/>
                  <a:pt x="296" y="102"/>
                </a:cubicBezTo>
                <a:cubicBezTo>
                  <a:pt x="297" y="102"/>
                  <a:pt x="297" y="102"/>
                  <a:pt x="298" y="103"/>
                </a:cubicBezTo>
                <a:cubicBezTo>
                  <a:pt x="298" y="103"/>
                  <a:pt x="299" y="103"/>
                  <a:pt x="299" y="103"/>
                </a:cubicBezTo>
                <a:cubicBezTo>
                  <a:pt x="300" y="103"/>
                  <a:pt x="301" y="103"/>
                  <a:pt x="302" y="103"/>
                </a:cubicBezTo>
                <a:cubicBezTo>
                  <a:pt x="302" y="102"/>
                  <a:pt x="302" y="101"/>
                  <a:pt x="302" y="100"/>
                </a:cubicBezTo>
                <a:cubicBezTo>
                  <a:pt x="302" y="99"/>
                  <a:pt x="302" y="100"/>
                  <a:pt x="301" y="99"/>
                </a:cubicBezTo>
                <a:cubicBezTo>
                  <a:pt x="301" y="99"/>
                  <a:pt x="302" y="99"/>
                  <a:pt x="302" y="99"/>
                </a:cubicBezTo>
                <a:cubicBezTo>
                  <a:pt x="302" y="98"/>
                  <a:pt x="302" y="98"/>
                  <a:pt x="301" y="98"/>
                </a:cubicBezTo>
                <a:cubicBezTo>
                  <a:pt x="301" y="98"/>
                  <a:pt x="301" y="98"/>
                  <a:pt x="301" y="98"/>
                </a:cubicBezTo>
                <a:cubicBezTo>
                  <a:pt x="300" y="97"/>
                  <a:pt x="300" y="97"/>
                  <a:pt x="301" y="96"/>
                </a:cubicBezTo>
                <a:cubicBezTo>
                  <a:pt x="301" y="96"/>
                  <a:pt x="303" y="97"/>
                  <a:pt x="303" y="97"/>
                </a:cubicBezTo>
                <a:cubicBezTo>
                  <a:pt x="303" y="96"/>
                  <a:pt x="303" y="96"/>
                  <a:pt x="303" y="95"/>
                </a:cubicBezTo>
                <a:close/>
                <a:moveTo>
                  <a:pt x="72" y="22"/>
                </a:moveTo>
                <a:cubicBezTo>
                  <a:pt x="73" y="22"/>
                  <a:pt x="73" y="22"/>
                  <a:pt x="74" y="22"/>
                </a:cubicBezTo>
                <a:cubicBezTo>
                  <a:pt x="74" y="22"/>
                  <a:pt x="74" y="22"/>
                  <a:pt x="74" y="22"/>
                </a:cubicBezTo>
                <a:cubicBezTo>
                  <a:pt x="73" y="22"/>
                  <a:pt x="73" y="21"/>
                  <a:pt x="72" y="22"/>
                </a:cubicBezTo>
                <a:close/>
                <a:moveTo>
                  <a:pt x="122" y="130"/>
                </a:moveTo>
                <a:cubicBezTo>
                  <a:pt x="123" y="131"/>
                  <a:pt x="123" y="131"/>
                  <a:pt x="124" y="131"/>
                </a:cubicBezTo>
                <a:cubicBezTo>
                  <a:pt x="124" y="131"/>
                  <a:pt x="124" y="131"/>
                  <a:pt x="125" y="131"/>
                </a:cubicBezTo>
                <a:cubicBezTo>
                  <a:pt x="125" y="131"/>
                  <a:pt x="125" y="130"/>
                  <a:pt x="124" y="130"/>
                </a:cubicBezTo>
                <a:cubicBezTo>
                  <a:pt x="124" y="130"/>
                  <a:pt x="123" y="129"/>
                  <a:pt x="122" y="130"/>
                </a:cubicBezTo>
                <a:close/>
                <a:moveTo>
                  <a:pt x="117" y="88"/>
                </a:moveTo>
                <a:cubicBezTo>
                  <a:pt x="117" y="89"/>
                  <a:pt x="117" y="89"/>
                  <a:pt x="117" y="89"/>
                </a:cubicBezTo>
                <a:cubicBezTo>
                  <a:pt x="117" y="89"/>
                  <a:pt x="117" y="89"/>
                  <a:pt x="117" y="89"/>
                </a:cubicBezTo>
                <a:cubicBezTo>
                  <a:pt x="117" y="88"/>
                  <a:pt x="117" y="88"/>
                  <a:pt x="117" y="88"/>
                </a:cubicBezTo>
                <a:cubicBezTo>
                  <a:pt x="117" y="88"/>
                  <a:pt x="117" y="88"/>
                  <a:pt x="117" y="88"/>
                </a:cubicBezTo>
                <a:cubicBezTo>
                  <a:pt x="117" y="88"/>
                  <a:pt x="117" y="88"/>
                  <a:pt x="116" y="88"/>
                </a:cubicBezTo>
                <a:cubicBezTo>
                  <a:pt x="116" y="88"/>
                  <a:pt x="116" y="88"/>
                  <a:pt x="115" y="88"/>
                </a:cubicBezTo>
                <a:cubicBezTo>
                  <a:pt x="115" y="88"/>
                  <a:pt x="115" y="88"/>
                  <a:pt x="116" y="88"/>
                </a:cubicBezTo>
                <a:cubicBezTo>
                  <a:pt x="116" y="88"/>
                  <a:pt x="117" y="89"/>
                  <a:pt x="117" y="88"/>
                </a:cubicBezTo>
                <a:close/>
                <a:moveTo>
                  <a:pt x="114" y="88"/>
                </a:moveTo>
                <a:cubicBezTo>
                  <a:pt x="114" y="87"/>
                  <a:pt x="114" y="87"/>
                  <a:pt x="114" y="87"/>
                </a:cubicBezTo>
                <a:cubicBezTo>
                  <a:pt x="114" y="88"/>
                  <a:pt x="114" y="88"/>
                  <a:pt x="114" y="88"/>
                </a:cubicBezTo>
                <a:cubicBezTo>
                  <a:pt x="114" y="88"/>
                  <a:pt x="114" y="88"/>
                  <a:pt x="114" y="88"/>
                </a:cubicBezTo>
                <a:close/>
                <a:moveTo>
                  <a:pt x="115" y="88"/>
                </a:moveTo>
                <a:cubicBezTo>
                  <a:pt x="115" y="88"/>
                  <a:pt x="115" y="88"/>
                  <a:pt x="115" y="88"/>
                </a:cubicBezTo>
                <a:cubicBezTo>
                  <a:pt x="115" y="88"/>
                  <a:pt x="115" y="88"/>
                  <a:pt x="115" y="88"/>
                </a:cubicBezTo>
                <a:cubicBezTo>
                  <a:pt x="115" y="88"/>
                  <a:pt x="115" y="88"/>
                  <a:pt x="114" y="88"/>
                </a:cubicBezTo>
                <a:cubicBezTo>
                  <a:pt x="115" y="88"/>
                  <a:pt x="115" y="88"/>
                  <a:pt x="115" y="88"/>
                </a:cubicBezTo>
                <a:close/>
                <a:moveTo>
                  <a:pt x="153" y="79"/>
                </a:moveTo>
                <a:cubicBezTo>
                  <a:pt x="153" y="79"/>
                  <a:pt x="153" y="78"/>
                  <a:pt x="153" y="78"/>
                </a:cubicBezTo>
                <a:cubicBezTo>
                  <a:pt x="152" y="78"/>
                  <a:pt x="151" y="79"/>
                  <a:pt x="150" y="80"/>
                </a:cubicBezTo>
                <a:cubicBezTo>
                  <a:pt x="150" y="81"/>
                  <a:pt x="149" y="82"/>
                  <a:pt x="148" y="83"/>
                </a:cubicBezTo>
                <a:cubicBezTo>
                  <a:pt x="148" y="84"/>
                  <a:pt x="148" y="85"/>
                  <a:pt x="148" y="85"/>
                </a:cubicBezTo>
                <a:cubicBezTo>
                  <a:pt x="148" y="85"/>
                  <a:pt x="149" y="85"/>
                  <a:pt x="149" y="85"/>
                </a:cubicBezTo>
                <a:cubicBezTo>
                  <a:pt x="151" y="85"/>
                  <a:pt x="152" y="85"/>
                  <a:pt x="153" y="86"/>
                </a:cubicBezTo>
                <a:cubicBezTo>
                  <a:pt x="153" y="86"/>
                  <a:pt x="152" y="86"/>
                  <a:pt x="153" y="86"/>
                </a:cubicBezTo>
                <a:cubicBezTo>
                  <a:pt x="154" y="86"/>
                  <a:pt x="154" y="86"/>
                  <a:pt x="155" y="85"/>
                </a:cubicBezTo>
                <a:cubicBezTo>
                  <a:pt x="155" y="86"/>
                  <a:pt x="155" y="86"/>
                  <a:pt x="156" y="87"/>
                </a:cubicBezTo>
                <a:cubicBezTo>
                  <a:pt x="156" y="87"/>
                  <a:pt x="156" y="87"/>
                  <a:pt x="157" y="86"/>
                </a:cubicBezTo>
                <a:cubicBezTo>
                  <a:pt x="157" y="86"/>
                  <a:pt x="157" y="84"/>
                  <a:pt x="156" y="84"/>
                </a:cubicBezTo>
                <a:cubicBezTo>
                  <a:pt x="156" y="83"/>
                  <a:pt x="156" y="83"/>
                  <a:pt x="156" y="83"/>
                </a:cubicBezTo>
                <a:cubicBezTo>
                  <a:pt x="156" y="82"/>
                  <a:pt x="156" y="82"/>
                  <a:pt x="155" y="82"/>
                </a:cubicBezTo>
                <a:cubicBezTo>
                  <a:pt x="155" y="81"/>
                  <a:pt x="153" y="82"/>
                  <a:pt x="153" y="82"/>
                </a:cubicBezTo>
                <a:cubicBezTo>
                  <a:pt x="153" y="82"/>
                  <a:pt x="153" y="81"/>
                  <a:pt x="152" y="81"/>
                </a:cubicBezTo>
                <a:cubicBezTo>
                  <a:pt x="152" y="81"/>
                  <a:pt x="152" y="81"/>
                  <a:pt x="152" y="81"/>
                </a:cubicBezTo>
                <a:cubicBezTo>
                  <a:pt x="152" y="80"/>
                  <a:pt x="152" y="80"/>
                  <a:pt x="153" y="79"/>
                </a:cubicBezTo>
                <a:close/>
                <a:moveTo>
                  <a:pt x="137" y="131"/>
                </a:moveTo>
                <a:cubicBezTo>
                  <a:pt x="138" y="131"/>
                  <a:pt x="139" y="131"/>
                  <a:pt x="139" y="130"/>
                </a:cubicBezTo>
                <a:cubicBezTo>
                  <a:pt x="139" y="130"/>
                  <a:pt x="139" y="130"/>
                  <a:pt x="139" y="130"/>
                </a:cubicBezTo>
                <a:cubicBezTo>
                  <a:pt x="138" y="130"/>
                  <a:pt x="137" y="129"/>
                  <a:pt x="137" y="131"/>
                </a:cubicBezTo>
                <a:close/>
                <a:moveTo>
                  <a:pt x="126" y="128"/>
                </a:moveTo>
                <a:cubicBezTo>
                  <a:pt x="126" y="128"/>
                  <a:pt x="127" y="128"/>
                  <a:pt x="128" y="128"/>
                </a:cubicBezTo>
                <a:cubicBezTo>
                  <a:pt x="127" y="127"/>
                  <a:pt x="127" y="127"/>
                  <a:pt x="126" y="127"/>
                </a:cubicBezTo>
                <a:cubicBezTo>
                  <a:pt x="126" y="127"/>
                  <a:pt x="126" y="126"/>
                  <a:pt x="125" y="126"/>
                </a:cubicBezTo>
                <a:cubicBezTo>
                  <a:pt x="125" y="126"/>
                  <a:pt x="124" y="126"/>
                  <a:pt x="123" y="125"/>
                </a:cubicBezTo>
                <a:cubicBezTo>
                  <a:pt x="123" y="125"/>
                  <a:pt x="123" y="125"/>
                  <a:pt x="123" y="125"/>
                </a:cubicBezTo>
                <a:cubicBezTo>
                  <a:pt x="122" y="124"/>
                  <a:pt x="120" y="124"/>
                  <a:pt x="118" y="123"/>
                </a:cubicBezTo>
                <a:cubicBezTo>
                  <a:pt x="117" y="123"/>
                  <a:pt x="116" y="123"/>
                  <a:pt x="115" y="124"/>
                </a:cubicBezTo>
                <a:cubicBezTo>
                  <a:pt x="114" y="124"/>
                  <a:pt x="114" y="125"/>
                  <a:pt x="113" y="125"/>
                </a:cubicBezTo>
                <a:cubicBezTo>
                  <a:pt x="114" y="126"/>
                  <a:pt x="116" y="123"/>
                  <a:pt x="117" y="124"/>
                </a:cubicBezTo>
                <a:cubicBezTo>
                  <a:pt x="117" y="124"/>
                  <a:pt x="117" y="124"/>
                  <a:pt x="117" y="124"/>
                </a:cubicBezTo>
                <a:cubicBezTo>
                  <a:pt x="117" y="125"/>
                  <a:pt x="117" y="125"/>
                  <a:pt x="118" y="125"/>
                </a:cubicBezTo>
                <a:cubicBezTo>
                  <a:pt x="118" y="125"/>
                  <a:pt x="118" y="125"/>
                  <a:pt x="119" y="125"/>
                </a:cubicBezTo>
                <a:cubicBezTo>
                  <a:pt x="119" y="125"/>
                  <a:pt x="120" y="125"/>
                  <a:pt x="121" y="125"/>
                </a:cubicBezTo>
                <a:cubicBezTo>
                  <a:pt x="122" y="126"/>
                  <a:pt x="122" y="126"/>
                  <a:pt x="123" y="127"/>
                </a:cubicBezTo>
                <a:cubicBezTo>
                  <a:pt x="123" y="127"/>
                  <a:pt x="124" y="127"/>
                  <a:pt x="124" y="127"/>
                </a:cubicBezTo>
                <a:cubicBezTo>
                  <a:pt x="124" y="127"/>
                  <a:pt x="123" y="128"/>
                  <a:pt x="123" y="128"/>
                </a:cubicBezTo>
                <a:cubicBezTo>
                  <a:pt x="124" y="128"/>
                  <a:pt x="125" y="128"/>
                  <a:pt x="126" y="128"/>
                </a:cubicBezTo>
                <a:close/>
                <a:moveTo>
                  <a:pt x="141" y="86"/>
                </a:moveTo>
                <a:cubicBezTo>
                  <a:pt x="141" y="87"/>
                  <a:pt x="142" y="87"/>
                  <a:pt x="143" y="88"/>
                </a:cubicBezTo>
                <a:cubicBezTo>
                  <a:pt x="143" y="88"/>
                  <a:pt x="144" y="88"/>
                  <a:pt x="144" y="87"/>
                </a:cubicBezTo>
                <a:cubicBezTo>
                  <a:pt x="143" y="87"/>
                  <a:pt x="143" y="87"/>
                  <a:pt x="142" y="87"/>
                </a:cubicBezTo>
                <a:cubicBezTo>
                  <a:pt x="142" y="87"/>
                  <a:pt x="141" y="86"/>
                  <a:pt x="141" y="86"/>
                </a:cubicBezTo>
                <a:close/>
                <a:moveTo>
                  <a:pt x="141" y="81"/>
                </a:moveTo>
                <a:cubicBezTo>
                  <a:pt x="142" y="82"/>
                  <a:pt x="144" y="83"/>
                  <a:pt x="145" y="82"/>
                </a:cubicBezTo>
                <a:cubicBezTo>
                  <a:pt x="144" y="81"/>
                  <a:pt x="142" y="81"/>
                  <a:pt x="141" y="81"/>
                </a:cubicBezTo>
                <a:close/>
                <a:moveTo>
                  <a:pt x="181" y="165"/>
                </a:moveTo>
                <a:cubicBezTo>
                  <a:pt x="181" y="166"/>
                  <a:pt x="181" y="166"/>
                  <a:pt x="180" y="168"/>
                </a:cubicBezTo>
                <a:cubicBezTo>
                  <a:pt x="179" y="169"/>
                  <a:pt x="178" y="171"/>
                  <a:pt x="177" y="172"/>
                </a:cubicBezTo>
                <a:cubicBezTo>
                  <a:pt x="176" y="173"/>
                  <a:pt x="175" y="174"/>
                  <a:pt x="175" y="175"/>
                </a:cubicBezTo>
                <a:cubicBezTo>
                  <a:pt x="175" y="177"/>
                  <a:pt x="175" y="179"/>
                  <a:pt x="175" y="182"/>
                </a:cubicBezTo>
                <a:cubicBezTo>
                  <a:pt x="175" y="183"/>
                  <a:pt x="173" y="185"/>
                  <a:pt x="172" y="186"/>
                </a:cubicBezTo>
                <a:cubicBezTo>
                  <a:pt x="172" y="187"/>
                  <a:pt x="171" y="187"/>
                  <a:pt x="171" y="187"/>
                </a:cubicBezTo>
                <a:cubicBezTo>
                  <a:pt x="170" y="188"/>
                  <a:pt x="168" y="187"/>
                  <a:pt x="168" y="188"/>
                </a:cubicBezTo>
                <a:cubicBezTo>
                  <a:pt x="166" y="189"/>
                  <a:pt x="164" y="190"/>
                  <a:pt x="163" y="191"/>
                </a:cubicBezTo>
                <a:cubicBezTo>
                  <a:pt x="162" y="191"/>
                  <a:pt x="162" y="193"/>
                  <a:pt x="162" y="194"/>
                </a:cubicBezTo>
                <a:cubicBezTo>
                  <a:pt x="162" y="194"/>
                  <a:pt x="162" y="195"/>
                  <a:pt x="162" y="195"/>
                </a:cubicBezTo>
                <a:cubicBezTo>
                  <a:pt x="161" y="197"/>
                  <a:pt x="159" y="199"/>
                  <a:pt x="158" y="200"/>
                </a:cubicBezTo>
                <a:cubicBezTo>
                  <a:pt x="156" y="202"/>
                  <a:pt x="155" y="203"/>
                  <a:pt x="154" y="205"/>
                </a:cubicBezTo>
                <a:cubicBezTo>
                  <a:pt x="154" y="205"/>
                  <a:pt x="149" y="204"/>
                  <a:pt x="149" y="204"/>
                </a:cubicBezTo>
                <a:cubicBezTo>
                  <a:pt x="148" y="205"/>
                  <a:pt x="151" y="205"/>
                  <a:pt x="151" y="206"/>
                </a:cubicBezTo>
                <a:cubicBezTo>
                  <a:pt x="151" y="207"/>
                  <a:pt x="152" y="208"/>
                  <a:pt x="152" y="208"/>
                </a:cubicBezTo>
                <a:cubicBezTo>
                  <a:pt x="151" y="209"/>
                  <a:pt x="151" y="209"/>
                  <a:pt x="150" y="210"/>
                </a:cubicBezTo>
                <a:cubicBezTo>
                  <a:pt x="149" y="211"/>
                  <a:pt x="148" y="211"/>
                  <a:pt x="147" y="211"/>
                </a:cubicBezTo>
                <a:cubicBezTo>
                  <a:pt x="146" y="211"/>
                  <a:pt x="145" y="211"/>
                  <a:pt x="144" y="211"/>
                </a:cubicBezTo>
                <a:cubicBezTo>
                  <a:pt x="144" y="212"/>
                  <a:pt x="144" y="212"/>
                  <a:pt x="144" y="213"/>
                </a:cubicBezTo>
                <a:cubicBezTo>
                  <a:pt x="144" y="213"/>
                  <a:pt x="144" y="214"/>
                  <a:pt x="144" y="214"/>
                </a:cubicBezTo>
                <a:cubicBezTo>
                  <a:pt x="142" y="215"/>
                  <a:pt x="141" y="215"/>
                  <a:pt x="140" y="214"/>
                </a:cubicBezTo>
                <a:cubicBezTo>
                  <a:pt x="140" y="215"/>
                  <a:pt x="140" y="216"/>
                  <a:pt x="140" y="216"/>
                </a:cubicBezTo>
                <a:cubicBezTo>
                  <a:pt x="140" y="217"/>
                  <a:pt x="141" y="218"/>
                  <a:pt x="141" y="218"/>
                </a:cubicBezTo>
                <a:cubicBezTo>
                  <a:pt x="140" y="219"/>
                  <a:pt x="140" y="220"/>
                  <a:pt x="139" y="221"/>
                </a:cubicBezTo>
                <a:cubicBezTo>
                  <a:pt x="139" y="221"/>
                  <a:pt x="139" y="221"/>
                  <a:pt x="138" y="221"/>
                </a:cubicBezTo>
                <a:cubicBezTo>
                  <a:pt x="137" y="222"/>
                  <a:pt x="137" y="222"/>
                  <a:pt x="137" y="223"/>
                </a:cubicBezTo>
                <a:cubicBezTo>
                  <a:pt x="136" y="223"/>
                  <a:pt x="137" y="224"/>
                  <a:pt x="138" y="225"/>
                </a:cubicBezTo>
                <a:cubicBezTo>
                  <a:pt x="138" y="225"/>
                  <a:pt x="139" y="225"/>
                  <a:pt x="139" y="226"/>
                </a:cubicBezTo>
                <a:cubicBezTo>
                  <a:pt x="139" y="226"/>
                  <a:pt x="139" y="227"/>
                  <a:pt x="138" y="227"/>
                </a:cubicBezTo>
                <a:cubicBezTo>
                  <a:pt x="138" y="228"/>
                  <a:pt x="137" y="228"/>
                  <a:pt x="137" y="229"/>
                </a:cubicBezTo>
                <a:cubicBezTo>
                  <a:pt x="136" y="230"/>
                  <a:pt x="136" y="230"/>
                  <a:pt x="135" y="230"/>
                </a:cubicBezTo>
                <a:cubicBezTo>
                  <a:pt x="134" y="231"/>
                  <a:pt x="135" y="234"/>
                  <a:pt x="135" y="235"/>
                </a:cubicBezTo>
                <a:cubicBezTo>
                  <a:pt x="135" y="235"/>
                  <a:pt x="135" y="236"/>
                  <a:pt x="136" y="236"/>
                </a:cubicBezTo>
                <a:cubicBezTo>
                  <a:pt x="136" y="237"/>
                  <a:pt x="137" y="237"/>
                  <a:pt x="138" y="238"/>
                </a:cubicBezTo>
                <a:cubicBezTo>
                  <a:pt x="139" y="239"/>
                  <a:pt x="140" y="238"/>
                  <a:pt x="142" y="239"/>
                </a:cubicBezTo>
                <a:cubicBezTo>
                  <a:pt x="140" y="239"/>
                  <a:pt x="139" y="240"/>
                  <a:pt x="137" y="240"/>
                </a:cubicBezTo>
                <a:cubicBezTo>
                  <a:pt x="136" y="241"/>
                  <a:pt x="136" y="241"/>
                  <a:pt x="135" y="240"/>
                </a:cubicBezTo>
                <a:cubicBezTo>
                  <a:pt x="133" y="239"/>
                  <a:pt x="131" y="238"/>
                  <a:pt x="129" y="238"/>
                </a:cubicBezTo>
                <a:cubicBezTo>
                  <a:pt x="128" y="237"/>
                  <a:pt x="128" y="236"/>
                  <a:pt x="128" y="236"/>
                </a:cubicBezTo>
                <a:cubicBezTo>
                  <a:pt x="127" y="234"/>
                  <a:pt x="125" y="231"/>
                  <a:pt x="126" y="229"/>
                </a:cubicBezTo>
                <a:cubicBezTo>
                  <a:pt x="126" y="226"/>
                  <a:pt x="127" y="222"/>
                  <a:pt x="127" y="219"/>
                </a:cubicBezTo>
                <a:cubicBezTo>
                  <a:pt x="127" y="216"/>
                  <a:pt x="128" y="212"/>
                  <a:pt x="128" y="209"/>
                </a:cubicBezTo>
                <a:cubicBezTo>
                  <a:pt x="129" y="205"/>
                  <a:pt x="130" y="201"/>
                  <a:pt x="131" y="197"/>
                </a:cubicBezTo>
                <a:cubicBezTo>
                  <a:pt x="131" y="194"/>
                  <a:pt x="132" y="192"/>
                  <a:pt x="132" y="189"/>
                </a:cubicBezTo>
                <a:cubicBezTo>
                  <a:pt x="133" y="188"/>
                  <a:pt x="133" y="187"/>
                  <a:pt x="133" y="186"/>
                </a:cubicBezTo>
                <a:cubicBezTo>
                  <a:pt x="133" y="185"/>
                  <a:pt x="133" y="184"/>
                  <a:pt x="133" y="183"/>
                </a:cubicBezTo>
                <a:cubicBezTo>
                  <a:pt x="133" y="182"/>
                  <a:pt x="133" y="181"/>
                  <a:pt x="132" y="180"/>
                </a:cubicBezTo>
                <a:cubicBezTo>
                  <a:pt x="132" y="180"/>
                  <a:pt x="131" y="179"/>
                  <a:pt x="130" y="179"/>
                </a:cubicBezTo>
                <a:cubicBezTo>
                  <a:pt x="129" y="178"/>
                  <a:pt x="128" y="178"/>
                  <a:pt x="127" y="177"/>
                </a:cubicBezTo>
                <a:cubicBezTo>
                  <a:pt x="126" y="176"/>
                  <a:pt x="126" y="176"/>
                  <a:pt x="125" y="174"/>
                </a:cubicBezTo>
                <a:cubicBezTo>
                  <a:pt x="124" y="172"/>
                  <a:pt x="122" y="170"/>
                  <a:pt x="121" y="168"/>
                </a:cubicBezTo>
                <a:cubicBezTo>
                  <a:pt x="120" y="166"/>
                  <a:pt x="119" y="164"/>
                  <a:pt x="118" y="162"/>
                </a:cubicBezTo>
                <a:cubicBezTo>
                  <a:pt x="117" y="161"/>
                  <a:pt x="118" y="159"/>
                  <a:pt x="119" y="158"/>
                </a:cubicBezTo>
                <a:cubicBezTo>
                  <a:pt x="119" y="157"/>
                  <a:pt x="119" y="156"/>
                  <a:pt x="119" y="156"/>
                </a:cubicBezTo>
                <a:cubicBezTo>
                  <a:pt x="120" y="155"/>
                  <a:pt x="120" y="154"/>
                  <a:pt x="121" y="153"/>
                </a:cubicBezTo>
                <a:cubicBezTo>
                  <a:pt x="122" y="152"/>
                  <a:pt x="124" y="151"/>
                  <a:pt x="123" y="149"/>
                </a:cubicBezTo>
                <a:cubicBezTo>
                  <a:pt x="123" y="148"/>
                  <a:pt x="123" y="148"/>
                  <a:pt x="123" y="148"/>
                </a:cubicBezTo>
                <a:cubicBezTo>
                  <a:pt x="123" y="147"/>
                  <a:pt x="123" y="147"/>
                  <a:pt x="123" y="146"/>
                </a:cubicBezTo>
                <a:cubicBezTo>
                  <a:pt x="123" y="146"/>
                  <a:pt x="122" y="145"/>
                  <a:pt x="122" y="145"/>
                </a:cubicBezTo>
                <a:cubicBezTo>
                  <a:pt x="122" y="144"/>
                  <a:pt x="122" y="144"/>
                  <a:pt x="121" y="143"/>
                </a:cubicBezTo>
                <a:cubicBezTo>
                  <a:pt x="121" y="143"/>
                  <a:pt x="121" y="143"/>
                  <a:pt x="120" y="143"/>
                </a:cubicBezTo>
                <a:cubicBezTo>
                  <a:pt x="120" y="144"/>
                  <a:pt x="119" y="144"/>
                  <a:pt x="119" y="144"/>
                </a:cubicBezTo>
                <a:cubicBezTo>
                  <a:pt x="119" y="144"/>
                  <a:pt x="119" y="145"/>
                  <a:pt x="120" y="145"/>
                </a:cubicBezTo>
                <a:cubicBezTo>
                  <a:pt x="119" y="146"/>
                  <a:pt x="119" y="146"/>
                  <a:pt x="118" y="145"/>
                </a:cubicBezTo>
                <a:cubicBezTo>
                  <a:pt x="118" y="145"/>
                  <a:pt x="117" y="144"/>
                  <a:pt x="116" y="144"/>
                </a:cubicBezTo>
                <a:cubicBezTo>
                  <a:pt x="116" y="144"/>
                  <a:pt x="116" y="144"/>
                  <a:pt x="116" y="144"/>
                </a:cubicBezTo>
                <a:cubicBezTo>
                  <a:pt x="115" y="144"/>
                  <a:pt x="115" y="144"/>
                  <a:pt x="115" y="144"/>
                </a:cubicBezTo>
                <a:cubicBezTo>
                  <a:pt x="114" y="143"/>
                  <a:pt x="113" y="143"/>
                  <a:pt x="112" y="142"/>
                </a:cubicBezTo>
                <a:cubicBezTo>
                  <a:pt x="112" y="141"/>
                  <a:pt x="112" y="141"/>
                  <a:pt x="111" y="140"/>
                </a:cubicBezTo>
                <a:cubicBezTo>
                  <a:pt x="110" y="139"/>
                  <a:pt x="109" y="138"/>
                  <a:pt x="108" y="137"/>
                </a:cubicBezTo>
                <a:cubicBezTo>
                  <a:pt x="106" y="137"/>
                  <a:pt x="104" y="137"/>
                  <a:pt x="103" y="136"/>
                </a:cubicBezTo>
                <a:cubicBezTo>
                  <a:pt x="102" y="135"/>
                  <a:pt x="101" y="134"/>
                  <a:pt x="100" y="133"/>
                </a:cubicBezTo>
                <a:cubicBezTo>
                  <a:pt x="100" y="133"/>
                  <a:pt x="99" y="133"/>
                  <a:pt x="98" y="133"/>
                </a:cubicBezTo>
                <a:cubicBezTo>
                  <a:pt x="96" y="134"/>
                  <a:pt x="95" y="133"/>
                  <a:pt x="93" y="132"/>
                </a:cubicBezTo>
                <a:cubicBezTo>
                  <a:pt x="92" y="132"/>
                  <a:pt x="90" y="131"/>
                  <a:pt x="89" y="131"/>
                </a:cubicBezTo>
                <a:cubicBezTo>
                  <a:pt x="89" y="131"/>
                  <a:pt x="88" y="131"/>
                  <a:pt x="88" y="130"/>
                </a:cubicBezTo>
                <a:cubicBezTo>
                  <a:pt x="87" y="129"/>
                  <a:pt x="86" y="129"/>
                  <a:pt x="85" y="128"/>
                </a:cubicBezTo>
                <a:cubicBezTo>
                  <a:pt x="84" y="127"/>
                  <a:pt x="85" y="127"/>
                  <a:pt x="85" y="126"/>
                </a:cubicBezTo>
                <a:cubicBezTo>
                  <a:pt x="85" y="125"/>
                  <a:pt x="84" y="124"/>
                  <a:pt x="84" y="123"/>
                </a:cubicBezTo>
                <a:cubicBezTo>
                  <a:pt x="83" y="123"/>
                  <a:pt x="83" y="122"/>
                  <a:pt x="82" y="122"/>
                </a:cubicBezTo>
                <a:cubicBezTo>
                  <a:pt x="81" y="121"/>
                  <a:pt x="81" y="120"/>
                  <a:pt x="80" y="120"/>
                </a:cubicBezTo>
                <a:cubicBezTo>
                  <a:pt x="79" y="119"/>
                  <a:pt x="80" y="119"/>
                  <a:pt x="80" y="119"/>
                </a:cubicBezTo>
                <a:cubicBezTo>
                  <a:pt x="80" y="118"/>
                  <a:pt x="79" y="118"/>
                  <a:pt x="79" y="118"/>
                </a:cubicBezTo>
                <a:cubicBezTo>
                  <a:pt x="78" y="117"/>
                  <a:pt x="78" y="116"/>
                  <a:pt x="77" y="116"/>
                </a:cubicBezTo>
                <a:cubicBezTo>
                  <a:pt x="76" y="115"/>
                  <a:pt x="76" y="115"/>
                  <a:pt x="75" y="114"/>
                </a:cubicBezTo>
                <a:cubicBezTo>
                  <a:pt x="75" y="114"/>
                  <a:pt x="75" y="112"/>
                  <a:pt x="75" y="112"/>
                </a:cubicBezTo>
                <a:cubicBezTo>
                  <a:pt x="74" y="111"/>
                  <a:pt x="73" y="111"/>
                  <a:pt x="72" y="111"/>
                </a:cubicBezTo>
                <a:cubicBezTo>
                  <a:pt x="72" y="111"/>
                  <a:pt x="73" y="113"/>
                  <a:pt x="73" y="114"/>
                </a:cubicBezTo>
                <a:cubicBezTo>
                  <a:pt x="74" y="115"/>
                  <a:pt x="75" y="115"/>
                  <a:pt x="75" y="117"/>
                </a:cubicBezTo>
                <a:cubicBezTo>
                  <a:pt x="76" y="117"/>
                  <a:pt x="76" y="118"/>
                  <a:pt x="76" y="118"/>
                </a:cubicBezTo>
                <a:cubicBezTo>
                  <a:pt x="77" y="118"/>
                  <a:pt x="77" y="119"/>
                  <a:pt x="77" y="119"/>
                </a:cubicBezTo>
                <a:cubicBezTo>
                  <a:pt x="77" y="120"/>
                  <a:pt x="78" y="121"/>
                  <a:pt x="78" y="121"/>
                </a:cubicBezTo>
                <a:cubicBezTo>
                  <a:pt x="78" y="122"/>
                  <a:pt x="78" y="121"/>
                  <a:pt x="79" y="122"/>
                </a:cubicBezTo>
                <a:cubicBezTo>
                  <a:pt x="79" y="122"/>
                  <a:pt x="80" y="122"/>
                  <a:pt x="80" y="123"/>
                </a:cubicBezTo>
                <a:cubicBezTo>
                  <a:pt x="79" y="124"/>
                  <a:pt x="79" y="124"/>
                  <a:pt x="79" y="123"/>
                </a:cubicBezTo>
                <a:cubicBezTo>
                  <a:pt x="78" y="122"/>
                  <a:pt x="77" y="122"/>
                  <a:pt x="76" y="121"/>
                </a:cubicBezTo>
                <a:cubicBezTo>
                  <a:pt x="76" y="121"/>
                  <a:pt x="76" y="120"/>
                  <a:pt x="76" y="119"/>
                </a:cubicBezTo>
                <a:cubicBezTo>
                  <a:pt x="76" y="119"/>
                  <a:pt x="75" y="118"/>
                  <a:pt x="74" y="118"/>
                </a:cubicBezTo>
                <a:cubicBezTo>
                  <a:pt x="74" y="118"/>
                  <a:pt x="74" y="118"/>
                  <a:pt x="73" y="118"/>
                </a:cubicBezTo>
                <a:cubicBezTo>
                  <a:pt x="73" y="117"/>
                  <a:pt x="72" y="117"/>
                  <a:pt x="72" y="117"/>
                </a:cubicBezTo>
                <a:cubicBezTo>
                  <a:pt x="72" y="117"/>
                  <a:pt x="74" y="116"/>
                  <a:pt x="73" y="115"/>
                </a:cubicBezTo>
                <a:cubicBezTo>
                  <a:pt x="72" y="115"/>
                  <a:pt x="72" y="114"/>
                  <a:pt x="71" y="114"/>
                </a:cubicBezTo>
                <a:cubicBezTo>
                  <a:pt x="71" y="113"/>
                  <a:pt x="70" y="113"/>
                  <a:pt x="70" y="112"/>
                </a:cubicBezTo>
                <a:cubicBezTo>
                  <a:pt x="70" y="111"/>
                  <a:pt x="69" y="110"/>
                  <a:pt x="69" y="109"/>
                </a:cubicBezTo>
                <a:cubicBezTo>
                  <a:pt x="68" y="108"/>
                  <a:pt x="67" y="107"/>
                  <a:pt x="66" y="106"/>
                </a:cubicBezTo>
                <a:cubicBezTo>
                  <a:pt x="65" y="106"/>
                  <a:pt x="64" y="106"/>
                  <a:pt x="64" y="105"/>
                </a:cubicBezTo>
                <a:cubicBezTo>
                  <a:pt x="63" y="104"/>
                  <a:pt x="63" y="103"/>
                  <a:pt x="62" y="103"/>
                </a:cubicBezTo>
                <a:cubicBezTo>
                  <a:pt x="62" y="101"/>
                  <a:pt x="60" y="100"/>
                  <a:pt x="60" y="99"/>
                </a:cubicBezTo>
                <a:cubicBezTo>
                  <a:pt x="59" y="97"/>
                  <a:pt x="59" y="96"/>
                  <a:pt x="59" y="93"/>
                </a:cubicBezTo>
                <a:cubicBezTo>
                  <a:pt x="59" y="92"/>
                  <a:pt x="59" y="90"/>
                  <a:pt x="60" y="88"/>
                </a:cubicBezTo>
                <a:cubicBezTo>
                  <a:pt x="60" y="87"/>
                  <a:pt x="59" y="86"/>
                  <a:pt x="59" y="84"/>
                </a:cubicBezTo>
                <a:cubicBezTo>
                  <a:pt x="60" y="84"/>
                  <a:pt x="61" y="84"/>
                  <a:pt x="62" y="85"/>
                </a:cubicBezTo>
                <a:cubicBezTo>
                  <a:pt x="62" y="83"/>
                  <a:pt x="62" y="83"/>
                  <a:pt x="61" y="82"/>
                </a:cubicBezTo>
                <a:cubicBezTo>
                  <a:pt x="60" y="81"/>
                  <a:pt x="59" y="81"/>
                  <a:pt x="59" y="80"/>
                </a:cubicBezTo>
                <a:cubicBezTo>
                  <a:pt x="58" y="80"/>
                  <a:pt x="57" y="80"/>
                  <a:pt x="56" y="80"/>
                </a:cubicBezTo>
                <a:cubicBezTo>
                  <a:pt x="55" y="79"/>
                  <a:pt x="54" y="79"/>
                  <a:pt x="54" y="78"/>
                </a:cubicBezTo>
                <a:cubicBezTo>
                  <a:pt x="53" y="76"/>
                  <a:pt x="51" y="75"/>
                  <a:pt x="51" y="74"/>
                </a:cubicBezTo>
                <a:cubicBezTo>
                  <a:pt x="51" y="72"/>
                  <a:pt x="51" y="72"/>
                  <a:pt x="49" y="71"/>
                </a:cubicBezTo>
                <a:cubicBezTo>
                  <a:pt x="49" y="71"/>
                  <a:pt x="48" y="73"/>
                  <a:pt x="48" y="72"/>
                </a:cubicBezTo>
                <a:cubicBezTo>
                  <a:pt x="47" y="71"/>
                  <a:pt x="47" y="70"/>
                  <a:pt x="46" y="70"/>
                </a:cubicBezTo>
                <a:cubicBezTo>
                  <a:pt x="45" y="69"/>
                  <a:pt x="45" y="69"/>
                  <a:pt x="44" y="68"/>
                </a:cubicBezTo>
                <a:cubicBezTo>
                  <a:pt x="44" y="67"/>
                  <a:pt x="43" y="66"/>
                  <a:pt x="42" y="65"/>
                </a:cubicBezTo>
                <a:cubicBezTo>
                  <a:pt x="42" y="65"/>
                  <a:pt x="41" y="65"/>
                  <a:pt x="40" y="64"/>
                </a:cubicBezTo>
                <a:cubicBezTo>
                  <a:pt x="38" y="63"/>
                  <a:pt x="37" y="62"/>
                  <a:pt x="35" y="62"/>
                </a:cubicBezTo>
                <a:cubicBezTo>
                  <a:pt x="34" y="62"/>
                  <a:pt x="33" y="62"/>
                  <a:pt x="32" y="62"/>
                </a:cubicBezTo>
                <a:cubicBezTo>
                  <a:pt x="32" y="62"/>
                  <a:pt x="31" y="61"/>
                  <a:pt x="30" y="61"/>
                </a:cubicBezTo>
                <a:cubicBezTo>
                  <a:pt x="29" y="60"/>
                  <a:pt x="29" y="60"/>
                  <a:pt x="27" y="60"/>
                </a:cubicBezTo>
                <a:cubicBezTo>
                  <a:pt x="26" y="60"/>
                  <a:pt x="26" y="60"/>
                  <a:pt x="26" y="61"/>
                </a:cubicBezTo>
                <a:cubicBezTo>
                  <a:pt x="27" y="62"/>
                  <a:pt x="23" y="63"/>
                  <a:pt x="22" y="64"/>
                </a:cubicBezTo>
                <a:cubicBezTo>
                  <a:pt x="22" y="63"/>
                  <a:pt x="22" y="63"/>
                  <a:pt x="22" y="63"/>
                </a:cubicBezTo>
                <a:cubicBezTo>
                  <a:pt x="22" y="63"/>
                  <a:pt x="22" y="61"/>
                  <a:pt x="22" y="61"/>
                </a:cubicBezTo>
                <a:cubicBezTo>
                  <a:pt x="23" y="60"/>
                  <a:pt x="24" y="60"/>
                  <a:pt x="25" y="60"/>
                </a:cubicBezTo>
                <a:cubicBezTo>
                  <a:pt x="25" y="60"/>
                  <a:pt x="25" y="60"/>
                  <a:pt x="24" y="59"/>
                </a:cubicBezTo>
                <a:cubicBezTo>
                  <a:pt x="25" y="59"/>
                  <a:pt x="25" y="59"/>
                  <a:pt x="25" y="59"/>
                </a:cubicBezTo>
                <a:cubicBezTo>
                  <a:pt x="23" y="59"/>
                  <a:pt x="23" y="59"/>
                  <a:pt x="21" y="61"/>
                </a:cubicBezTo>
                <a:cubicBezTo>
                  <a:pt x="20" y="61"/>
                  <a:pt x="19" y="62"/>
                  <a:pt x="18" y="64"/>
                </a:cubicBezTo>
                <a:cubicBezTo>
                  <a:pt x="19" y="64"/>
                  <a:pt x="19" y="64"/>
                  <a:pt x="20" y="64"/>
                </a:cubicBezTo>
                <a:cubicBezTo>
                  <a:pt x="18" y="66"/>
                  <a:pt x="17" y="66"/>
                  <a:pt x="16" y="68"/>
                </a:cubicBezTo>
                <a:cubicBezTo>
                  <a:pt x="15" y="68"/>
                  <a:pt x="12" y="69"/>
                  <a:pt x="12" y="70"/>
                </a:cubicBezTo>
                <a:cubicBezTo>
                  <a:pt x="12" y="71"/>
                  <a:pt x="9" y="71"/>
                  <a:pt x="8" y="72"/>
                </a:cubicBezTo>
                <a:cubicBezTo>
                  <a:pt x="7" y="72"/>
                  <a:pt x="7" y="72"/>
                  <a:pt x="7" y="72"/>
                </a:cubicBezTo>
                <a:cubicBezTo>
                  <a:pt x="6" y="72"/>
                  <a:pt x="6" y="72"/>
                  <a:pt x="6" y="72"/>
                </a:cubicBezTo>
                <a:cubicBezTo>
                  <a:pt x="5" y="73"/>
                  <a:pt x="5" y="73"/>
                  <a:pt x="4" y="73"/>
                </a:cubicBezTo>
                <a:cubicBezTo>
                  <a:pt x="4" y="72"/>
                  <a:pt x="5" y="72"/>
                  <a:pt x="6" y="71"/>
                </a:cubicBezTo>
                <a:cubicBezTo>
                  <a:pt x="7" y="71"/>
                  <a:pt x="9" y="69"/>
                  <a:pt x="10" y="70"/>
                </a:cubicBezTo>
                <a:cubicBezTo>
                  <a:pt x="10" y="69"/>
                  <a:pt x="12" y="68"/>
                  <a:pt x="12" y="68"/>
                </a:cubicBezTo>
                <a:cubicBezTo>
                  <a:pt x="12" y="68"/>
                  <a:pt x="14" y="67"/>
                  <a:pt x="14" y="66"/>
                </a:cubicBezTo>
                <a:cubicBezTo>
                  <a:pt x="14" y="66"/>
                  <a:pt x="14" y="65"/>
                  <a:pt x="14" y="65"/>
                </a:cubicBezTo>
                <a:cubicBezTo>
                  <a:pt x="15" y="65"/>
                  <a:pt x="15" y="64"/>
                  <a:pt x="15" y="64"/>
                </a:cubicBezTo>
                <a:cubicBezTo>
                  <a:pt x="14" y="65"/>
                  <a:pt x="13" y="65"/>
                  <a:pt x="11" y="65"/>
                </a:cubicBezTo>
                <a:cubicBezTo>
                  <a:pt x="11" y="64"/>
                  <a:pt x="10" y="64"/>
                  <a:pt x="10" y="64"/>
                </a:cubicBezTo>
                <a:cubicBezTo>
                  <a:pt x="9" y="64"/>
                  <a:pt x="9" y="64"/>
                  <a:pt x="8" y="65"/>
                </a:cubicBezTo>
                <a:cubicBezTo>
                  <a:pt x="8" y="63"/>
                  <a:pt x="8" y="62"/>
                  <a:pt x="8" y="61"/>
                </a:cubicBezTo>
                <a:cubicBezTo>
                  <a:pt x="7" y="62"/>
                  <a:pt x="6" y="63"/>
                  <a:pt x="6" y="62"/>
                </a:cubicBezTo>
                <a:cubicBezTo>
                  <a:pt x="5" y="62"/>
                  <a:pt x="4" y="61"/>
                  <a:pt x="4" y="61"/>
                </a:cubicBezTo>
                <a:cubicBezTo>
                  <a:pt x="3" y="60"/>
                  <a:pt x="3" y="59"/>
                  <a:pt x="3" y="58"/>
                </a:cubicBezTo>
                <a:cubicBezTo>
                  <a:pt x="3" y="58"/>
                  <a:pt x="3" y="57"/>
                  <a:pt x="4" y="57"/>
                </a:cubicBezTo>
                <a:cubicBezTo>
                  <a:pt x="4" y="56"/>
                  <a:pt x="4" y="55"/>
                  <a:pt x="5" y="56"/>
                </a:cubicBezTo>
                <a:cubicBezTo>
                  <a:pt x="6" y="56"/>
                  <a:pt x="7" y="55"/>
                  <a:pt x="7" y="55"/>
                </a:cubicBezTo>
                <a:cubicBezTo>
                  <a:pt x="8" y="54"/>
                  <a:pt x="9" y="55"/>
                  <a:pt x="9" y="54"/>
                </a:cubicBezTo>
                <a:cubicBezTo>
                  <a:pt x="10" y="53"/>
                  <a:pt x="9" y="53"/>
                  <a:pt x="9" y="52"/>
                </a:cubicBezTo>
                <a:cubicBezTo>
                  <a:pt x="9" y="52"/>
                  <a:pt x="9" y="52"/>
                  <a:pt x="9" y="52"/>
                </a:cubicBezTo>
                <a:cubicBezTo>
                  <a:pt x="9" y="51"/>
                  <a:pt x="8" y="52"/>
                  <a:pt x="8" y="52"/>
                </a:cubicBezTo>
                <a:cubicBezTo>
                  <a:pt x="7" y="53"/>
                  <a:pt x="7" y="52"/>
                  <a:pt x="6" y="52"/>
                </a:cubicBezTo>
                <a:cubicBezTo>
                  <a:pt x="4" y="52"/>
                  <a:pt x="2" y="53"/>
                  <a:pt x="1" y="51"/>
                </a:cubicBezTo>
                <a:cubicBezTo>
                  <a:pt x="2" y="51"/>
                  <a:pt x="2" y="51"/>
                  <a:pt x="2" y="51"/>
                </a:cubicBezTo>
                <a:cubicBezTo>
                  <a:pt x="1" y="51"/>
                  <a:pt x="0" y="51"/>
                  <a:pt x="0" y="50"/>
                </a:cubicBezTo>
                <a:cubicBezTo>
                  <a:pt x="1" y="49"/>
                  <a:pt x="2" y="49"/>
                  <a:pt x="3" y="49"/>
                </a:cubicBezTo>
                <a:cubicBezTo>
                  <a:pt x="3" y="49"/>
                  <a:pt x="3" y="49"/>
                  <a:pt x="3" y="48"/>
                </a:cubicBezTo>
                <a:cubicBezTo>
                  <a:pt x="4" y="48"/>
                  <a:pt x="4" y="48"/>
                  <a:pt x="5" y="48"/>
                </a:cubicBezTo>
                <a:cubicBezTo>
                  <a:pt x="5" y="49"/>
                  <a:pt x="6" y="49"/>
                  <a:pt x="7" y="49"/>
                </a:cubicBezTo>
                <a:cubicBezTo>
                  <a:pt x="8" y="49"/>
                  <a:pt x="8" y="49"/>
                  <a:pt x="9" y="48"/>
                </a:cubicBezTo>
                <a:cubicBezTo>
                  <a:pt x="9" y="48"/>
                  <a:pt x="8" y="48"/>
                  <a:pt x="8" y="48"/>
                </a:cubicBezTo>
                <a:cubicBezTo>
                  <a:pt x="8" y="48"/>
                  <a:pt x="8" y="48"/>
                  <a:pt x="8" y="48"/>
                </a:cubicBezTo>
                <a:cubicBezTo>
                  <a:pt x="8" y="48"/>
                  <a:pt x="8" y="47"/>
                  <a:pt x="8" y="47"/>
                </a:cubicBezTo>
                <a:cubicBezTo>
                  <a:pt x="7" y="47"/>
                  <a:pt x="7" y="47"/>
                  <a:pt x="6" y="46"/>
                </a:cubicBezTo>
                <a:cubicBezTo>
                  <a:pt x="5" y="46"/>
                  <a:pt x="5" y="45"/>
                  <a:pt x="4" y="45"/>
                </a:cubicBezTo>
                <a:cubicBezTo>
                  <a:pt x="4" y="45"/>
                  <a:pt x="2" y="44"/>
                  <a:pt x="2" y="44"/>
                </a:cubicBezTo>
                <a:cubicBezTo>
                  <a:pt x="2" y="44"/>
                  <a:pt x="2" y="43"/>
                  <a:pt x="2" y="42"/>
                </a:cubicBezTo>
                <a:cubicBezTo>
                  <a:pt x="2" y="42"/>
                  <a:pt x="3" y="42"/>
                  <a:pt x="3" y="42"/>
                </a:cubicBezTo>
                <a:cubicBezTo>
                  <a:pt x="4" y="42"/>
                  <a:pt x="5" y="43"/>
                  <a:pt x="5" y="42"/>
                </a:cubicBezTo>
                <a:cubicBezTo>
                  <a:pt x="6" y="41"/>
                  <a:pt x="6" y="40"/>
                  <a:pt x="7" y="40"/>
                </a:cubicBezTo>
                <a:cubicBezTo>
                  <a:pt x="8" y="39"/>
                  <a:pt x="10" y="38"/>
                  <a:pt x="11" y="38"/>
                </a:cubicBezTo>
                <a:cubicBezTo>
                  <a:pt x="12" y="38"/>
                  <a:pt x="13" y="38"/>
                  <a:pt x="14" y="37"/>
                </a:cubicBezTo>
                <a:cubicBezTo>
                  <a:pt x="15" y="36"/>
                  <a:pt x="15" y="36"/>
                  <a:pt x="16" y="37"/>
                </a:cubicBezTo>
                <a:cubicBezTo>
                  <a:pt x="18" y="37"/>
                  <a:pt x="21" y="37"/>
                  <a:pt x="21" y="38"/>
                </a:cubicBezTo>
                <a:cubicBezTo>
                  <a:pt x="22" y="39"/>
                  <a:pt x="25" y="39"/>
                  <a:pt x="26" y="39"/>
                </a:cubicBezTo>
                <a:cubicBezTo>
                  <a:pt x="28" y="39"/>
                  <a:pt x="29" y="39"/>
                  <a:pt x="31" y="40"/>
                </a:cubicBezTo>
                <a:cubicBezTo>
                  <a:pt x="33" y="40"/>
                  <a:pt x="36" y="40"/>
                  <a:pt x="38" y="41"/>
                </a:cubicBezTo>
                <a:cubicBezTo>
                  <a:pt x="40" y="41"/>
                  <a:pt x="41" y="42"/>
                  <a:pt x="43" y="42"/>
                </a:cubicBezTo>
                <a:cubicBezTo>
                  <a:pt x="43" y="43"/>
                  <a:pt x="45" y="41"/>
                  <a:pt x="45" y="40"/>
                </a:cubicBezTo>
                <a:cubicBezTo>
                  <a:pt x="45" y="40"/>
                  <a:pt x="46" y="41"/>
                  <a:pt x="47" y="41"/>
                </a:cubicBezTo>
                <a:cubicBezTo>
                  <a:pt x="48" y="41"/>
                  <a:pt x="52" y="39"/>
                  <a:pt x="52" y="39"/>
                </a:cubicBezTo>
                <a:cubicBezTo>
                  <a:pt x="51" y="40"/>
                  <a:pt x="49" y="41"/>
                  <a:pt x="48" y="41"/>
                </a:cubicBezTo>
                <a:cubicBezTo>
                  <a:pt x="49" y="42"/>
                  <a:pt x="53" y="39"/>
                  <a:pt x="53" y="40"/>
                </a:cubicBezTo>
                <a:cubicBezTo>
                  <a:pt x="53" y="40"/>
                  <a:pt x="54" y="40"/>
                  <a:pt x="54" y="39"/>
                </a:cubicBezTo>
                <a:cubicBezTo>
                  <a:pt x="55" y="39"/>
                  <a:pt x="54" y="39"/>
                  <a:pt x="54" y="38"/>
                </a:cubicBezTo>
                <a:cubicBezTo>
                  <a:pt x="55" y="39"/>
                  <a:pt x="56" y="40"/>
                  <a:pt x="58" y="41"/>
                </a:cubicBezTo>
                <a:cubicBezTo>
                  <a:pt x="58" y="40"/>
                  <a:pt x="58" y="40"/>
                  <a:pt x="59" y="39"/>
                </a:cubicBezTo>
                <a:cubicBezTo>
                  <a:pt x="60" y="40"/>
                  <a:pt x="59" y="40"/>
                  <a:pt x="59" y="40"/>
                </a:cubicBezTo>
                <a:cubicBezTo>
                  <a:pt x="60" y="41"/>
                  <a:pt x="59" y="41"/>
                  <a:pt x="59" y="41"/>
                </a:cubicBezTo>
                <a:cubicBezTo>
                  <a:pt x="60" y="41"/>
                  <a:pt x="60" y="41"/>
                  <a:pt x="61" y="41"/>
                </a:cubicBezTo>
                <a:cubicBezTo>
                  <a:pt x="61" y="41"/>
                  <a:pt x="61" y="40"/>
                  <a:pt x="61" y="40"/>
                </a:cubicBezTo>
                <a:cubicBezTo>
                  <a:pt x="61" y="40"/>
                  <a:pt x="61" y="40"/>
                  <a:pt x="62" y="40"/>
                </a:cubicBezTo>
                <a:cubicBezTo>
                  <a:pt x="63" y="40"/>
                  <a:pt x="64" y="41"/>
                  <a:pt x="65" y="41"/>
                </a:cubicBezTo>
                <a:cubicBezTo>
                  <a:pt x="67" y="42"/>
                  <a:pt x="69" y="42"/>
                  <a:pt x="70" y="43"/>
                </a:cubicBezTo>
                <a:cubicBezTo>
                  <a:pt x="70" y="42"/>
                  <a:pt x="70" y="42"/>
                  <a:pt x="70" y="42"/>
                </a:cubicBezTo>
                <a:cubicBezTo>
                  <a:pt x="71" y="42"/>
                  <a:pt x="72" y="43"/>
                  <a:pt x="73" y="43"/>
                </a:cubicBezTo>
                <a:cubicBezTo>
                  <a:pt x="74" y="44"/>
                  <a:pt x="72" y="45"/>
                  <a:pt x="71" y="45"/>
                </a:cubicBezTo>
                <a:cubicBezTo>
                  <a:pt x="72" y="45"/>
                  <a:pt x="73" y="45"/>
                  <a:pt x="74" y="45"/>
                </a:cubicBezTo>
                <a:cubicBezTo>
                  <a:pt x="75" y="45"/>
                  <a:pt x="77" y="45"/>
                  <a:pt x="78" y="45"/>
                </a:cubicBezTo>
                <a:cubicBezTo>
                  <a:pt x="79" y="45"/>
                  <a:pt x="80" y="45"/>
                  <a:pt x="80" y="45"/>
                </a:cubicBezTo>
                <a:cubicBezTo>
                  <a:pt x="81" y="46"/>
                  <a:pt x="81" y="47"/>
                  <a:pt x="82" y="48"/>
                </a:cubicBezTo>
                <a:cubicBezTo>
                  <a:pt x="82" y="47"/>
                  <a:pt x="82" y="47"/>
                  <a:pt x="82" y="47"/>
                </a:cubicBezTo>
                <a:cubicBezTo>
                  <a:pt x="82" y="47"/>
                  <a:pt x="82" y="46"/>
                  <a:pt x="82" y="46"/>
                </a:cubicBezTo>
                <a:cubicBezTo>
                  <a:pt x="82" y="45"/>
                  <a:pt x="81" y="45"/>
                  <a:pt x="82" y="45"/>
                </a:cubicBezTo>
                <a:cubicBezTo>
                  <a:pt x="82" y="44"/>
                  <a:pt x="85" y="44"/>
                  <a:pt x="84" y="43"/>
                </a:cubicBezTo>
                <a:cubicBezTo>
                  <a:pt x="83" y="44"/>
                  <a:pt x="82" y="44"/>
                  <a:pt x="81" y="44"/>
                </a:cubicBezTo>
                <a:cubicBezTo>
                  <a:pt x="81" y="43"/>
                  <a:pt x="81" y="43"/>
                  <a:pt x="83" y="43"/>
                </a:cubicBezTo>
                <a:cubicBezTo>
                  <a:pt x="84" y="42"/>
                  <a:pt x="84" y="42"/>
                  <a:pt x="85" y="43"/>
                </a:cubicBezTo>
                <a:cubicBezTo>
                  <a:pt x="85" y="43"/>
                  <a:pt x="85" y="43"/>
                  <a:pt x="86" y="44"/>
                </a:cubicBezTo>
                <a:cubicBezTo>
                  <a:pt x="86" y="44"/>
                  <a:pt x="86" y="44"/>
                  <a:pt x="86" y="44"/>
                </a:cubicBezTo>
                <a:cubicBezTo>
                  <a:pt x="87" y="44"/>
                  <a:pt x="88" y="45"/>
                  <a:pt x="89" y="45"/>
                </a:cubicBezTo>
                <a:cubicBezTo>
                  <a:pt x="90" y="45"/>
                  <a:pt x="94" y="46"/>
                  <a:pt x="94" y="45"/>
                </a:cubicBezTo>
                <a:cubicBezTo>
                  <a:pt x="94" y="44"/>
                  <a:pt x="94" y="44"/>
                  <a:pt x="95" y="44"/>
                </a:cubicBezTo>
                <a:cubicBezTo>
                  <a:pt x="96" y="44"/>
                  <a:pt x="97" y="44"/>
                  <a:pt x="98" y="44"/>
                </a:cubicBezTo>
                <a:cubicBezTo>
                  <a:pt x="98" y="44"/>
                  <a:pt x="97" y="45"/>
                  <a:pt x="97" y="46"/>
                </a:cubicBezTo>
                <a:cubicBezTo>
                  <a:pt x="97" y="46"/>
                  <a:pt x="98" y="47"/>
                  <a:pt x="99" y="47"/>
                </a:cubicBezTo>
                <a:cubicBezTo>
                  <a:pt x="98" y="46"/>
                  <a:pt x="98" y="45"/>
                  <a:pt x="99" y="44"/>
                </a:cubicBezTo>
                <a:cubicBezTo>
                  <a:pt x="100" y="44"/>
                  <a:pt x="100" y="44"/>
                  <a:pt x="101" y="43"/>
                </a:cubicBezTo>
                <a:cubicBezTo>
                  <a:pt x="101" y="43"/>
                  <a:pt x="101" y="43"/>
                  <a:pt x="101" y="42"/>
                </a:cubicBezTo>
                <a:cubicBezTo>
                  <a:pt x="101" y="42"/>
                  <a:pt x="100" y="43"/>
                  <a:pt x="100" y="43"/>
                </a:cubicBezTo>
                <a:cubicBezTo>
                  <a:pt x="100" y="42"/>
                  <a:pt x="100" y="41"/>
                  <a:pt x="101" y="41"/>
                </a:cubicBezTo>
                <a:cubicBezTo>
                  <a:pt x="101" y="40"/>
                  <a:pt x="100" y="41"/>
                  <a:pt x="100" y="41"/>
                </a:cubicBezTo>
                <a:cubicBezTo>
                  <a:pt x="99" y="41"/>
                  <a:pt x="98" y="40"/>
                  <a:pt x="98" y="40"/>
                </a:cubicBezTo>
                <a:cubicBezTo>
                  <a:pt x="97" y="39"/>
                  <a:pt x="97" y="38"/>
                  <a:pt x="97" y="37"/>
                </a:cubicBezTo>
                <a:cubicBezTo>
                  <a:pt x="97" y="36"/>
                  <a:pt x="98" y="36"/>
                  <a:pt x="99" y="37"/>
                </a:cubicBezTo>
                <a:cubicBezTo>
                  <a:pt x="99" y="36"/>
                  <a:pt x="98" y="36"/>
                  <a:pt x="98" y="36"/>
                </a:cubicBezTo>
                <a:cubicBezTo>
                  <a:pt x="99" y="35"/>
                  <a:pt x="99" y="35"/>
                  <a:pt x="99" y="35"/>
                </a:cubicBezTo>
                <a:cubicBezTo>
                  <a:pt x="99" y="34"/>
                  <a:pt x="99" y="33"/>
                  <a:pt x="98" y="33"/>
                </a:cubicBezTo>
                <a:cubicBezTo>
                  <a:pt x="98" y="32"/>
                  <a:pt x="98" y="31"/>
                  <a:pt x="98" y="31"/>
                </a:cubicBezTo>
                <a:cubicBezTo>
                  <a:pt x="98" y="30"/>
                  <a:pt x="99" y="30"/>
                  <a:pt x="100" y="30"/>
                </a:cubicBezTo>
                <a:cubicBezTo>
                  <a:pt x="98" y="29"/>
                  <a:pt x="101" y="29"/>
                  <a:pt x="102" y="29"/>
                </a:cubicBezTo>
                <a:cubicBezTo>
                  <a:pt x="103" y="29"/>
                  <a:pt x="104" y="29"/>
                  <a:pt x="106" y="30"/>
                </a:cubicBezTo>
                <a:cubicBezTo>
                  <a:pt x="105" y="31"/>
                  <a:pt x="104" y="32"/>
                  <a:pt x="103" y="33"/>
                </a:cubicBezTo>
                <a:cubicBezTo>
                  <a:pt x="103" y="33"/>
                  <a:pt x="101" y="33"/>
                  <a:pt x="100" y="33"/>
                </a:cubicBezTo>
                <a:cubicBezTo>
                  <a:pt x="103" y="33"/>
                  <a:pt x="100" y="35"/>
                  <a:pt x="100" y="35"/>
                </a:cubicBezTo>
                <a:cubicBezTo>
                  <a:pt x="101" y="35"/>
                  <a:pt x="102" y="36"/>
                  <a:pt x="102" y="37"/>
                </a:cubicBezTo>
                <a:cubicBezTo>
                  <a:pt x="102" y="38"/>
                  <a:pt x="103" y="39"/>
                  <a:pt x="104" y="39"/>
                </a:cubicBezTo>
                <a:cubicBezTo>
                  <a:pt x="103" y="40"/>
                  <a:pt x="103" y="40"/>
                  <a:pt x="102" y="40"/>
                </a:cubicBezTo>
                <a:cubicBezTo>
                  <a:pt x="103" y="41"/>
                  <a:pt x="103" y="41"/>
                  <a:pt x="104" y="41"/>
                </a:cubicBezTo>
                <a:cubicBezTo>
                  <a:pt x="104" y="40"/>
                  <a:pt x="105" y="41"/>
                  <a:pt x="105" y="41"/>
                </a:cubicBezTo>
                <a:cubicBezTo>
                  <a:pt x="105" y="41"/>
                  <a:pt x="105" y="41"/>
                  <a:pt x="105" y="42"/>
                </a:cubicBezTo>
                <a:cubicBezTo>
                  <a:pt x="105" y="42"/>
                  <a:pt x="106" y="42"/>
                  <a:pt x="105" y="43"/>
                </a:cubicBezTo>
                <a:cubicBezTo>
                  <a:pt x="105" y="44"/>
                  <a:pt x="105" y="44"/>
                  <a:pt x="106" y="44"/>
                </a:cubicBezTo>
                <a:cubicBezTo>
                  <a:pt x="106" y="44"/>
                  <a:pt x="106" y="43"/>
                  <a:pt x="106" y="43"/>
                </a:cubicBezTo>
                <a:cubicBezTo>
                  <a:pt x="106" y="42"/>
                  <a:pt x="107" y="41"/>
                  <a:pt x="107" y="42"/>
                </a:cubicBezTo>
                <a:cubicBezTo>
                  <a:pt x="108" y="42"/>
                  <a:pt x="109" y="42"/>
                  <a:pt x="109" y="42"/>
                </a:cubicBezTo>
                <a:cubicBezTo>
                  <a:pt x="109" y="43"/>
                  <a:pt x="109" y="44"/>
                  <a:pt x="109" y="44"/>
                </a:cubicBezTo>
                <a:cubicBezTo>
                  <a:pt x="109" y="44"/>
                  <a:pt x="108" y="44"/>
                  <a:pt x="108" y="44"/>
                </a:cubicBezTo>
                <a:cubicBezTo>
                  <a:pt x="107" y="44"/>
                  <a:pt x="111" y="48"/>
                  <a:pt x="111" y="46"/>
                </a:cubicBezTo>
                <a:cubicBezTo>
                  <a:pt x="111" y="45"/>
                  <a:pt x="111" y="45"/>
                  <a:pt x="111" y="45"/>
                </a:cubicBezTo>
                <a:cubicBezTo>
                  <a:pt x="111" y="45"/>
                  <a:pt x="112" y="44"/>
                  <a:pt x="112" y="44"/>
                </a:cubicBezTo>
                <a:cubicBezTo>
                  <a:pt x="112" y="43"/>
                  <a:pt x="112" y="43"/>
                  <a:pt x="113" y="42"/>
                </a:cubicBezTo>
                <a:cubicBezTo>
                  <a:pt x="113" y="42"/>
                  <a:pt x="112" y="41"/>
                  <a:pt x="112" y="41"/>
                </a:cubicBezTo>
                <a:cubicBezTo>
                  <a:pt x="112" y="40"/>
                  <a:pt x="113" y="40"/>
                  <a:pt x="114" y="40"/>
                </a:cubicBezTo>
                <a:cubicBezTo>
                  <a:pt x="114" y="40"/>
                  <a:pt x="116" y="40"/>
                  <a:pt x="116" y="41"/>
                </a:cubicBezTo>
                <a:cubicBezTo>
                  <a:pt x="117" y="41"/>
                  <a:pt x="117" y="41"/>
                  <a:pt x="118" y="42"/>
                </a:cubicBezTo>
                <a:cubicBezTo>
                  <a:pt x="117" y="42"/>
                  <a:pt x="118" y="43"/>
                  <a:pt x="118" y="43"/>
                </a:cubicBezTo>
                <a:cubicBezTo>
                  <a:pt x="117" y="43"/>
                  <a:pt x="116" y="43"/>
                  <a:pt x="116" y="43"/>
                </a:cubicBezTo>
                <a:cubicBezTo>
                  <a:pt x="116" y="44"/>
                  <a:pt x="117" y="45"/>
                  <a:pt x="117" y="45"/>
                </a:cubicBezTo>
                <a:cubicBezTo>
                  <a:pt x="118" y="46"/>
                  <a:pt x="118" y="46"/>
                  <a:pt x="117" y="47"/>
                </a:cubicBezTo>
                <a:cubicBezTo>
                  <a:pt x="117" y="47"/>
                  <a:pt x="116" y="48"/>
                  <a:pt x="115" y="48"/>
                </a:cubicBezTo>
                <a:cubicBezTo>
                  <a:pt x="115" y="48"/>
                  <a:pt x="114" y="48"/>
                  <a:pt x="114" y="47"/>
                </a:cubicBezTo>
                <a:cubicBezTo>
                  <a:pt x="114" y="48"/>
                  <a:pt x="114" y="48"/>
                  <a:pt x="115" y="49"/>
                </a:cubicBezTo>
                <a:cubicBezTo>
                  <a:pt x="114" y="49"/>
                  <a:pt x="114" y="48"/>
                  <a:pt x="113" y="48"/>
                </a:cubicBezTo>
                <a:cubicBezTo>
                  <a:pt x="114" y="48"/>
                  <a:pt x="114" y="49"/>
                  <a:pt x="114" y="49"/>
                </a:cubicBezTo>
                <a:cubicBezTo>
                  <a:pt x="113" y="49"/>
                  <a:pt x="113" y="49"/>
                  <a:pt x="112" y="48"/>
                </a:cubicBezTo>
                <a:cubicBezTo>
                  <a:pt x="112" y="48"/>
                  <a:pt x="112" y="48"/>
                  <a:pt x="112" y="48"/>
                </a:cubicBezTo>
                <a:cubicBezTo>
                  <a:pt x="112" y="48"/>
                  <a:pt x="111" y="48"/>
                  <a:pt x="110" y="48"/>
                </a:cubicBezTo>
                <a:cubicBezTo>
                  <a:pt x="111" y="48"/>
                  <a:pt x="111" y="49"/>
                  <a:pt x="112" y="49"/>
                </a:cubicBezTo>
                <a:cubicBezTo>
                  <a:pt x="111" y="49"/>
                  <a:pt x="111" y="50"/>
                  <a:pt x="110" y="50"/>
                </a:cubicBezTo>
                <a:cubicBezTo>
                  <a:pt x="109" y="51"/>
                  <a:pt x="109" y="50"/>
                  <a:pt x="108" y="50"/>
                </a:cubicBezTo>
                <a:cubicBezTo>
                  <a:pt x="107" y="49"/>
                  <a:pt x="106" y="49"/>
                  <a:pt x="104" y="49"/>
                </a:cubicBezTo>
                <a:cubicBezTo>
                  <a:pt x="105" y="50"/>
                  <a:pt x="106" y="50"/>
                  <a:pt x="107" y="51"/>
                </a:cubicBezTo>
                <a:cubicBezTo>
                  <a:pt x="108" y="51"/>
                  <a:pt x="109" y="51"/>
                  <a:pt x="110" y="51"/>
                </a:cubicBezTo>
                <a:cubicBezTo>
                  <a:pt x="110" y="52"/>
                  <a:pt x="109" y="53"/>
                  <a:pt x="109" y="53"/>
                </a:cubicBezTo>
                <a:cubicBezTo>
                  <a:pt x="108" y="53"/>
                  <a:pt x="108" y="54"/>
                  <a:pt x="108" y="54"/>
                </a:cubicBezTo>
                <a:cubicBezTo>
                  <a:pt x="107" y="54"/>
                  <a:pt x="107" y="53"/>
                  <a:pt x="106" y="54"/>
                </a:cubicBezTo>
                <a:cubicBezTo>
                  <a:pt x="105" y="54"/>
                  <a:pt x="105" y="54"/>
                  <a:pt x="104" y="54"/>
                </a:cubicBezTo>
                <a:cubicBezTo>
                  <a:pt x="103" y="54"/>
                  <a:pt x="102" y="54"/>
                  <a:pt x="101" y="53"/>
                </a:cubicBezTo>
                <a:cubicBezTo>
                  <a:pt x="102" y="54"/>
                  <a:pt x="102" y="54"/>
                  <a:pt x="103" y="54"/>
                </a:cubicBezTo>
                <a:cubicBezTo>
                  <a:pt x="103" y="54"/>
                  <a:pt x="103" y="54"/>
                  <a:pt x="103" y="54"/>
                </a:cubicBezTo>
                <a:cubicBezTo>
                  <a:pt x="104" y="54"/>
                  <a:pt x="104" y="54"/>
                  <a:pt x="104" y="55"/>
                </a:cubicBezTo>
                <a:cubicBezTo>
                  <a:pt x="105" y="55"/>
                  <a:pt x="106" y="55"/>
                  <a:pt x="105" y="56"/>
                </a:cubicBezTo>
                <a:cubicBezTo>
                  <a:pt x="104" y="56"/>
                  <a:pt x="104" y="56"/>
                  <a:pt x="103" y="56"/>
                </a:cubicBezTo>
                <a:cubicBezTo>
                  <a:pt x="103" y="56"/>
                  <a:pt x="102" y="57"/>
                  <a:pt x="102" y="57"/>
                </a:cubicBezTo>
                <a:cubicBezTo>
                  <a:pt x="101" y="58"/>
                  <a:pt x="100" y="59"/>
                  <a:pt x="100" y="60"/>
                </a:cubicBezTo>
                <a:cubicBezTo>
                  <a:pt x="100" y="61"/>
                  <a:pt x="100" y="63"/>
                  <a:pt x="99" y="64"/>
                </a:cubicBezTo>
                <a:cubicBezTo>
                  <a:pt x="100" y="64"/>
                  <a:pt x="101" y="64"/>
                  <a:pt x="101" y="65"/>
                </a:cubicBezTo>
                <a:cubicBezTo>
                  <a:pt x="102" y="65"/>
                  <a:pt x="102" y="66"/>
                  <a:pt x="102" y="67"/>
                </a:cubicBezTo>
                <a:cubicBezTo>
                  <a:pt x="103" y="68"/>
                  <a:pt x="103" y="68"/>
                  <a:pt x="104" y="68"/>
                </a:cubicBezTo>
                <a:cubicBezTo>
                  <a:pt x="105" y="67"/>
                  <a:pt x="106" y="68"/>
                  <a:pt x="106" y="68"/>
                </a:cubicBezTo>
                <a:cubicBezTo>
                  <a:pt x="108" y="68"/>
                  <a:pt x="109" y="69"/>
                  <a:pt x="110" y="70"/>
                </a:cubicBezTo>
                <a:cubicBezTo>
                  <a:pt x="111" y="70"/>
                  <a:pt x="112" y="71"/>
                  <a:pt x="112" y="71"/>
                </a:cubicBezTo>
                <a:cubicBezTo>
                  <a:pt x="113" y="71"/>
                  <a:pt x="114" y="71"/>
                  <a:pt x="115" y="71"/>
                </a:cubicBezTo>
                <a:cubicBezTo>
                  <a:pt x="115" y="71"/>
                  <a:pt x="117" y="71"/>
                  <a:pt x="117" y="72"/>
                </a:cubicBezTo>
                <a:cubicBezTo>
                  <a:pt x="117" y="73"/>
                  <a:pt x="117" y="74"/>
                  <a:pt x="117" y="75"/>
                </a:cubicBezTo>
                <a:cubicBezTo>
                  <a:pt x="117" y="76"/>
                  <a:pt x="118" y="77"/>
                  <a:pt x="119" y="79"/>
                </a:cubicBezTo>
                <a:cubicBezTo>
                  <a:pt x="120" y="80"/>
                  <a:pt x="122" y="78"/>
                  <a:pt x="122" y="77"/>
                </a:cubicBezTo>
                <a:cubicBezTo>
                  <a:pt x="122" y="76"/>
                  <a:pt x="121" y="75"/>
                  <a:pt x="121" y="74"/>
                </a:cubicBezTo>
                <a:cubicBezTo>
                  <a:pt x="121" y="73"/>
                  <a:pt x="120" y="73"/>
                  <a:pt x="120" y="72"/>
                </a:cubicBezTo>
                <a:cubicBezTo>
                  <a:pt x="121" y="72"/>
                  <a:pt x="123" y="71"/>
                  <a:pt x="124" y="70"/>
                </a:cubicBezTo>
                <a:cubicBezTo>
                  <a:pt x="124" y="69"/>
                  <a:pt x="125" y="67"/>
                  <a:pt x="124" y="66"/>
                </a:cubicBezTo>
                <a:cubicBezTo>
                  <a:pt x="123" y="66"/>
                  <a:pt x="123" y="65"/>
                  <a:pt x="122" y="65"/>
                </a:cubicBezTo>
                <a:cubicBezTo>
                  <a:pt x="122" y="64"/>
                  <a:pt x="121" y="64"/>
                  <a:pt x="122" y="63"/>
                </a:cubicBezTo>
                <a:cubicBezTo>
                  <a:pt x="123" y="63"/>
                  <a:pt x="123" y="63"/>
                  <a:pt x="123" y="62"/>
                </a:cubicBezTo>
                <a:cubicBezTo>
                  <a:pt x="123" y="61"/>
                  <a:pt x="122" y="61"/>
                  <a:pt x="122" y="60"/>
                </a:cubicBezTo>
                <a:cubicBezTo>
                  <a:pt x="123" y="59"/>
                  <a:pt x="123" y="59"/>
                  <a:pt x="122" y="58"/>
                </a:cubicBezTo>
                <a:cubicBezTo>
                  <a:pt x="122" y="57"/>
                  <a:pt x="123" y="57"/>
                  <a:pt x="123" y="57"/>
                </a:cubicBezTo>
                <a:cubicBezTo>
                  <a:pt x="125" y="56"/>
                  <a:pt x="126" y="58"/>
                  <a:pt x="127" y="57"/>
                </a:cubicBezTo>
                <a:cubicBezTo>
                  <a:pt x="128" y="57"/>
                  <a:pt x="129" y="57"/>
                  <a:pt x="129" y="58"/>
                </a:cubicBezTo>
                <a:cubicBezTo>
                  <a:pt x="130" y="58"/>
                  <a:pt x="131" y="58"/>
                  <a:pt x="131" y="59"/>
                </a:cubicBezTo>
                <a:cubicBezTo>
                  <a:pt x="131" y="59"/>
                  <a:pt x="131" y="60"/>
                  <a:pt x="132" y="60"/>
                </a:cubicBezTo>
                <a:cubicBezTo>
                  <a:pt x="133" y="60"/>
                  <a:pt x="133" y="60"/>
                  <a:pt x="134" y="60"/>
                </a:cubicBezTo>
                <a:cubicBezTo>
                  <a:pt x="134" y="61"/>
                  <a:pt x="134" y="61"/>
                  <a:pt x="134" y="62"/>
                </a:cubicBezTo>
                <a:cubicBezTo>
                  <a:pt x="134" y="62"/>
                  <a:pt x="134" y="63"/>
                  <a:pt x="134" y="63"/>
                </a:cubicBezTo>
                <a:cubicBezTo>
                  <a:pt x="134" y="63"/>
                  <a:pt x="134" y="63"/>
                  <a:pt x="134" y="63"/>
                </a:cubicBezTo>
                <a:cubicBezTo>
                  <a:pt x="134" y="64"/>
                  <a:pt x="133" y="64"/>
                  <a:pt x="133" y="65"/>
                </a:cubicBezTo>
                <a:cubicBezTo>
                  <a:pt x="134" y="62"/>
                  <a:pt x="137" y="68"/>
                  <a:pt x="138" y="64"/>
                </a:cubicBezTo>
                <a:cubicBezTo>
                  <a:pt x="138" y="64"/>
                  <a:pt x="139" y="64"/>
                  <a:pt x="139" y="65"/>
                </a:cubicBezTo>
                <a:cubicBezTo>
                  <a:pt x="139" y="64"/>
                  <a:pt x="140" y="63"/>
                  <a:pt x="139" y="63"/>
                </a:cubicBezTo>
                <a:cubicBezTo>
                  <a:pt x="139" y="62"/>
                  <a:pt x="140" y="61"/>
                  <a:pt x="141" y="61"/>
                </a:cubicBezTo>
                <a:cubicBezTo>
                  <a:pt x="141" y="61"/>
                  <a:pt x="141" y="62"/>
                  <a:pt x="141" y="62"/>
                </a:cubicBezTo>
                <a:cubicBezTo>
                  <a:pt x="142" y="62"/>
                  <a:pt x="143" y="65"/>
                  <a:pt x="144" y="66"/>
                </a:cubicBezTo>
                <a:cubicBezTo>
                  <a:pt x="144" y="66"/>
                  <a:pt x="145" y="67"/>
                  <a:pt x="145" y="68"/>
                </a:cubicBezTo>
                <a:cubicBezTo>
                  <a:pt x="145" y="68"/>
                  <a:pt x="144" y="69"/>
                  <a:pt x="144" y="69"/>
                </a:cubicBezTo>
                <a:cubicBezTo>
                  <a:pt x="144" y="69"/>
                  <a:pt x="145" y="70"/>
                  <a:pt x="145" y="70"/>
                </a:cubicBezTo>
                <a:cubicBezTo>
                  <a:pt x="146" y="70"/>
                  <a:pt x="146" y="70"/>
                  <a:pt x="146" y="70"/>
                </a:cubicBezTo>
                <a:cubicBezTo>
                  <a:pt x="147" y="71"/>
                  <a:pt x="146" y="71"/>
                  <a:pt x="147" y="71"/>
                </a:cubicBezTo>
                <a:cubicBezTo>
                  <a:pt x="148" y="71"/>
                  <a:pt x="148" y="71"/>
                  <a:pt x="149" y="72"/>
                </a:cubicBezTo>
                <a:cubicBezTo>
                  <a:pt x="150" y="72"/>
                  <a:pt x="151" y="73"/>
                  <a:pt x="150" y="73"/>
                </a:cubicBezTo>
                <a:cubicBezTo>
                  <a:pt x="149" y="73"/>
                  <a:pt x="148" y="73"/>
                  <a:pt x="147" y="74"/>
                </a:cubicBezTo>
                <a:cubicBezTo>
                  <a:pt x="148" y="74"/>
                  <a:pt x="149" y="73"/>
                  <a:pt x="149" y="73"/>
                </a:cubicBezTo>
                <a:cubicBezTo>
                  <a:pt x="149" y="74"/>
                  <a:pt x="148" y="74"/>
                  <a:pt x="147" y="74"/>
                </a:cubicBezTo>
                <a:cubicBezTo>
                  <a:pt x="146" y="74"/>
                  <a:pt x="147" y="75"/>
                  <a:pt x="147" y="75"/>
                </a:cubicBezTo>
                <a:cubicBezTo>
                  <a:pt x="147" y="75"/>
                  <a:pt x="147" y="74"/>
                  <a:pt x="148" y="74"/>
                </a:cubicBezTo>
                <a:cubicBezTo>
                  <a:pt x="148" y="74"/>
                  <a:pt x="148" y="74"/>
                  <a:pt x="148" y="74"/>
                </a:cubicBezTo>
                <a:cubicBezTo>
                  <a:pt x="149" y="74"/>
                  <a:pt x="149" y="74"/>
                  <a:pt x="150" y="74"/>
                </a:cubicBezTo>
                <a:cubicBezTo>
                  <a:pt x="150" y="73"/>
                  <a:pt x="149" y="73"/>
                  <a:pt x="149" y="73"/>
                </a:cubicBezTo>
                <a:cubicBezTo>
                  <a:pt x="150" y="73"/>
                  <a:pt x="151" y="73"/>
                  <a:pt x="151" y="74"/>
                </a:cubicBezTo>
                <a:cubicBezTo>
                  <a:pt x="151" y="74"/>
                  <a:pt x="150" y="74"/>
                  <a:pt x="151" y="75"/>
                </a:cubicBezTo>
                <a:cubicBezTo>
                  <a:pt x="151" y="74"/>
                  <a:pt x="152" y="74"/>
                  <a:pt x="152" y="75"/>
                </a:cubicBezTo>
                <a:cubicBezTo>
                  <a:pt x="153" y="75"/>
                  <a:pt x="153" y="76"/>
                  <a:pt x="152" y="76"/>
                </a:cubicBezTo>
                <a:cubicBezTo>
                  <a:pt x="152" y="77"/>
                  <a:pt x="153" y="77"/>
                  <a:pt x="152" y="78"/>
                </a:cubicBezTo>
                <a:cubicBezTo>
                  <a:pt x="152" y="78"/>
                  <a:pt x="151" y="78"/>
                  <a:pt x="151" y="78"/>
                </a:cubicBezTo>
                <a:cubicBezTo>
                  <a:pt x="150" y="79"/>
                  <a:pt x="150" y="78"/>
                  <a:pt x="149" y="79"/>
                </a:cubicBezTo>
                <a:cubicBezTo>
                  <a:pt x="148" y="79"/>
                  <a:pt x="148" y="79"/>
                  <a:pt x="148" y="80"/>
                </a:cubicBezTo>
                <a:cubicBezTo>
                  <a:pt x="147" y="81"/>
                  <a:pt x="146" y="81"/>
                  <a:pt x="144" y="81"/>
                </a:cubicBezTo>
                <a:cubicBezTo>
                  <a:pt x="143" y="81"/>
                  <a:pt x="142" y="80"/>
                  <a:pt x="140" y="81"/>
                </a:cubicBezTo>
                <a:cubicBezTo>
                  <a:pt x="139" y="81"/>
                  <a:pt x="137" y="80"/>
                  <a:pt x="137" y="82"/>
                </a:cubicBezTo>
                <a:cubicBezTo>
                  <a:pt x="137" y="82"/>
                  <a:pt x="136" y="82"/>
                  <a:pt x="135" y="83"/>
                </a:cubicBezTo>
                <a:cubicBezTo>
                  <a:pt x="135" y="83"/>
                  <a:pt x="134" y="84"/>
                  <a:pt x="134" y="84"/>
                </a:cubicBezTo>
                <a:cubicBezTo>
                  <a:pt x="133" y="85"/>
                  <a:pt x="133" y="86"/>
                  <a:pt x="132" y="87"/>
                </a:cubicBezTo>
                <a:cubicBezTo>
                  <a:pt x="133" y="86"/>
                  <a:pt x="134" y="84"/>
                  <a:pt x="136" y="83"/>
                </a:cubicBezTo>
                <a:cubicBezTo>
                  <a:pt x="137" y="83"/>
                  <a:pt x="140" y="81"/>
                  <a:pt x="141" y="83"/>
                </a:cubicBezTo>
                <a:cubicBezTo>
                  <a:pt x="141" y="83"/>
                  <a:pt x="141" y="83"/>
                  <a:pt x="141" y="83"/>
                </a:cubicBezTo>
                <a:cubicBezTo>
                  <a:pt x="142" y="84"/>
                  <a:pt x="140" y="84"/>
                  <a:pt x="140" y="84"/>
                </a:cubicBezTo>
                <a:cubicBezTo>
                  <a:pt x="139" y="85"/>
                  <a:pt x="139" y="84"/>
                  <a:pt x="138" y="84"/>
                </a:cubicBezTo>
                <a:cubicBezTo>
                  <a:pt x="139" y="84"/>
                  <a:pt x="139" y="85"/>
                  <a:pt x="139" y="85"/>
                </a:cubicBezTo>
                <a:cubicBezTo>
                  <a:pt x="140" y="85"/>
                  <a:pt x="140" y="85"/>
                  <a:pt x="140" y="85"/>
                </a:cubicBezTo>
                <a:cubicBezTo>
                  <a:pt x="140" y="85"/>
                  <a:pt x="140" y="86"/>
                  <a:pt x="140" y="86"/>
                </a:cubicBezTo>
                <a:cubicBezTo>
                  <a:pt x="140" y="86"/>
                  <a:pt x="140" y="86"/>
                  <a:pt x="140" y="86"/>
                </a:cubicBezTo>
                <a:cubicBezTo>
                  <a:pt x="140" y="87"/>
                  <a:pt x="141" y="88"/>
                  <a:pt x="142" y="88"/>
                </a:cubicBezTo>
                <a:cubicBezTo>
                  <a:pt x="142" y="88"/>
                  <a:pt x="142" y="88"/>
                  <a:pt x="141" y="88"/>
                </a:cubicBezTo>
                <a:cubicBezTo>
                  <a:pt x="142" y="88"/>
                  <a:pt x="143" y="89"/>
                  <a:pt x="144" y="88"/>
                </a:cubicBezTo>
                <a:cubicBezTo>
                  <a:pt x="144" y="88"/>
                  <a:pt x="144" y="88"/>
                  <a:pt x="144" y="89"/>
                </a:cubicBezTo>
                <a:cubicBezTo>
                  <a:pt x="145" y="89"/>
                  <a:pt x="145" y="88"/>
                  <a:pt x="145" y="88"/>
                </a:cubicBezTo>
                <a:cubicBezTo>
                  <a:pt x="144" y="88"/>
                  <a:pt x="146" y="87"/>
                  <a:pt x="146" y="86"/>
                </a:cubicBezTo>
                <a:cubicBezTo>
                  <a:pt x="147" y="86"/>
                  <a:pt x="146" y="87"/>
                  <a:pt x="146" y="88"/>
                </a:cubicBezTo>
                <a:cubicBezTo>
                  <a:pt x="147" y="87"/>
                  <a:pt x="148" y="88"/>
                  <a:pt x="147" y="88"/>
                </a:cubicBezTo>
                <a:cubicBezTo>
                  <a:pt x="146" y="88"/>
                  <a:pt x="146" y="89"/>
                  <a:pt x="145" y="89"/>
                </a:cubicBezTo>
                <a:cubicBezTo>
                  <a:pt x="145" y="89"/>
                  <a:pt x="145" y="89"/>
                  <a:pt x="146" y="89"/>
                </a:cubicBezTo>
                <a:cubicBezTo>
                  <a:pt x="145" y="89"/>
                  <a:pt x="144" y="90"/>
                  <a:pt x="143" y="90"/>
                </a:cubicBezTo>
                <a:cubicBezTo>
                  <a:pt x="143" y="90"/>
                  <a:pt x="142" y="90"/>
                  <a:pt x="142" y="90"/>
                </a:cubicBezTo>
                <a:cubicBezTo>
                  <a:pt x="142" y="91"/>
                  <a:pt x="142" y="90"/>
                  <a:pt x="141" y="90"/>
                </a:cubicBezTo>
                <a:cubicBezTo>
                  <a:pt x="141" y="91"/>
                  <a:pt x="140" y="91"/>
                  <a:pt x="140" y="92"/>
                </a:cubicBezTo>
                <a:cubicBezTo>
                  <a:pt x="139" y="92"/>
                  <a:pt x="139" y="92"/>
                  <a:pt x="139" y="92"/>
                </a:cubicBezTo>
                <a:cubicBezTo>
                  <a:pt x="138" y="91"/>
                  <a:pt x="140" y="90"/>
                  <a:pt x="141" y="89"/>
                </a:cubicBezTo>
                <a:cubicBezTo>
                  <a:pt x="141" y="89"/>
                  <a:pt x="141" y="89"/>
                  <a:pt x="141" y="89"/>
                </a:cubicBezTo>
                <a:cubicBezTo>
                  <a:pt x="142" y="90"/>
                  <a:pt x="142" y="89"/>
                  <a:pt x="142" y="89"/>
                </a:cubicBezTo>
                <a:cubicBezTo>
                  <a:pt x="142" y="89"/>
                  <a:pt x="141" y="89"/>
                  <a:pt x="141" y="89"/>
                </a:cubicBezTo>
                <a:cubicBezTo>
                  <a:pt x="141" y="89"/>
                  <a:pt x="141" y="88"/>
                  <a:pt x="141" y="88"/>
                </a:cubicBezTo>
                <a:cubicBezTo>
                  <a:pt x="140" y="88"/>
                  <a:pt x="140" y="89"/>
                  <a:pt x="139" y="89"/>
                </a:cubicBezTo>
                <a:cubicBezTo>
                  <a:pt x="139" y="89"/>
                  <a:pt x="139" y="89"/>
                  <a:pt x="138" y="89"/>
                </a:cubicBezTo>
                <a:cubicBezTo>
                  <a:pt x="138" y="90"/>
                  <a:pt x="138" y="89"/>
                  <a:pt x="137" y="89"/>
                </a:cubicBezTo>
                <a:cubicBezTo>
                  <a:pt x="138" y="91"/>
                  <a:pt x="135" y="90"/>
                  <a:pt x="135" y="91"/>
                </a:cubicBezTo>
                <a:cubicBezTo>
                  <a:pt x="135" y="91"/>
                  <a:pt x="135" y="91"/>
                  <a:pt x="135" y="90"/>
                </a:cubicBezTo>
                <a:cubicBezTo>
                  <a:pt x="135" y="91"/>
                  <a:pt x="134" y="91"/>
                  <a:pt x="134" y="91"/>
                </a:cubicBezTo>
                <a:cubicBezTo>
                  <a:pt x="133" y="92"/>
                  <a:pt x="133" y="92"/>
                  <a:pt x="133" y="92"/>
                </a:cubicBezTo>
                <a:cubicBezTo>
                  <a:pt x="133" y="93"/>
                  <a:pt x="131" y="95"/>
                  <a:pt x="133" y="95"/>
                </a:cubicBezTo>
                <a:cubicBezTo>
                  <a:pt x="133" y="95"/>
                  <a:pt x="133" y="95"/>
                  <a:pt x="133" y="95"/>
                </a:cubicBezTo>
                <a:cubicBezTo>
                  <a:pt x="133" y="95"/>
                  <a:pt x="133" y="95"/>
                  <a:pt x="133" y="95"/>
                </a:cubicBezTo>
                <a:cubicBezTo>
                  <a:pt x="133" y="95"/>
                  <a:pt x="132" y="95"/>
                  <a:pt x="132" y="95"/>
                </a:cubicBezTo>
                <a:cubicBezTo>
                  <a:pt x="131" y="95"/>
                  <a:pt x="131" y="96"/>
                  <a:pt x="131" y="96"/>
                </a:cubicBezTo>
                <a:cubicBezTo>
                  <a:pt x="130" y="96"/>
                  <a:pt x="129" y="96"/>
                  <a:pt x="128" y="96"/>
                </a:cubicBezTo>
                <a:cubicBezTo>
                  <a:pt x="129" y="96"/>
                  <a:pt x="129" y="96"/>
                  <a:pt x="130" y="96"/>
                </a:cubicBezTo>
                <a:cubicBezTo>
                  <a:pt x="130" y="96"/>
                  <a:pt x="130" y="96"/>
                  <a:pt x="130" y="96"/>
                </a:cubicBezTo>
                <a:cubicBezTo>
                  <a:pt x="130" y="96"/>
                  <a:pt x="130" y="96"/>
                  <a:pt x="131" y="96"/>
                </a:cubicBezTo>
                <a:cubicBezTo>
                  <a:pt x="130" y="96"/>
                  <a:pt x="130" y="97"/>
                  <a:pt x="129" y="97"/>
                </a:cubicBezTo>
                <a:cubicBezTo>
                  <a:pt x="129" y="97"/>
                  <a:pt x="128" y="97"/>
                  <a:pt x="127" y="97"/>
                </a:cubicBezTo>
                <a:cubicBezTo>
                  <a:pt x="129" y="97"/>
                  <a:pt x="127" y="99"/>
                  <a:pt x="127" y="100"/>
                </a:cubicBezTo>
                <a:cubicBezTo>
                  <a:pt x="127" y="99"/>
                  <a:pt x="126" y="99"/>
                  <a:pt x="126" y="98"/>
                </a:cubicBezTo>
                <a:cubicBezTo>
                  <a:pt x="126" y="99"/>
                  <a:pt x="127" y="100"/>
                  <a:pt x="126" y="100"/>
                </a:cubicBezTo>
                <a:cubicBezTo>
                  <a:pt x="126" y="101"/>
                  <a:pt x="125" y="102"/>
                  <a:pt x="125" y="102"/>
                </a:cubicBezTo>
                <a:cubicBezTo>
                  <a:pt x="125" y="102"/>
                  <a:pt x="125" y="102"/>
                  <a:pt x="125" y="102"/>
                </a:cubicBezTo>
                <a:cubicBezTo>
                  <a:pt x="125" y="102"/>
                  <a:pt x="125" y="101"/>
                  <a:pt x="126" y="101"/>
                </a:cubicBezTo>
                <a:cubicBezTo>
                  <a:pt x="125" y="101"/>
                  <a:pt x="125" y="100"/>
                  <a:pt x="125" y="100"/>
                </a:cubicBezTo>
                <a:cubicBezTo>
                  <a:pt x="125" y="100"/>
                  <a:pt x="125" y="100"/>
                  <a:pt x="125" y="99"/>
                </a:cubicBezTo>
                <a:cubicBezTo>
                  <a:pt x="125" y="99"/>
                  <a:pt x="125" y="98"/>
                  <a:pt x="125" y="99"/>
                </a:cubicBezTo>
                <a:cubicBezTo>
                  <a:pt x="124" y="99"/>
                  <a:pt x="124" y="100"/>
                  <a:pt x="125" y="101"/>
                </a:cubicBezTo>
                <a:cubicBezTo>
                  <a:pt x="124" y="101"/>
                  <a:pt x="124" y="100"/>
                  <a:pt x="124" y="100"/>
                </a:cubicBezTo>
                <a:cubicBezTo>
                  <a:pt x="124" y="101"/>
                  <a:pt x="125" y="101"/>
                  <a:pt x="125" y="101"/>
                </a:cubicBezTo>
                <a:cubicBezTo>
                  <a:pt x="125" y="101"/>
                  <a:pt x="125" y="102"/>
                  <a:pt x="125" y="102"/>
                </a:cubicBezTo>
                <a:cubicBezTo>
                  <a:pt x="125" y="103"/>
                  <a:pt x="125" y="103"/>
                  <a:pt x="125" y="103"/>
                </a:cubicBezTo>
                <a:cubicBezTo>
                  <a:pt x="125" y="104"/>
                  <a:pt x="125" y="104"/>
                  <a:pt x="124" y="104"/>
                </a:cubicBezTo>
                <a:cubicBezTo>
                  <a:pt x="125" y="104"/>
                  <a:pt x="125" y="104"/>
                  <a:pt x="125" y="105"/>
                </a:cubicBezTo>
                <a:cubicBezTo>
                  <a:pt x="125" y="105"/>
                  <a:pt x="124" y="105"/>
                  <a:pt x="124" y="105"/>
                </a:cubicBezTo>
                <a:cubicBezTo>
                  <a:pt x="124" y="105"/>
                  <a:pt x="124" y="105"/>
                  <a:pt x="124" y="105"/>
                </a:cubicBezTo>
                <a:cubicBezTo>
                  <a:pt x="124" y="105"/>
                  <a:pt x="124" y="106"/>
                  <a:pt x="124" y="106"/>
                </a:cubicBezTo>
                <a:cubicBezTo>
                  <a:pt x="124" y="106"/>
                  <a:pt x="124" y="106"/>
                  <a:pt x="125" y="106"/>
                </a:cubicBezTo>
                <a:cubicBezTo>
                  <a:pt x="125" y="106"/>
                  <a:pt x="124" y="106"/>
                  <a:pt x="124" y="106"/>
                </a:cubicBezTo>
                <a:cubicBezTo>
                  <a:pt x="124" y="106"/>
                  <a:pt x="123" y="106"/>
                  <a:pt x="123" y="106"/>
                </a:cubicBezTo>
                <a:cubicBezTo>
                  <a:pt x="123" y="106"/>
                  <a:pt x="123" y="107"/>
                  <a:pt x="122" y="107"/>
                </a:cubicBezTo>
                <a:cubicBezTo>
                  <a:pt x="122" y="108"/>
                  <a:pt x="121" y="107"/>
                  <a:pt x="121" y="108"/>
                </a:cubicBezTo>
                <a:cubicBezTo>
                  <a:pt x="121" y="108"/>
                  <a:pt x="121" y="109"/>
                  <a:pt x="120" y="109"/>
                </a:cubicBezTo>
                <a:cubicBezTo>
                  <a:pt x="119" y="110"/>
                  <a:pt x="119" y="110"/>
                  <a:pt x="118" y="111"/>
                </a:cubicBezTo>
                <a:cubicBezTo>
                  <a:pt x="117" y="112"/>
                  <a:pt x="118" y="113"/>
                  <a:pt x="118" y="114"/>
                </a:cubicBezTo>
                <a:cubicBezTo>
                  <a:pt x="119" y="115"/>
                  <a:pt x="119" y="116"/>
                  <a:pt x="119" y="117"/>
                </a:cubicBezTo>
                <a:cubicBezTo>
                  <a:pt x="120" y="118"/>
                  <a:pt x="120" y="119"/>
                  <a:pt x="119" y="120"/>
                </a:cubicBezTo>
                <a:cubicBezTo>
                  <a:pt x="119" y="120"/>
                  <a:pt x="119" y="121"/>
                  <a:pt x="118" y="120"/>
                </a:cubicBezTo>
                <a:cubicBezTo>
                  <a:pt x="118" y="120"/>
                  <a:pt x="117" y="119"/>
                  <a:pt x="117" y="119"/>
                </a:cubicBezTo>
                <a:cubicBezTo>
                  <a:pt x="117" y="119"/>
                  <a:pt x="117" y="118"/>
                  <a:pt x="117" y="118"/>
                </a:cubicBezTo>
                <a:cubicBezTo>
                  <a:pt x="116" y="117"/>
                  <a:pt x="116" y="117"/>
                  <a:pt x="116" y="116"/>
                </a:cubicBezTo>
                <a:cubicBezTo>
                  <a:pt x="116" y="117"/>
                  <a:pt x="116" y="117"/>
                  <a:pt x="116" y="117"/>
                </a:cubicBezTo>
                <a:cubicBezTo>
                  <a:pt x="116" y="116"/>
                  <a:pt x="116" y="115"/>
                  <a:pt x="116" y="114"/>
                </a:cubicBezTo>
                <a:cubicBezTo>
                  <a:pt x="115" y="114"/>
                  <a:pt x="115" y="113"/>
                  <a:pt x="114" y="113"/>
                </a:cubicBezTo>
                <a:cubicBezTo>
                  <a:pt x="113" y="113"/>
                  <a:pt x="113" y="114"/>
                  <a:pt x="112" y="113"/>
                </a:cubicBezTo>
                <a:cubicBezTo>
                  <a:pt x="112" y="113"/>
                  <a:pt x="111" y="113"/>
                  <a:pt x="111" y="113"/>
                </a:cubicBezTo>
                <a:cubicBezTo>
                  <a:pt x="110" y="113"/>
                  <a:pt x="109" y="113"/>
                  <a:pt x="109" y="112"/>
                </a:cubicBezTo>
                <a:cubicBezTo>
                  <a:pt x="109" y="113"/>
                  <a:pt x="106" y="113"/>
                  <a:pt x="105" y="113"/>
                </a:cubicBezTo>
                <a:cubicBezTo>
                  <a:pt x="106" y="113"/>
                  <a:pt x="108" y="113"/>
                  <a:pt x="106" y="114"/>
                </a:cubicBezTo>
                <a:cubicBezTo>
                  <a:pt x="107" y="114"/>
                  <a:pt x="107" y="114"/>
                  <a:pt x="107" y="114"/>
                </a:cubicBezTo>
                <a:cubicBezTo>
                  <a:pt x="107" y="115"/>
                  <a:pt x="107" y="115"/>
                  <a:pt x="107" y="115"/>
                </a:cubicBezTo>
                <a:cubicBezTo>
                  <a:pt x="107" y="114"/>
                  <a:pt x="106" y="114"/>
                  <a:pt x="106" y="114"/>
                </a:cubicBezTo>
                <a:cubicBezTo>
                  <a:pt x="106" y="114"/>
                  <a:pt x="106" y="114"/>
                  <a:pt x="106" y="115"/>
                </a:cubicBezTo>
                <a:cubicBezTo>
                  <a:pt x="105" y="114"/>
                  <a:pt x="105" y="115"/>
                  <a:pt x="105" y="114"/>
                </a:cubicBezTo>
                <a:cubicBezTo>
                  <a:pt x="104" y="114"/>
                  <a:pt x="104" y="114"/>
                  <a:pt x="103" y="114"/>
                </a:cubicBezTo>
                <a:cubicBezTo>
                  <a:pt x="103" y="114"/>
                  <a:pt x="102" y="114"/>
                  <a:pt x="102" y="113"/>
                </a:cubicBezTo>
                <a:cubicBezTo>
                  <a:pt x="101" y="113"/>
                  <a:pt x="100" y="114"/>
                  <a:pt x="99" y="114"/>
                </a:cubicBezTo>
                <a:cubicBezTo>
                  <a:pt x="98" y="115"/>
                  <a:pt x="96" y="116"/>
                  <a:pt x="96" y="118"/>
                </a:cubicBezTo>
                <a:cubicBezTo>
                  <a:pt x="96" y="118"/>
                  <a:pt x="96" y="119"/>
                  <a:pt x="96" y="119"/>
                </a:cubicBezTo>
                <a:cubicBezTo>
                  <a:pt x="96" y="119"/>
                  <a:pt x="96" y="120"/>
                  <a:pt x="96" y="120"/>
                </a:cubicBezTo>
                <a:cubicBezTo>
                  <a:pt x="96" y="121"/>
                  <a:pt x="95" y="122"/>
                  <a:pt x="95" y="123"/>
                </a:cubicBezTo>
                <a:cubicBezTo>
                  <a:pt x="95" y="125"/>
                  <a:pt x="96" y="126"/>
                  <a:pt x="97" y="128"/>
                </a:cubicBezTo>
                <a:cubicBezTo>
                  <a:pt x="98" y="129"/>
                  <a:pt x="98" y="130"/>
                  <a:pt x="99" y="130"/>
                </a:cubicBezTo>
                <a:cubicBezTo>
                  <a:pt x="99" y="130"/>
                  <a:pt x="100" y="131"/>
                  <a:pt x="100" y="130"/>
                </a:cubicBezTo>
                <a:cubicBezTo>
                  <a:pt x="101" y="130"/>
                  <a:pt x="101" y="130"/>
                  <a:pt x="102" y="130"/>
                </a:cubicBezTo>
                <a:cubicBezTo>
                  <a:pt x="102" y="130"/>
                  <a:pt x="102" y="130"/>
                  <a:pt x="103" y="130"/>
                </a:cubicBezTo>
                <a:cubicBezTo>
                  <a:pt x="103" y="130"/>
                  <a:pt x="104" y="130"/>
                  <a:pt x="104" y="130"/>
                </a:cubicBezTo>
                <a:cubicBezTo>
                  <a:pt x="104" y="130"/>
                  <a:pt x="104" y="130"/>
                  <a:pt x="104" y="130"/>
                </a:cubicBezTo>
                <a:cubicBezTo>
                  <a:pt x="104" y="130"/>
                  <a:pt x="104" y="129"/>
                  <a:pt x="104" y="129"/>
                </a:cubicBezTo>
                <a:cubicBezTo>
                  <a:pt x="105" y="129"/>
                  <a:pt x="105" y="129"/>
                  <a:pt x="105" y="128"/>
                </a:cubicBezTo>
                <a:cubicBezTo>
                  <a:pt x="105" y="127"/>
                  <a:pt x="105" y="126"/>
                  <a:pt x="106" y="126"/>
                </a:cubicBezTo>
                <a:cubicBezTo>
                  <a:pt x="107" y="126"/>
                  <a:pt x="108" y="125"/>
                  <a:pt x="109" y="126"/>
                </a:cubicBezTo>
                <a:cubicBezTo>
                  <a:pt x="109" y="126"/>
                  <a:pt x="111" y="125"/>
                  <a:pt x="110" y="126"/>
                </a:cubicBezTo>
                <a:cubicBezTo>
                  <a:pt x="110" y="127"/>
                  <a:pt x="109" y="128"/>
                  <a:pt x="109" y="128"/>
                </a:cubicBezTo>
                <a:cubicBezTo>
                  <a:pt x="109" y="128"/>
                  <a:pt x="109" y="128"/>
                  <a:pt x="110" y="128"/>
                </a:cubicBezTo>
                <a:cubicBezTo>
                  <a:pt x="109" y="129"/>
                  <a:pt x="109" y="129"/>
                  <a:pt x="109" y="129"/>
                </a:cubicBezTo>
                <a:cubicBezTo>
                  <a:pt x="109" y="129"/>
                  <a:pt x="109" y="129"/>
                  <a:pt x="109" y="129"/>
                </a:cubicBezTo>
                <a:cubicBezTo>
                  <a:pt x="109" y="129"/>
                  <a:pt x="109" y="129"/>
                  <a:pt x="109" y="129"/>
                </a:cubicBezTo>
                <a:cubicBezTo>
                  <a:pt x="109" y="129"/>
                  <a:pt x="109" y="130"/>
                  <a:pt x="109" y="130"/>
                </a:cubicBezTo>
                <a:cubicBezTo>
                  <a:pt x="109" y="130"/>
                  <a:pt x="109" y="130"/>
                  <a:pt x="109" y="129"/>
                </a:cubicBezTo>
                <a:cubicBezTo>
                  <a:pt x="109" y="130"/>
                  <a:pt x="108" y="130"/>
                  <a:pt x="108" y="130"/>
                </a:cubicBezTo>
                <a:cubicBezTo>
                  <a:pt x="109" y="130"/>
                  <a:pt x="108" y="131"/>
                  <a:pt x="108" y="132"/>
                </a:cubicBezTo>
                <a:cubicBezTo>
                  <a:pt x="109" y="132"/>
                  <a:pt x="108" y="133"/>
                  <a:pt x="107" y="134"/>
                </a:cubicBezTo>
                <a:cubicBezTo>
                  <a:pt x="109" y="134"/>
                  <a:pt x="110" y="134"/>
                  <a:pt x="111" y="134"/>
                </a:cubicBezTo>
                <a:cubicBezTo>
                  <a:pt x="111" y="134"/>
                  <a:pt x="112" y="133"/>
                  <a:pt x="112" y="134"/>
                </a:cubicBezTo>
                <a:cubicBezTo>
                  <a:pt x="113" y="134"/>
                  <a:pt x="113" y="134"/>
                  <a:pt x="114" y="134"/>
                </a:cubicBezTo>
                <a:cubicBezTo>
                  <a:pt x="115" y="134"/>
                  <a:pt x="115" y="135"/>
                  <a:pt x="115" y="136"/>
                </a:cubicBezTo>
                <a:cubicBezTo>
                  <a:pt x="115" y="137"/>
                  <a:pt x="115" y="137"/>
                  <a:pt x="115" y="138"/>
                </a:cubicBezTo>
                <a:cubicBezTo>
                  <a:pt x="115" y="138"/>
                  <a:pt x="114" y="139"/>
                  <a:pt x="114" y="139"/>
                </a:cubicBezTo>
                <a:cubicBezTo>
                  <a:pt x="114" y="141"/>
                  <a:pt x="117" y="144"/>
                  <a:pt x="118" y="143"/>
                </a:cubicBezTo>
                <a:cubicBezTo>
                  <a:pt x="120" y="143"/>
                  <a:pt x="120" y="142"/>
                  <a:pt x="121" y="143"/>
                </a:cubicBezTo>
                <a:cubicBezTo>
                  <a:pt x="123" y="143"/>
                  <a:pt x="123" y="144"/>
                  <a:pt x="124" y="144"/>
                </a:cubicBezTo>
                <a:cubicBezTo>
                  <a:pt x="124" y="143"/>
                  <a:pt x="126" y="141"/>
                  <a:pt x="126" y="140"/>
                </a:cubicBezTo>
                <a:cubicBezTo>
                  <a:pt x="127" y="140"/>
                  <a:pt x="128" y="140"/>
                  <a:pt x="128" y="140"/>
                </a:cubicBezTo>
                <a:cubicBezTo>
                  <a:pt x="129" y="139"/>
                  <a:pt x="130" y="139"/>
                  <a:pt x="131" y="139"/>
                </a:cubicBezTo>
                <a:cubicBezTo>
                  <a:pt x="132" y="138"/>
                  <a:pt x="134" y="139"/>
                  <a:pt x="135" y="139"/>
                </a:cubicBezTo>
                <a:cubicBezTo>
                  <a:pt x="137" y="140"/>
                  <a:pt x="139" y="140"/>
                  <a:pt x="142" y="141"/>
                </a:cubicBezTo>
                <a:cubicBezTo>
                  <a:pt x="143" y="141"/>
                  <a:pt x="144" y="141"/>
                  <a:pt x="145" y="142"/>
                </a:cubicBezTo>
                <a:cubicBezTo>
                  <a:pt x="147" y="143"/>
                  <a:pt x="149" y="145"/>
                  <a:pt x="150" y="147"/>
                </a:cubicBezTo>
                <a:cubicBezTo>
                  <a:pt x="152" y="148"/>
                  <a:pt x="154" y="148"/>
                  <a:pt x="156" y="148"/>
                </a:cubicBezTo>
                <a:cubicBezTo>
                  <a:pt x="157" y="148"/>
                  <a:pt x="158" y="150"/>
                  <a:pt x="159" y="151"/>
                </a:cubicBezTo>
                <a:cubicBezTo>
                  <a:pt x="160" y="152"/>
                  <a:pt x="161" y="153"/>
                  <a:pt x="161" y="154"/>
                </a:cubicBezTo>
                <a:cubicBezTo>
                  <a:pt x="162" y="155"/>
                  <a:pt x="162" y="156"/>
                  <a:pt x="162" y="156"/>
                </a:cubicBezTo>
                <a:cubicBezTo>
                  <a:pt x="164" y="156"/>
                  <a:pt x="166" y="157"/>
                  <a:pt x="168" y="157"/>
                </a:cubicBezTo>
                <a:cubicBezTo>
                  <a:pt x="170" y="158"/>
                  <a:pt x="172" y="159"/>
                  <a:pt x="174" y="159"/>
                </a:cubicBezTo>
                <a:cubicBezTo>
                  <a:pt x="175" y="160"/>
                  <a:pt x="177" y="161"/>
                  <a:pt x="178" y="162"/>
                </a:cubicBezTo>
                <a:cubicBezTo>
                  <a:pt x="178" y="162"/>
                  <a:pt x="180" y="162"/>
                  <a:pt x="180" y="162"/>
                </a:cubicBezTo>
                <a:cubicBezTo>
                  <a:pt x="180" y="163"/>
                  <a:pt x="181" y="164"/>
                  <a:pt x="181" y="165"/>
                </a:cubicBezTo>
                <a:close/>
                <a:moveTo>
                  <a:pt x="121" y="93"/>
                </a:moveTo>
                <a:cubicBezTo>
                  <a:pt x="121" y="93"/>
                  <a:pt x="119" y="94"/>
                  <a:pt x="118" y="94"/>
                </a:cubicBezTo>
                <a:cubicBezTo>
                  <a:pt x="118" y="94"/>
                  <a:pt x="118" y="94"/>
                  <a:pt x="117" y="94"/>
                </a:cubicBezTo>
                <a:cubicBezTo>
                  <a:pt x="117" y="94"/>
                  <a:pt x="116" y="95"/>
                  <a:pt x="116" y="95"/>
                </a:cubicBezTo>
                <a:cubicBezTo>
                  <a:pt x="116" y="94"/>
                  <a:pt x="116" y="94"/>
                  <a:pt x="116" y="94"/>
                </a:cubicBezTo>
                <a:cubicBezTo>
                  <a:pt x="116" y="94"/>
                  <a:pt x="116" y="94"/>
                  <a:pt x="116" y="93"/>
                </a:cubicBezTo>
                <a:cubicBezTo>
                  <a:pt x="116" y="94"/>
                  <a:pt x="115" y="94"/>
                  <a:pt x="115" y="95"/>
                </a:cubicBezTo>
                <a:cubicBezTo>
                  <a:pt x="115" y="95"/>
                  <a:pt x="116" y="95"/>
                  <a:pt x="116" y="95"/>
                </a:cubicBezTo>
                <a:cubicBezTo>
                  <a:pt x="116" y="95"/>
                  <a:pt x="116" y="95"/>
                  <a:pt x="116" y="95"/>
                </a:cubicBezTo>
                <a:cubicBezTo>
                  <a:pt x="117" y="96"/>
                  <a:pt x="117" y="95"/>
                  <a:pt x="118" y="95"/>
                </a:cubicBezTo>
                <a:cubicBezTo>
                  <a:pt x="120" y="94"/>
                  <a:pt x="120" y="94"/>
                  <a:pt x="121" y="93"/>
                </a:cubicBezTo>
                <a:cubicBezTo>
                  <a:pt x="121" y="93"/>
                  <a:pt x="121" y="93"/>
                  <a:pt x="121" y="93"/>
                </a:cubicBezTo>
                <a:close/>
                <a:moveTo>
                  <a:pt x="123" y="92"/>
                </a:moveTo>
                <a:cubicBezTo>
                  <a:pt x="124" y="93"/>
                  <a:pt x="126" y="92"/>
                  <a:pt x="125" y="91"/>
                </a:cubicBezTo>
                <a:cubicBezTo>
                  <a:pt x="125" y="91"/>
                  <a:pt x="125" y="91"/>
                  <a:pt x="125" y="90"/>
                </a:cubicBezTo>
                <a:cubicBezTo>
                  <a:pt x="125" y="91"/>
                  <a:pt x="124" y="92"/>
                  <a:pt x="123" y="91"/>
                </a:cubicBezTo>
                <a:cubicBezTo>
                  <a:pt x="122" y="91"/>
                  <a:pt x="121" y="91"/>
                  <a:pt x="121" y="92"/>
                </a:cubicBezTo>
                <a:cubicBezTo>
                  <a:pt x="119" y="94"/>
                  <a:pt x="122" y="92"/>
                  <a:pt x="123" y="92"/>
                </a:cubicBezTo>
                <a:close/>
                <a:moveTo>
                  <a:pt x="103" y="87"/>
                </a:moveTo>
                <a:cubicBezTo>
                  <a:pt x="104" y="87"/>
                  <a:pt x="104" y="86"/>
                  <a:pt x="105" y="86"/>
                </a:cubicBezTo>
                <a:cubicBezTo>
                  <a:pt x="105" y="86"/>
                  <a:pt x="105" y="87"/>
                  <a:pt x="105" y="87"/>
                </a:cubicBezTo>
                <a:cubicBezTo>
                  <a:pt x="106" y="87"/>
                  <a:pt x="108" y="85"/>
                  <a:pt x="109" y="85"/>
                </a:cubicBezTo>
                <a:cubicBezTo>
                  <a:pt x="109" y="86"/>
                  <a:pt x="108" y="86"/>
                  <a:pt x="108" y="87"/>
                </a:cubicBezTo>
                <a:cubicBezTo>
                  <a:pt x="109" y="86"/>
                  <a:pt x="109" y="86"/>
                  <a:pt x="109" y="87"/>
                </a:cubicBezTo>
                <a:cubicBezTo>
                  <a:pt x="110" y="87"/>
                  <a:pt x="110" y="87"/>
                  <a:pt x="110" y="87"/>
                </a:cubicBezTo>
                <a:cubicBezTo>
                  <a:pt x="111" y="87"/>
                  <a:pt x="113" y="87"/>
                  <a:pt x="113" y="87"/>
                </a:cubicBezTo>
                <a:cubicBezTo>
                  <a:pt x="113" y="87"/>
                  <a:pt x="113" y="87"/>
                  <a:pt x="114" y="87"/>
                </a:cubicBezTo>
                <a:cubicBezTo>
                  <a:pt x="114" y="87"/>
                  <a:pt x="114" y="88"/>
                  <a:pt x="114" y="88"/>
                </a:cubicBezTo>
                <a:cubicBezTo>
                  <a:pt x="114" y="88"/>
                  <a:pt x="113" y="88"/>
                  <a:pt x="113" y="88"/>
                </a:cubicBezTo>
                <a:cubicBezTo>
                  <a:pt x="112" y="87"/>
                  <a:pt x="111" y="88"/>
                  <a:pt x="111" y="89"/>
                </a:cubicBezTo>
                <a:cubicBezTo>
                  <a:pt x="110" y="88"/>
                  <a:pt x="110" y="88"/>
                  <a:pt x="110" y="88"/>
                </a:cubicBezTo>
                <a:cubicBezTo>
                  <a:pt x="111" y="88"/>
                  <a:pt x="111" y="88"/>
                  <a:pt x="111" y="88"/>
                </a:cubicBezTo>
                <a:cubicBezTo>
                  <a:pt x="111" y="88"/>
                  <a:pt x="110" y="88"/>
                  <a:pt x="110" y="88"/>
                </a:cubicBezTo>
                <a:cubicBezTo>
                  <a:pt x="110" y="88"/>
                  <a:pt x="110" y="88"/>
                  <a:pt x="110" y="88"/>
                </a:cubicBezTo>
                <a:cubicBezTo>
                  <a:pt x="110" y="89"/>
                  <a:pt x="109" y="90"/>
                  <a:pt x="109" y="90"/>
                </a:cubicBezTo>
                <a:cubicBezTo>
                  <a:pt x="109" y="90"/>
                  <a:pt x="110" y="89"/>
                  <a:pt x="110" y="89"/>
                </a:cubicBezTo>
                <a:cubicBezTo>
                  <a:pt x="110" y="90"/>
                  <a:pt x="110" y="90"/>
                  <a:pt x="109" y="91"/>
                </a:cubicBezTo>
                <a:cubicBezTo>
                  <a:pt x="109" y="91"/>
                  <a:pt x="109" y="92"/>
                  <a:pt x="109" y="93"/>
                </a:cubicBezTo>
                <a:cubicBezTo>
                  <a:pt x="109" y="94"/>
                  <a:pt x="110" y="96"/>
                  <a:pt x="111" y="94"/>
                </a:cubicBezTo>
                <a:cubicBezTo>
                  <a:pt x="111" y="93"/>
                  <a:pt x="111" y="93"/>
                  <a:pt x="111" y="91"/>
                </a:cubicBezTo>
                <a:cubicBezTo>
                  <a:pt x="111" y="90"/>
                  <a:pt x="112" y="90"/>
                  <a:pt x="112" y="89"/>
                </a:cubicBezTo>
                <a:cubicBezTo>
                  <a:pt x="112" y="89"/>
                  <a:pt x="112" y="90"/>
                  <a:pt x="112" y="90"/>
                </a:cubicBezTo>
                <a:cubicBezTo>
                  <a:pt x="112" y="90"/>
                  <a:pt x="112" y="89"/>
                  <a:pt x="113" y="89"/>
                </a:cubicBezTo>
                <a:cubicBezTo>
                  <a:pt x="112" y="88"/>
                  <a:pt x="114" y="88"/>
                  <a:pt x="114" y="89"/>
                </a:cubicBezTo>
                <a:cubicBezTo>
                  <a:pt x="114" y="89"/>
                  <a:pt x="115" y="89"/>
                  <a:pt x="115" y="90"/>
                </a:cubicBezTo>
                <a:cubicBezTo>
                  <a:pt x="115" y="90"/>
                  <a:pt x="115" y="90"/>
                  <a:pt x="115" y="90"/>
                </a:cubicBezTo>
                <a:cubicBezTo>
                  <a:pt x="115" y="90"/>
                  <a:pt x="115" y="91"/>
                  <a:pt x="115" y="91"/>
                </a:cubicBezTo>
                <a:cubicBezTo>
                  <a:pt x="115" y="91"/>
                  <a:pt x="114" y="91"/>
                  <a:pt x="114" y="92"/>
                </a:cubicBezTo>
                <a:cubicBezTo>
                  <a:pt x="114" y="92"/>
                  <a:pt x="115" y="91"/>
                  <a:pt x="116" y="91"/>
                </a:cubicBezTo>
                <a:cubicBezTo>
                  <a:pt x="116" y="91"/>
                  <a:pt x="116" y="93"/>
                  <a:pt x="116" y="93"/>
                </a:cubicBezTo>
                <a:cubicBezTo>
                  <a:pt x="117" y="93"/>
                  <a:pt x="117" y="92"/>
                  <a:pt x="117" y="92"/>
                </a:cubicBezTo>
                <a:cubicBezTo>
                  <a:pt x="117" y="92"/>
                  <a:pt x="117" y="91"/>
                  <a:pt x="117" y="91"/>
                </a:cubicBezTo>
                <a:cubicBezTo>
                  <a:pt x="118" y="90"/>
                  <a:pt x="118" y="90"/>
                  <a:pt x="117" y="89"/>
                </a:cubicBezTo>
                <a:cubicBezTo>
                  <a:pt x="118" y="89"/>
                  <a:pt x="118" y="90"/>
                  <a:pt x="118" y="90"/>
                </a:cubicBezTo>
                <a:cubicBezTo>
                  <a:pt x="118" y="90"/>
                  <a:pt x="118" y="90"/>
                  <a:pt x="118" y="90"/>
                </a:cubicBezTo>
                <a:cubicBezTo>
                  <a:pt x="118" y="90"/>
                  <a:pt x="118" y="90"/>
                  <a:pt x="118" y="90"/>
                </a:cubicBezTo>
                <a:cubicBezTo>
                  <a:pt x="119" y="90"/>
                  <a:pt x="119" y="90"/>
                  <a:pt x="120" y="90"/>
                </a:cubicBezTo>
                <a:cubicBezTo>
                  <a:pt x="120" y="90"/>
                  <a:pt x="119" y="90"/>
                  <a:pt x="120" y="90"/>
                </a:cubicBezTo>
                <a:cubicBezTo>
                  <a:pt x="119" y="89"/>
                  <a:pt x="119" y="88"/>
                  <a:pt x="118" y="88"/>
                </a:cubicBezTo>
                <a:cubicBezTo>
                  <a:pt x="118" y="88"/>
                  <a:pt x="116" y="88"/>
                  <a:pt x="116" y="88"/>
                </a:cubicBezTo>
                <a:cubicBezTo>
                  <a:pt x="115" y="88"/>
                  <a:pt x="113" y="87"/>
                  <a:pt x="113" y="87"/>
                </a:cubicBezTo>
                <a:cubicBezTo>
                  <a:pt x="114" y="87"/>
                  <a:pt x="113" y="86"/>
                  <a:pt x="113" y="86"/>
                </a:cubicBezTo>
                <a:cubicBezTo>
                  <a:pt x="113" y="86"/>
                  <a:pt x="113" y="86"/>
                  <a:pt x="113" y="86"/>
                </a:cubicBezTo>
                <a:cubicBezTo>
                  <a:pt x="113" y="85"/>
                  <a:pt x="113" y="85"/>
                  <a:pt x="113" y="85"/>
                </a:cubicBezTo>
                <a:cubicBezTo>
                  <a:pt x="112" y="85"/>
                  <a:pt x="112" y="84"/>
                  <a:pt x="111" y="83"/>
                </a:cubicBezTo>
                <a:cubicBezTo>
                  <a:pt x="111" y="83"/>
                  <a:pt x="110" y="83"/>
                  <a:pt x="110" y="83"/>
                </a:cubicBezTo>
                <a:cubicBezTo>
                  <a:pt x="109" y="83"/>
                  <a:pt x="109" y="83"/>
                  <a:pt x="108" y="83"/>
                </a:cubicBezTo>
                <a:cubicBezTo>
                  <a:pt x="109" y="83"/>
                  <a:pt x="108" y="83"/>
                  <a:pt x="108" y="84"/>
                </a:cubicBezTo>
                <a:cubicBezTo>
                  <a:pt x="108" y="83"/>
                  <a:pt x="108" y="83"/>
                  <a:pt x="108" y="83"/>
                </a:cubicBezTo>
                <a:cubicBezTo>
                  <a:pt x="108" y="83"/>
                  <a:pt x="108" y="84"/>
                  <a:pt x="107" y="84"/>
                </a:cubicBezTo>
                <a:cubicBezTo>
                  <a:pt x="108" y="84"/>
                  <a:pt x="108" y="84"/>
                  <a:pt x="108" y="83"/>
                </a:cubicBezTo>
                <a:cubicBezTo>
                  <a:pt x="107" y="84"/>
                  <a:pt x="107" y="84"/>
                  <a:pt x="107" y="84"/>
                </a:cubicBezTo>
                <a:cubicBezTo>
                  <a:pt x="106" y="85"/>
                  <a:pt x="106" y="85"/>
                  <a:pt x="105" y="85"/>
                </a:cubicBezTo>
                <a:cubicBezTo>
                  <a:pt x="104" y="86"/>
                  <a:pt x="104" y="86"/>
                  <a:pt x="103" y="87"/>
                </a:cubicBezTo>
                <a:close/>
                <a:moveTo>
                  <a:pt x="69" y="48"/>
                </a:moveTo>
                <a:cubicBezTo>
                  <a:pt x="68" y="48"/>
                  <a:pt x="68" y="48"/>
                  <a:pt x="68" y="48"/>
                </a:cubicBezTo>
                <a:cubicBezTo>
                  <a:pt x="68" y="48"/>
                  <a:pt x="68" y="48"/>
                  <a:pt x="68" y="48"/>
                </a:cubicBezTo>
                <a:cubicBezTo>
                  <a:pt x="68" y="48"/>
                  <a:pt x="67" y="48"/>
                  <a:pt x="67" y="48"/>
                </a:cubicBezTo>
                <a:cubicBezTo>
                  <a:pt x="66" y="48"/>
                  <a:pt x="65" y="48"/>
                  <a:pt x="65" y="48"/>
                </a:cubicBezTo>
                <a:cubicBezTo>
                  <a:pt x="65" y="48"/>
                  <a:pt x="66" y="47"/>
                  <a:pt x="66" y="47"/>
                </a:cubicBezTo>
                <a:cubicBezTo>
                  <a:pt x="65" y="47"/>
                  <a:pt x="65" y="47"/>
                  <a:pt x="64" y="47"/>
                </a:cubicBezTo>
                <a:cubicBezTo>
                  <a:pt x="63" y="47"/>
                  <a:pt x="62" y="48"/>
                  <a:pt x="62" y="48"/>
                </a:cubicBezTo>
                <a:cubicBezTo>
                  <a:pt x="61" y="48"/>
                  <a:pt x="60" y="48"/>
                  <a:pt x="59" y="48"/>
                </a:cubicBezTo>
                <a:cubicBezTo>
                  <a:pt x="59" y="48"/>
                  <a:pt x="57" y="49"/>
                  <a:pt x="59" y="49"/>
                </a:cubicBezTo>
                <a:cubicBezTo>
                  <a:pt x="59" y="49"/>
                  <a:pt x="59" y="49"/>
                  <a:pt x="59" y="49"/>
                </a:cubicBezTo>
                <a:cubicBezTo>
                  <a:pt x="59" y="49"/>
                  <a:pt x="59" y="49"/>
                  <a:pt x="59" y="49"/>
                </a:cubicBezTo>
                <a:cubicBezTo>
                  <a:pt x="59" y="49"/>
                  <a:pt x="61" y="49"/>
                  <a:pt x="61" y="49"/>
                </a:cubicBezTo>
                <a:cubicBezTo>
                  <a:pt x="61" y="49"/>
                  <a:pt x="61" y="49"/>
                  <a:pt x="61" y="49"/>
                </a:cubicBezTo>
                <a:cubicBezTo>
                  <a:pt x="62" y="48"/>
                  <a:pt x="63" y="48"/>
                  <a:pt x="63" y="49"/>
                </a:cubicBezTo>
                <a:cubicBezTo>
                  <a:pt x="63" y="50"/>
                  <a:pt x="62" y="49"/>
                  <a:pt x="61" y="49"/>
                </a:cubicBezTo>
                <a:cubicBezTo>
                  <a:pt x="62" y="49"/>
                  <a:pt x="62" y="50"/>
                  <a:pt x="62" y="50"/>
                </a:cubicBezTo>
                <a:cubicBezTo>
                  <a:pt x="62" y="50"/>
                  <a:pt x="61" y="50"/>
                  <a:pt x="61" y="50"/>
                </a:cubicBezTo>
                <a:cubicBezTo>
                  <a:pt x="62" y="51"/>
                  <a:pt x="61" y="51"/>
                  <a:pt x="60" y="51"/>
                </a:cubicBezTo>
                <a:cubicBezTo>
                  <a:pt x="61" y="51"/>
                  <a:pt x="62" y="51"/>
                  <a:pt x="62" y="51"/>
                </a:cubicBezTo>
                <a:cubicBezTo>
                  <a:pt x="63" y="51"/>
                  <a:pt x="63" y="51"/>
                  <a:pt x="63" y="50"/>
                </a:cubicBezTo>
                <a:cubicBezTo>
                  <a:pt x="64" y="50"/>
                  <a:pt x="65" y="50"/>
                  <a:pt x="64" y="51"/>
                </a:cubicBezTo>
                <a:cubicBezTo>
                  <a:pt x="64" y="51"/>
                  <a:pt x="64" y="51"/>
                  <a:pt x="64" y="51"/>
                </a:cubicBezTo>
                <a:cubicBezTo>
                  <a:pt x="64" y="51"/>
                  <a:pt x="63" y="51"/>
                  <a:pt x="63" y="52"/>
                </a:cubicBezTo>
                <a:cubicBezTo>
                  <a:pt x="64" y="52"/>
                  <a:pt x="65" y="50"/>
                  <a:pt x="66" y="51"/>
                </a:cubicBezTo>
                <a:cubicBezTo>
                  <a:pt x="66" y="50"/>
                  <a:pt x="65" y="50"/>
                  <a:pt x="65" y="50"/>
                </a:cubicBezTo>
                <a:cubicBezTo>
                  <a:pt x="66" y="49"/>
                  <a:pt x="68" y="50"/>
                  <a:pt x="68" y="49"/>
                </a:cubicBezTo>
                <a:cubicBezTo>
                  <a:pt x="68" y="50"/>
                  <a:pt x="68" y="49"/>
                  <a:pt x="68" y="50"/>
                </a:cubicBezTo>
                <a:cubicBezTo>
                  <a:pt x="68" y="49"/>
                  <a:pt x="68" y="49"/>
                  <a:pt x="68" y="49"/>
                </a:cubicBezTo>
                <a:cubicBezTo>
                  <a:pt x="68" y="49"/>
                  <a:pt x="68" y="48"/>
                  <a:pt x="69" y="48"/>
                </a:cubicBezTo>
                <a:close/>
                <a:moveTo>
                  <a:pt x="80" y="56"/>
                </a:moveTo>
                <a:cubicBezTo>
                  <a:pt x="79" y="56"/>
                  <a:pt x="78" y="56"/>
                  <a:pt x="77" y="56"/>
                </a:cubicBezTo>
                <a:cubicBezTo>
                  <a:pt x="77" y="56"/>
                  <a:pt x="76" y="57"/>
                  <a:pt x="76" y="57"/>
                </a:cubicBezTo>
                <a:cubicBezTo>
                  <a:pt x="76" y="58"/>
                  <a:pt x="75" y="58"/>
                  <a:pt x="75" y="58"/>
                </a:cubicBezTo>
                <a:cubicBezTo>
                  <a:pt x="74" y="58"/>
                  <a:pt x="73" y="58"/>
                  <a:pt x="73" y="57"/>
                </a:cubicBezTo>
                <a:cubicBezTo>
                  <a:pt x="73" y="57"/>
                  <a:pt x="72" y="57"/>
                  <a:pt x="72" y="57"/>
                </a:cubicBezTo>
                <a:cubicBezTo>
                  <a:pt x="72" y="56"/>
                  <a:pt x="71" y="56"/>
                  <a:pt x="70" y="56"/>
                </a:cubicBezTo>
                <a:cubicBezTo>
                  <a:pt x="70" y="56"/>
                  <a:pt x="71" y="57"/>
                  <a:pt x="72" y="57"/>
                </a:cubicBezTo>
                <a:cubicBezTo>
                  <a:pt x="71" y="58"/>
                  <a:pt x="73" y="58"/>
                  <a:pt x="72" y="58"/>
                </a:cubicBezTo>
                <a:cubicBezTo>
                  <a:pt x="72" y="58"/>
                  <a:pt x="71" y="58"/>
                  <a:pt x="71" y="58"/>
                </a:cubicBezTo>
                <a:cubicBezTo>
                  <a:pt x="71" y="59"/>
                  <a:pt x="71" y="59"/>
                  <a:pt x="71" y="59"/>
                </a:cubicBezTo>
                <a:cubicBezTo>
                  <a:pt x="71" y="59"/>
                  <a:pt x="71" y="59"/>
                  <a:pt x="71" y="59"/>
                </a:cubicBezTo>
                <a:cubicBezTo>
                  <a:pt x="70" y="60"/>
                  <a:pt x="70" y="59"/>
                  <a:pt x="70" y="59"/>
                </a:cubicBezTo>
                <a:cubicBezTo>
                  <a:pt x="70" y="59"/>
                  <a:pt x="70" y="59"/>
                  <a:pt x="70" y="59"/>
                </a:cubicBezTo>
                <a:cubicBezTo>
                  <a:pt x="69" y="59"/>
                  <a:pt x="69" y="59"/>
                  <a:pt x="68" y="59"/>
                </a:cubicBezTo>
                <a:cubicBezTo>
                  <a:pt x="69" y="60"/>
                  <a:pt x="70" y="60"/>
                  <a:pt x="71" y="60"/>
                </a:cubicBezTo>
                <a:cubicBezTo>
                  <a:pt x="72" y="60"/>
                  <a:pt x="74" y="60"/>
                  <a:pt x="74" y="59"/>
                </a:cubicBezTo>
                <a:cubicBezTo>
                  <a:pt x="74" y="59"/>
                  <a:pt x="75" y="59"/>
                  <a:pt x="76" y="59"/>
                </a:cubicBezTo>
                <a:cubicBezTo>
                  <a:pt x="76" y="59"/>
                  <a:pt x="76" y="58"/>
                  <a:pt x="77" y="58"/>
                </a:cubicBezTo>
                <a:cubicBezTo>
                  <a:pt x="77" y="58"/>
                  <a:pt x="77" y="58"/>
                  <a:pt x="76" y="58"/>
                </a:cubicBezTo>
                <a:cubicBezTo>
                  <a:pt x="77" y="57"/>
                  <a:pt x="77" y="57"/>
                  <a:pt x="78" y="57"/>
                </a:cubicBezTo>
                <a:cubicBezTo>
                  <a:pt x="78" y="57"/>
                  <a:pt x="79" y="57"/>
                  <a:pt x="79" y="57"/>
                </a:cubicBezTo>
                <a:cubicBezTo>
                  <a:pt x="79" y="57"/>
                  <a:pt x="79" y="57"/>
                  <a:pt x="78" y="57"/>
                </a:cubicBezTo>
                <a:cubicBezTo>
                  <a:pt x="78" y="57"/>
                  <a:pt x="79" y="56"/>
                  <a:pt x="79" y="56"/>
                </a:cubicBezTo>
                <a:cubicBezTo>
                  <a:pt x="79" y="56"/>
                  <a:pt x="79" y="56"/>
                  <a:pt x="78" y="56"/>
                </a:cubicBezTo>
                <a:cubicBezTo>
                  <a:pt x="79" y="56"/>
                  <a:pt x="79" y="56"/>
                  <a:pt x="79" y="56"/>
                </a:cubicBezTo>
                <a:cubicBezTo>
                  <a:pt x="78" y="56"/>
                  <a:pt x="77" y="57"/>
                  <a:pt x="76" y="57"/>
                </a:cubicBezTo>
                <a:cubicBezTo>
                  <a:pt x="77" y="56"/>
                  <a:pt x="80" y="55"/>
                  <a:pt x="80" y="57"/>
                </a:cubicBezTo>
                <a:cubicBezTo>
                  <a:pt x="80" y="56"/>
                  <a:pt x="80" y="56"/>
                  <a:pt x="80" y="56"/>
                </a:cubicBezTo>
                <a:close/>
                <a:moveTo>
                  <a:pt x="95" y="78"/>
                </a:moveTo>
                <a:cubicBezTo>
                  <a:pt x="95" y="77"/>
                  <a:pt x="95" y="77"/>
                  <a:pt x="96" y="77"/>
                </a:cubicBezTo>
                <a:cubicBezTo>
                  <a:pt x="96" y="77"/>
                  <a:pt x="96" y="77"/>
                  <a:pt x="96" y="77"/>
                </a:cubicBezTo>
                <a:cubicBezTo>
                  <a:pt x="96" y="77"/>
                  <a:pt x="96" y="77"/>
                  <a:pt x="96" y="77"/>
                </a:cubicBezTo>
                <a:cubicBezTo>
                  <a:pt x="96" y="77"/>
                  <a:pt x="96" y="78"/>
                  <a:pt x="96" y="78"/>
                </a:cubicBezTo>
                <a:cubicBezTo>
                  <a:pt x="96" y="78"/>
                  <a:pt x="96" y="78"/>
                  <a:pt x="97" y="78"/>
                </a:cubicBezTo>
                <a:cubicBezTo>
                  <a:pt x="97" y="78"/>
                  <a:pt x="97" y="79"/>
                  <a:pt x="97" y="79"/>
                </a:cubicBezTo>
                <a:cubicBezTo>
                  <a:pt x="97" y="79"/>
                  <a:pt x="97" y="79"/>
                  <a:pt x="97" y="79"/>
                </a:cubicBezTo>
                <a:cubicBezTo>
                  <a:pt x="96" y="79"/>
                  <a:pt x="96" y="80"/>
                  <a:pt x="97" y="80"/>
                </a:cubicBezTo>
                <a:cubicBezTo>
                  <a:pt x="97" y="81"/>
                  <a:pt x="97" y="80"/>
                  <a:pt x="97" y="80"/>
                </a:cubicBezTo>
                <a:cubicBezTo>
                  <a:pt x="97" y="80"/>
                  <a:pt x="97" y="80"/>
                  <a:pt x="97" y="80"/>
                </a:cubicBezTo>
                <a:cubicBezTo>
                  <a:pt x="97" y="79"/>
                  <a:pt x="98" y="79"/>
                  <a:pt x="97" y="79"/>
                </a:cubicBezTo>
                <a:cubicBezTo>
                  <a:pt x="97" y="78"/>
                  <a:pt x="97" y="77"/>
                  <a:pt x="97" y="77"/>
                </a:cubicBezTo>
                <a:cubicBezTo>
                  <a:pt x="96" y="76"/>
                  <a:pt x="95" y="74"/>
                  <a:pt x="95" y="73"/>
                </a:cubicBezTo>
                <a:cubicBezTo>
                  <a:pt x="95" y="73"/>
                  <a:pt x="95" y="73"/>
                  <a:pt x="95" y="73"/>
                </a:cubicBezTo>
                <a:cubicBezTo>
                  <a:pt x="95" y="74"/>
                  <a:pt x="95" y="74"/>
                  <a:pt x="95" y="74"/>
                </a:cubicBezTo>
                <a:cubicBezTo>
                  <a:pt x="95" y="73"/>
                  <a:pt x="95" y="73"/>
                  <a:pt x="95" y="73"/>
                </a:cubicBezTo>
                <a:cubicBezTo>
                  <a:pt x="95" y="73"/>
                  <a:pt x="95" y="73"/>
                  <a:pt x="95" y="73"/>
                </a:cubicBezTo>
                <a:cubicBezTo>
                  <a:pt x="95" y="74"/>
                  <a:pt x="95" y="74"/>
                  <a:pt x="95" y="74"/>
                </a:cubicBezTo>
                <a:cubicBezTo>
                  <a:pt x="95" y="74"/>
                  <a:pt x="94" y="74"/>
                  <a:pt x="94" y="74"/>
                </a:cubicBezTo>
                <a:cubicBezTo>
                  <a:pt x="93" y="75"/>
                  <a:pt x="94" y="75"/>
                  <a:pt x="94" y="75"/>
                </a:cubicBezTo>
                <a:cubicBezTo>
                  <a:pt x="93" y="76"/>
                  <a:pt x="95" y="77"/>
                  <a:pt x="95" y="77"/>
                </a:cubicBezTo>
                <a:cubicBezTo>
                  <a:pt x="95" y="77"/>
                  <a:pt x="95" y="77"/>
                  <a:pt x="95" y="78"/>
                </a:cubicBezTo>
                <a:close/>
                <a:moveTo>
                  <a:pt x="3" y="61"/>
                </a:moveTo>
                <a:cubicBezTo>
                  <a:pt x="2" y="61"/>
                  <a:pt x="1" y="62"/>
                  <a:pt x="0" y="62"/>
                </a:cubicBezTo>
                <a:cubicBezTo>
                  <a:pt x="1" y="62"/>
                  <a:pt x="1" y="62"/>
                  <a:pt x="2" y="62"/>
                </a:cubicBezTo>
                <a:cubicBezTo>
                  <a:pt x="2" y="62"/>
                  <a:pt x="3" y="62"/>
                  <a:pt x="3" y="62"/>
                </a:cubicBezTo>
                <a:cubicBezTo>
                  <a:pt x="3" y="62"/>
                  <a:pt x="3" y="62"/>
                  <a:pt x="3" y="62"/>
                </a:cubicBezTo>
                <a:cubicBezTo>
                  <a:pt x="3" y="62"/>
                  <a:pt x="3" y="62"/>
                  <a:pt x="3" y="61"/>
                </a:cubicBezTo>
                <a:close/>
                <a:moveTo>
                  <a:pt x="58" y="35"/>
                </a:moveTo>
                <a:cubicBezTo>
                  <a:pt x="59" y="35"/>
                  <a:pt x="59" y="35"/>
                  <a:pt x="60" y="36"/>
                </a:cubicBezTo>
                <a:cubicBezTo>
                  <a:pt x="61" y="37"/>
                  <a:pt x="61" y="37"/>
                  <a:pt x="62" y="36"/>
                </a:cubicBezTo>
                <a:cubicBezTo>
                  <a:pt x="62" y="36"/>
                  <a:pt x="63" y="36"/>
                  <a:pt x="63" y="36"/>
                </a:cubicBezTo>
                <a:cubicBezTo>
                  <a:pt x="63" y="36"/>
                  <a:pt x="63" y="36"/>
                  <a:pt x="63" y="36"/>
                </a:cubicBezTo>
                <a:cubicBezTo>
                  <a:pt x="64" y="36"/>
                  <a:pt x="64" y="36"/>
                  <a:pt x="64" y="36"/>
                </a:cubicBezTo>
                <a:cubicBezTo>
                  <a:pt x="65" y="34"/>
                  <a:pt x="65" y="34"/>
                  <a:pt x="65" y="34"/>
                </a:cubicBezTo>
                <a:cubicBezTo>
                  <a:pt x="65" y="35"/>
                  <a:pt x="66" y="34"/>
                  <a:pt x="66" y="33"/>
                </a:cubicBezTo>
                <a:cubicBezTo>
                  <a:pt x="66" y="33"/>
                  <a:pt x="67" y="33"/>
                  <a:pt x="67" y="33"/>
                </a:cubicBezTo>
                <a:cubicBezTo>
                  <a:pt x="68" y="32"/>
                  <a:pt x="70" y="32"/>
                  <a:pt x="71" y="31"/>
                </a:cubicBezTo>
                <a:cubicBezTo>
                  <a:pt x="71" y="31"/>
                  <a:pt x="71" y="31"/>
                  <a:pt x="71" y="30"/>
                </a:cubicBezTo>
                <a:cubicBezTo>
                  <a:pt x="70" y="30"/>
                  <a:pt x="70" y="29"/>
                  <a:pt x="69" y="29"/>
                </a:cubicBezTo>
                <a:cubicBezTo>
                  <a:pt x="68" y="29"/>
                  <a:pt x="67" y="28"/>
                  <a:pt x="66" y="29"/>
                </a:cubicBezTo>
                <a:cubicBezTo>
                  <a:pt x="66" y="29"/>
                  <a:pt x="66" y="29"/>
                  <a:pt x="66" y="29"/>
                </a:cubicBezTo>
                <a:cubicBezTo>
                  <a:pt x="65" y="29"/>
                  <a:pt x="64" y="28"/>
                  <a:pt x="63" y="28"/>
                </a:cubicBezTo>
                <a:cubicBezTo>
                  <a:pt x="61" y="28"/>
                  <a:pt x="60" y="28"/>
                  <a:pt x="59" y="29"/>
                </a:cubicBezTo>
                <a:cubicBezTo>
                  <a:pt x="59" y="29"/>
                  <a:pt x="60" y="30"/>
                  <a:pt x="60" y="30"/>
                </a:cubicBezTo>
                <a:cubicBezTo>
                  <a:pt x="59" y="31"/>
                  <a:pt x="58" y="32"/>
                  <a:pt x="59" y="32"/>
                </a:cubicBezTo>
                <a:cubicBezTo>
                  <a:pt x="58" y="32"/>
                  <a:pt x="59" y="33"/>
                  <a:pt x="58" y="33"/>
                </a:cubicBezTo>
                <a:cubicBezTo>
                  <a:pt x="58" y="34"/>
                  <a:pt x="57" y="34"/>
                  <a:pt x="57" y="35"/>
                </a:cubicBezTo>
                <a:cubicBezTo>
                  <a:pt x="57" y="35"/>
                  <a:pt x="58" y="35"/>
                  <a:pt x="58" y="35"/>
                </a:cubicBezTo>
                <a:close/>
                <a:moveTo>
                  <a:pt x="63" y="24"/>
                </a:moveTo>
                <a:cubicBezTo>
                  <a:pt x="64" y="25"/>
                  <a:pt x="64" y="24"/>
                  <a:pt x="64" y="24"/>
                </a:cubicBezTo>
                <a:cubicBezTo>
                  <a:pt x="64" y="23"/>
                  <a:pt x="65" y="24"/>
                  <a:pt x="65" y="25"/>
                </a:cubicBezTo>
                <a:cubicBezTo>
                  <a:pt x="65" y="25"/>
                  <a:pt x="65" y="24"/>
                  <a:pt x="66" y="24"/>
                </a:cubicBezTo>
                <a:cubicBezTo>
                  <a:pt x="66" y="24"/>
                  <a:pt x="65" y="23"/>
                  <a:pt x="66" y="23"/>
                </a:cubicBezTo>
                <a:cubicBezTo>
                  <a:pt x="66" y="23"/>
                  <a:pt x="66" y="24"/>
                  <a:pt x="67" y="23"/>
                </a:cubicBezTo>
                <a:cubicBezTo>
                  <a:pt x="67" y="23"/>
                  <a:pt x="67" y="23"/>
                  <a:pt x="67" y="23"/>
                </a:cubicBezTo>
                <a:cubicBezTo>
                  <a:pt x="67" y="22"/>
                  <a:pt x="67" y="23"/>
                  <a:pt x="67" y="22"/>
                </a:cubicBezTo>
                <a:cubicBezTo>
                  <a:pt x="67" y="22"/>
                  <a:pt x="68" y="22"/>
                  <a:pt x="68" y="22"/>
                </a:cubicBezTo>
                <a:cubicBezTo>
                  <a:pt x="67" y="23"/>
                  <a:pt x="68" y="23"/>
                  <a:pt x="69" y="23"/>
                </a:cubicBezTo>
                <a:cubicBezTo>
                  <a:pt x="70" y="23"/>
                  <a:pt x="71" y="22"/>
                  <a:pt x="70" y="22"/>
                </a:cubicBezTo>
                <a:cubicBezTo>
                  <a:pt x="70" y="21"/>
                  <a:pt x="71" y="21"/>
                  <a:pt x="71" y="21"/>
                </a:cubicBezTo>
                <a:cubicBezTo>
                  <a:pt x="69" y="21"/>
                  <a:pt x="71" y="21"/>
                  <a:pt x="71" y="20"/>
                </a:cubicBezTo>
                <a:cubicBezTo>
                  <a:pt x="70" y="20"/>
                  <a:pt x="70" y="20"/>
                  <a:pt x="69" y="20"/>
                </a:cubicBezTo>
                <a:cubicBezTo>
                  <a:pt x="69" y="20"/>
                  <a:pt x="69" y="20"/>
                  <a:pt x="70" y="20"/>
                </a:cubicBezTo>
                <a:cubicBezTo>
                  <a:pt x="69" y="21"/>
                  <a:pt x="69" y="20"/>
                  <a:pt x="68" y="20"/>
                </a:cubicBezTo>
                <a:cubicBezTo>
                  <a:pt x="68" y="20"/>
                  <a:pt x="67" y="20"/>
                  <a:pt x="67" y="20"/>
                </a:cubicBezTo>
                <a:cubicBezTo>
                  <a:pt x="66" y="20"/>
                  <a:pt x="66" y="21"/>
                  <a:pt x="65" y="21"/>
                </a:cubicBezTo>
                <a:cubicBezTo>
                  <a:pt x="64" y="22"/>
                  <a:pt x="63" y="23"/>
                  <a:pt x="63" y="23"/>
                </a:cubicBezTo>
                <a:cubicBezTo>
                  <a:pt x="62" y="23"/>
                  <a:pt x="61" y="23"/>
                  <a:pt x="62" y="24"/>
                </a:cubicBezTo>
                <a:cubicBezTo>
                  <a:pt x="62" y="24"/>
                  <a:pt x="63" y="24"/>
                  <a:pt x="63" y="24"/>
                </a:cubicBezTo>
                <a:close/>
                <a:moveTo>
                  <a:pt x="74" y="19"/>
                </a:moveTo>
                <a:cubicBezTo>
                  <a:pt x="73" y="18"/>
                  <a:pt x="73" y="18"/>
                  <a:pt x="72" y="18"/>
                </a:cubicBezTo>
                <a:cubicBezTo>
                  <a:pt x="72" y="19"/>
                  <a:pt x="73" y="19"/>
                  <a:pt x="73" y="19"/>
                </a:cubicBezTo>
                <a:cubicBezTo>
                  <a:pt x="73" y="19"/>
                  <a:pt x="74" y="19"/>
                  <a:pt x="74" y="19"/>
                </a:cubicBezTo>
                <a:close/>
                <a:moveTo>
                  <a:pt x="20" y="66"/>
                </a:moveTo>
                <a:cubicBezTo>
                  <a:pt x="20" y="66"/>
                  <a:pt x="21" y="66"/>
                  <a:pt x="21" y="65"/>
                </a:cubicBezTo>
                <a:cubicBezTo>
                  <a:pt x="21" y="65"/>
                  <a:pt x="21" y="66"/>
                  <a:pt x="21" y="66"/>
                </a:cubicBezTo>
                <a:cubicBezTo>
                  <a:pt x="21" y="65"/>
                  <a:pt x="21" y="65"/>
                  <a:pt x="22" y="65"/>
                </a:cubicBezTo>
                <a:cubicBezTo>
                  <a:pt x="21" y="65"/>
                  <a:pt x="21" y="65"/>
                  <a:pt x="21" y="65"/>
                </a:cubicBezTo>
                <a:cubicBezTo>
                  <a:pt x="20" y="65"/>
                  <a:pt x="20" y="65"/>
                  <a:pt x="20" y="66"/>
                </a:cubicBezTo>
                <a:close/>
                <a:moveTo>
                  <a:pt x="49" y="74"/>
                </a:moveTo>
                <a:cubicBezTo>
                  <a:pt x="49" y="73"/>
                  <a:pt x="47" y="73"/>
                  <a:pt x="47" y="73"/>
                </a:cubicBezTo>
                <a:cubicBezTo>
                  <a:pt x="47" y="74"/>
                  <a:pt x="49" y="78"/>
                  <a:pt x="50" y="77"/>
                </a:cubicBezTo>
                <a:cubicBezTo>
                  <a:pt x="50" y="77"/>
                  <a:pt x="50" y="77"/>
                  <a:pt x="49" y="76"/>
                </a:cubicBezTo>
                <a:cubicBezTo>
                  <a:pt x="49" y="75"/>
                  <a:pt x="49" y="75"/>
                  <a:pt x="49" y="74"/>
                </a:cubicBezTo>
                <a:close/>
                <a:moveTo>
                  <a:pt x="19" y="67"/>
                </a:moveTo>
                <a:cubicBezTo>
                  <a:pt x="18" y="66"/>
                  <a:pt x="17" y="68"/>
                  <a:pt x="19" y="68"/>
                </a:cubicBezTo>
                <a:cubicBezTo>
                  <a:pt x="19" y="68"/>
                  <a:pt x="19" y="68"/>
                  <a:pt x="20" y="68"/>
                </a:cubicBezTo>
                <a:cubicBezTo>
                  <a:pt x="20" y="68"/>
                  <a:pt x="21" y="67"/>
                  <a:pt x="21" y="67"/>
                </a:cubicBezTo>
                <a:cubicBezTo>
                  <a:pt x="21" y="67"/>
                  <a:pt x="21" y="67"/>
                  <a:pt x="21" y="67"/>
                </a:cubicBezTo>
                <a:cubicBezTo>
                  <a:pt x="21" y="67"/>
                  <a:pt x="21" y="67"/>
                  <a:pt x="21" y="67"/>
                </a:cubicBezTo>
                <a:cubicBezTo>
                  <a:pt x="21" y="66"/>
                  <a:pt x="19" y="66"/>
                  <a:pt x="19" y="67"/>
                </a:cubicBezTo>
                <a:close/>
                <a:moveTo>
                  <a:pt x="60" y="83"/>
                </a:moveTo>
                <a:cubicBezTo>
                  <a:pt x="60" y="82"/>
                  <a:pt x="59" y="82"/>
                  <a:pt x="59" y="82"/>
                </a:cubicBezTo>
                <a:cubicBezTo>
                  <a:pt x="59" y="82"/>
                  <a:pt x="58" y="82"/>
                  <a:pt x="58" y="81"/>
                </a:cubicBezTo>
                <a:cubicBezTo>
                  <a:pt x="58" y="80"/>
                  <a:pt x="57" y="80"/>
                  <a:pt x="56" y="80"/>
                </a:cubicBezTo>
                <a:cubicBezTo>
                  <a:pt x="55" y="80"/>
                  <a:pt x="55" y="79"/>
                  <a:pt x="54" y="80"/>
                </a:cubicBezTo>
                <a:cubicBezTo>
                  <a:pt x="55" y="81"/>
                  <a:pt x="57" y="83"/>
                  <a:pt x="59" y="84"/>
                </a:cubicBezTo>
                <a:cubicBezTo>
                  <a:pt x="61" y="84"/>
                  <a:pt x="61" y="84"/>
                  <a:pt x="60" y="83"/>
                </a:cubicBezTo>
                <a:close/>
                <a:moveTo>
                  <a:pt x="297" y="173"/>
                </a:moveTo>
                <a:cubicBezTo>
                  <a:pt x="296" y="173"/>
                  <a:pt x="295" y="171"/>
                  <a:pt x="295" y="173"/>
                </a:cubicBezTo>
                <a:cubicBezTo>
                  <a:pt x="295" y="174"/>
                  <a:pt x="295" y="174"/>
                  <a:pt x="294" y="175"/>
                </a:cubicBezTo>
                <a:cubicBezTo>
                  <a:pt x="293" y="176"/>
                  <a:pt x="293" y="176"/>
                  <a:pt x="292" y="177"/>
                </a:cubicBezTo>
                <a:cubicBezTo>
                  <a:pt x="291" y="177"/>
                  <a:pt x="290" y="177"/>
                  <a:pt x="289" y="178"/>
                </a:cubicBezTo>
                <a:cubicBezTo>
                  <a:pt x="289" y="178"/>
                  <a:pt x="289" y="179"/>
                  <a:pt x="289" y="180"/>
                </a:cubicBezTo>
                <a:cubicBezTo>
                  <a:pt x="289" y="180"/>
                  <a:pt x="289" y="182"/>
                  <a:pt x="289" y="182"/>
                </a:cubicBezTo>
                <a:cubicBezTo>
                  <a:pt x="289" y="183"/>
                  <a:pt x="288" y="184"/>
                  <a:pt x="288" y="185"/>
                </a:cubicBezTo>
                <a:cubicBezTo>
                  <a:pt x="288" y="186"/>
                  <a:pt x="288" y="187"/>
                  <a:pt x="288" y="188"/>
                </a:cubicBezTo>
                <a:cubicBezTo>
                  <a:pt x="288" y="188"/>
                  <a:pt x="288" y="189"/>
                  <a:pt x="289" y="190"/>
                </a:cubicBezTo>
                <a:cubicBezTo>
                  <a:pt x="289" y="191"/>
                  <a:pt x="290" y="191"/>
                  <a:pt x="291" y="191"/>
                </a:cubicBezTo>
                <a:cubicBezTo>
                  <a:pt x="291" y="191"/>
                  <a:pt x="293" y="190"/>
                  <a:pt x="293" y="190"/>
                </a:cubicBezTo>
                <a:cubicBezTo>
                  <a:pt x="293" y="190"/>
                  <a:pt x="293" y="189"/>
                  <a:pt x="293" y="188"/>
                </a:cubicBezTo>
                <a:cubicBezTo>
                  <a:pt x="294" y="186"/>
                  <a:pt x="295" y="183"/>
                  <a:pt x="296" y="181"/>
                </a:cubicBezTo>
                <a:cubicBezTo>
                  <a:pt x="296" y="179"/>
                  <a:pt x="297" y="178"/>
                  <a:pt x="296" y="177"/>
                </a:cubicBezTo>
                <a:cubicBezTo>
                  <a:pt x="297" y="177"/>
                  <a:pt x="297" y="177"/>
                  <a:pt x="297" y="177"/>
                </a:cubicBezTo>
                <a:cubicBezTo>
                  <a:pt x="298" y="176"/>
                  <a:pt x="297" y="175"/>
                  <a:pt x="297" y="173"/>
                </a:cubicBezTo>
                <a:close/>
                <a:moveTo>
                  <a:pt x="392" y="133"/>
                </a:moveTo>
                <a:cubicBezTo>
                  <a:pt x="392" y="133"/>
                  <a:pt x="392" y="134"/>
                  <a:pt x="392" y="135"/>
                </a:cubicBezTo>
                <a:cubicBezTo>
                  <a:pt x="392" y="135"/>
                  <a:pt x="393" y="135"/>
                  <a:pt x="394" y="135"/>
                </a:cubicBezTo>
                <a:cubicBezTo>
                  <a:pt x="393" y="136"/>
                  <a:pt x="393" y="137"/>
                  <a:pt x="394" y="137"/>
                </a:cubicBezTo>
                <a:cubicBezTo>
                  <a:pt x="395" y="137"/>
                  <a:pt x="394" y="136"/>
                  <a:pt x="395" y="137"/>
                </a:cubicBezTo>
                <a:cubicBezTo>
                  <a:pt x="395" y="137"/>
                  <a:pt x="396" y="137"/>
                  <a:pt x="396" y="137"/>
                </a:cubicBezTo>
                <a:cubicBezTo>
                  <a:pt x="396" y="137"/>
                  <a:pt x="396" y="137"/>
                  <a:pt x="396" y="136"/>
                </a:cubicBezTo>
                <a:cubicBezTo>
                  <a:pt x="397" y="137"/>
                  <a:pt x="397" y="137"/>
                  <a:pt x="397" y="137"/>
                </a:cubicBezTo>
                <a:cubicBezTo>
                  <a:pt x="397" y="138"/>
                  <a:pt x="398" y="138"/>
                  <a:pt x="398" y="138"/>
                </a:cubicBezTo>
                <a:cubicBezTo>
                  <a:pt x="398" y="137"/>
                  <a:pt x="397" y="138"/>
                  <a:pt x="397" y="137"/>
                </a:cubicBezTo>
                <a:cubicBezTo>
                  <a:pt x="398" y="137"/>
                  <a:pt x="399" y="137"/>
                  <a:pt x="398" y="136"/>
                </a:cubicBezTo>
                <a:cubicBezTo>
                  <a:pt x="398" y="136"/>
                  <a:pt x="398" y="136"/>
                  <a:pt x="397" y="136"/>
                </a:cubicBezTo>
                <a:cubicBezTo>
                  <a:pt x="397" y="136"/>
                  <a:pt x="397" y="136"/>
                  <a:pt x="397" y="136"/>
                </a:cubicBezTo>
                <a:cubicBezTo>
                  <a:pt x="396" y="136"/>
                  <a:pt x="396" y="136"/>
                  <a:pt x="396" y="136"/>
                </a:cubicBezTo>
                <a:cubicBezTo>
                  <a:pt x="396" y="136"/>
                  <a:pt x="395" y="136"/>
                  <a:pt x="395" y="136"/>
                </a:cubicBezTo>
                <a:cubicBezTo>
                  <a:pt x="394" y="136"/>
                  <a:pt x="395" y="135"/>
                  <a:pt x="394" y="135"/>
                </a:cubicBezTo>
                <a:cubicBezTo>
                  <a:pt x="394" y="134"/>
                  <a:pt x="395" y="134"/>
                  <a:pt x="395" y="134"/>
                </a:cubicBezTo>
                <a:cubicBezTo>
                  <a:pt x="395" y="133"/>
                  <a:pt x="395" y="134"/>
                  <a:pt x="395" y="133"/>
                </a:cubicBezTo>
                <a:cubicBezTo>
                  <a:pt x="395" y="133"/>
                  <a:pt x="395" y="133"/>
                  <a:pt x="395" y="133"/>
                </a:cubicBezTo>
                <a:cubicBezTo>
                  <a:pt x="396" y="132"/>
                  <a:pt x="395" y="132"/>
                  <a:pt x="395" y="131"/>
                </a:cubicBezTo>
                <a:cubicBezTo>
                  <a:pt x="395" y="131"/>
                  <a:pt x="396" y="131"/>
                  <a:pt x="395" y="130"/>
                </a:cubicBezTo>
                <a:cubicBezTo>
                  <a:pt x="394" y="130"/>
                  <a:pt x="395" y="130"/>
                  <a:pt x="394" y="130"/>
                </a:cubicBezTo>
                <a:cubicBezTo>
                  <a:pt x="394" y="130"/>
                  <a:pt x="393" y="130"/>
                  <a:pt x="393" y="130"/>
                </a:cubicBezTo>
                <a:cubicBezTo>
                  <a:pt x="393" y="131"/>
                  <a:pt x="393" y="132"/>
                  <a:pt x="393" y="132"/>
                </a:cubicBezTo>
                <a:cubicBezTo>
                  <a:pt x="392" y="133"/>
                  <a:pt x="393" y="133"/>
                  <a:pt x="393" y="133"/>
                </a:cubicBezTo>
                <a:cubicBezTo>
                  <a:pt x="393" y="133"/>
                  <a:pt x="392" y="133"/>
                  <a:pt x="392" y="133"/>
                </a:cubicBezTo>
                <a:close/>
                <a:moveTo>
                  <a:pt x="395" y="122"/>
                </a:moveTo>
                <a:cubicBezTo>
                  <a:pt x="395" y="122"/>
                  <a:pt x="395" y="120"/>
                  <a:pt x="394" y="120"/>
                </a:cubicBezTo>
                <a:cubicBezTo>
                  <a:pt x="393" y="121"/>
                  <a:pt x="393" y="122"/>
                  <a:pt x="392" y="123"/>
                </a:cubicBezTo>
                <a:cubicBezTo>
                  <a:pt x="392" y="124"/>
                  <a:pt x="393" y="124"/>
                  <a:pt x="393" y="125"/>
                </a:cubicBezTo>
                <a:cubicBezTo>
                  <a:pt x="394" y="124"/>
                  <a:pt x="394" y="123"/>
                  <a:pt x="395" y="122"/>
                </a:cubicBezTo>
                <a:close/>
                <a:moveTo>
                  <a:pt x="391" y="140"/>
                </a:moveTo>
                <a:cubicBezTo>
                  <a:pt x="391" y="141"/>
                  <a:pt x="391" y="141"/>
                  <a:pt x="390" y="142"/>
                </a:cubicBezTo>
                <a:cubicBezTo>
                  <a:pt x="389" y="143"/>
                  <a:pt x="389" y="143"/>
                  <a:pt x="388" y="144"/>
                </a:cubicBezTo>
                <a:cubicBezTo>
                  <a:pt x="390" y="143"/>
                  <a:pt x="391" y="143"/>
                  <a:pt x="391" y="142"/>
                </a:cubicBezTo>
                <a:cubicBezTo>
                  <a:pt x="391" y="142"/>
                  <a:pt x="392" y="141"/>
                  <a:pt x="392" y="141"/>
                </a:cubicBezTo>
                <a:cubicBezTo>
                  <a:pt x="392" y="141"/>
                  <a:pt x="392" y="140"/>
                  <a:pt x="392" y="140"/>
                </a:cubicBezTo>
                <a:cubicBezTo>
                  <a:pt x="392" y="140"/>
                  <a:pt x="392" y="140"/>
                  <a:pt x="391" y="140"/>
                </a:cubicBezTo>
                <a:close/>
                <a:moveTo>
                  <a:pt x="401" y="143"/>
                </a:moveTo>
                <a:cubicBezTo>
                  <a:pt x="400" y="142"/>
                  <a:pt x="400" y="142"/>
                  <a:pt x="400" y="142"/>
                </a:cubicBezTo>
                <a:cubicBezTo>
                  <a:pt x="400" y="142"/>
                  <a:pt x="400" y="143"/>
                  <a:pt x="400" y="143"/>
                </a:cubicBezTo>
                <a:cubicBezTo>
                  <a:pt x="399" y="143"/>
                  <a:pt x="400" y="143"/>
                  <a:pt x="399" y="143"/>
                </a:cubicBezTo>
                <a:cubicBezTo>
                  <a:pt x="399" y="143"/>
                  <a:pt x="399" y="143"/>
                  <a:pt x="399" y="144"/>
                </a:cubicBezTo>
                <a:cubicBezTo>
                  <a:pt x="398" y="143"/>
                  <a:pt x="398" y="144"/>
                  <a:pt x="397" y="144"/>
                </a:cubicBezTo>
                <a:cubicBezTo>
                  <a:pt x="398" y="144"/>
                  <a:pt x="398" y="144"/>
                  <a:pt x="397" y="143"/>
                </a:cubicBezTo>
                <a:cubicBezTo>
                  <a:pt x="396" y="143"/>
                  <a:pt x="397" y="144"/>
                  <a:pt x="396" y="144"/>
                </a:cubicBezTo>
                <a:cubicBezTo>
                  <a:pt x="396" y="145"/>
                  <a:pt x="394" y="145"/>
                  <a:pt x="395" y="146"/>
                </a:cubicBezTo>
                <a:cubicBezTo>
                  <a:pt x="395" y="146"/>
                  <a:pt x="396" y="144"/>
                  <a:pt x="396" y="145"/>
                </a:cubicBezTo>
                <a:cubicBezTo>
                  <a:pt x="396" y="145"/>
                  <a:pt x="396" y="145"/>
                  <a:pt x="397" y="145"/>
                </a:cubicBezTo>
                <a:cubicBezTo>
                  <a:pt x="397" y="145"/>
                  <a:pt x="397" y="145"/>
                  <a:pt x="397" y="145"/>
                </a:cubicBezTo>
                <a:cubicBezTo>
                  <a:pt x="397" y="145"/>
                  <a:pt x="397" y="145"/>
                  <a:pt x="397" y="145"/>
                </a:cubicBezTo>
                <a:cubicBezTo>
                  <a:pt x="398" y="145"/>
                  <a:pt x="397" y="146"/>
                  <a:pt x="398" y="147"/>
                </a:cubicBezTo>
                <a:cubicBezTo>
                  <a:pt x="398" y="147"/>
                  <a:pt x="399" y="148"/>
                  <a:pt x="399" y="147"/>
                </a:cubicBezTo>
                <a:cubicBezTo>
                  <a:pt x="399" y="147"/>
                  <a:pt x="399" y="147"/>
                  <a:pt x="399" y="147"/>
                </a:cubicBezTo>
                <a:cubicBezTo>
                  <a:pt x="399" y="148"/>
                  <a:pt x="400" y="148"/>
                  <a:pt x="400" y="147"/>
                </a:cubicBezTo>
                <a:cubicBezTo>
                  <a:pt x="400" y="146"/>
                  <a:pt x="399" y="146"/>
                  <a:pt x="400" y="145"/>
                </a:cubicBezTo>
                <a:cubicBezTo>
                  <a:pt x="401" y="146"/>
                  <a:pt x="400" y="146"/>
                  <a:pt x="401" y="147"/>
                </a:cubicBezTo>
                <a:cubicBezTo>
                  <a:pt x="401" y="147"/>
                  <a:pt x="401" y="146"/>
                  <a:pt x="401" y="146"/>
                </a:cubicBezTo>
                <a:cubicBezTo>
                  <a:pt x="401" y="146"/>
                  <a:pt x="401" y="146"/>
                  <a:pt x="401" y="146"/>
                </a:cubicBezTo>
                <a:cubicBezTo>
                  <a:pt x="401" y="146"/>
                  <a:pt x="402" y="144"/>
                  <a:pt x="401" y="144"/>
                </a:cubicBezTo>
                <a:cubicBezTo>
                  <a:pt x="401" y="144"/>
                  <a:pt x="401" y="144"/>
                  <a:pt x="401" y="144"/>
                </a:cubicBezTo>
                <a:cubicBezTo>
                  <a:pt x="401" y="144"/>
                  <a:pt x="401" y="144"/>
                  <a:pt x="401" y="144"/>
                </a:cubicBezTo>
                <a:cubicBezTo>
                  <a:pt x="401" y="144"/>
                  <a:pt x="401" y="143"/>
                  <a:pt x="401" y="143"/>
                </a:cubicBezTo>
                <a:cubicBezTo>
                  <a:pt x="401" y="143"/>
                  <a:pt x="401" y="143"/>
                  <a:pt x="401" y="143"/>
                </a:cubicBezTo>
                <a:close/>
                <a:moveTo>
                  <a:pt x="393" y="169"/>
                </a:moveTo>
                <a:cubicBezTo>
                  <a:pt x="393" y="168"/>
                  <a:pt x="391" y="168"/>
                  <a:pt x="391" y="169"/>
                </a:cubicBezTo>
                <a:cubicBezTo>
                  <a:pt x="392" y="169"/>
                  <a:pt x="394" y="170"/>
                  <a:pt x="393" y="169"/>
                </a:cubicBezTo>
                <a:close/>
                <a:moveTo>
                  <a:pt x="389" y="167"/>
                </a:moveTo>
                <a:cubicBezTo>
                  <a:pt x="389" y="167"/>
                  <a:pt x="388" y="167"/>
                  <a:pt x="388" y="167"/>
                </a:cubicBezTo>
                <a:cubicBezTo>
                  <a:pt x="387" y="167"/>
                  <a:pt x="387" y="167"/>
                  <a:pt x="387" y="167"/>
                </a:cubicBezTo>
                <a:cubicBezTo>
                  <a:pt x="388" y="168"/>
                  <a:pt x="389" y="168"/>
                  <a:pt x="390" y="168"/>
                </a:cubicBezTo>
                <a:cubicBezTo>
                  <a:pt x="392" y="167"/>
                  <a:pt x="390" y="166"/>
                  <a:pt x="389" y="167"/>
                </a:cubicBezTo>
                <a:cubicBezTo>
                  <a:pt x="389" y="167"/>
                  <a:pt x="389" y="167"/>
                  <a:pt x="389" y="167"/>
                </a:cubicBezTo>
                <a:close/>
                <a:moveTo>
                  <a:pt x="395" y="168"/>
                </a:moveTo>
                <a:cubicBezTo>
                  <a:pt x="395" y="168"/>
                  <a:pt x="395" y="167"/>
                  <a:pt x="395" y="167"/>
                </a:cubicBezTo>
                <a:cubicBezTo>
                  <a:pt x="396" y="168"/>
                  <a:pt x="396" y="167"/>
                  <a:pt x="396" y="167"/>
                </a:cubicBezTo>
                <a:cubicBezTo>
                  <a:pt x="397" y="167"/>
                  <a:pt x="399" y="167"/>
                  <a:pt x="399" y="167"/>
                </a:cubicBezTo>
                <a:cubicBezTo>
                  <a:pt x="398" y="166"/>
                  <a:pt x="398" y="167"/>
                  <a:pt x="397" y="167"/>
                </a:cubicBezTo>
                <a:cubicBezTo>
                  <a:pt x="396" y="167"/>
                  <a:pt x="396" y="167"/>
                  <a:pt x="396" y="167"/>
                </a:cubicBezTo>
                <a:cubicBezTo>
                  <a:pt x="395" y="167"/>
                  <a:pt x="395" y="167"/>
                  <a:pt x="395" y="167"/>
                </a:cubicBezTo>
                <a:cubicBezTo>
                  <a:pt x="394" y="167"/>
                  <a:pt x="393" y="166"/>
                  <a:pt x="392" y="167"/>
                </a:cubicBezTo>
                <a:cubicBezTo>
                  <a:pt x="391" y="168"/>
                  <a:pt x="393" y="167"/>
                  <a:pt x="394" y="168"/>
                </a:cubicBezTo>
                <a:cubicBezTo>
                  <a:pt x="394" y="167"/>
                  <a:pt x="394" y="168"/>
                  <a:pt x="395" y="168"/>
                </a:cubicBezTo>
                <a:close/>
                <a:moveTo>
                  <a:pt x="395" y="163"/>
                </a:moveTo>
                <a:cubicBezTo>
                  <a:pt x="396" y="163"/>
                  <a:pt x="396" y="163"/>
                  <a:pt x="396" y="163"/>
                </a:cubicBezTo>
                <a:cubicBezTo>
                  <a:pt x="396" y="163"/>
                  <a:pt x="397" y="163"/>
                  <a:pt x="396" y="162"/>
                </a:cubicBezTo>
                <a:cubicBezTo>
                  <a:pt x="396" y="162"/>
                  <a:pt x="396" y="162"/>
                  <a:pt x="397" y="162"/>
                </a:cubicBezTo>
                <a:cubicBezTo>
                  <a:pt x="397" y="161"/>
                  <a:pt x="396" y="161"/>
                  <a:pt x="396" y="162"/>
                </a:cubicBezTo>
                <a:cubicBezTo>
                  <a:pt x="396" y="161"/>
                  <a:pt x="395" y="162"/>
                  <a:pt x="395" y="163"/>
                </a:cubicBezTo>
                <a:close/>
                <a:moveTo>
                  <a:pt x="377" y="155"/>
                </a:moveTo>
                <a:cubicBezTo>
                  <a:pt x="377" y="155"/>
                  <a:pt x="378" y="155"/>
                  <a:pt x="378" y="155"/>
                </a:cubicBezTo>
                <a:cubicBezTo>
                  <a:pt x="378" y="156"/>
                  <a:pt x="377" y="156"/>
                  <a:pt x="377" y="156"/>
                </a:cubicBezTo>
                <a:cubicBezTo>
                  <a:pt x="378" y="156"/>
                  <a:pt x="378" y="156"/>
                  <a:pt x="378" y="157"/>
                </a:cubicBezTo>
                <a:cubicBezTo>
                  <a:pt x="378" y="157"/>
                  <a:pt x="378" y="157"/>
                  <a:pt x="378" y="157"/>
                </a:cubicBezTo>
                <a:cubicBezTo>
                  <a:pt x="378" y="157"/>
                  <a:pt x="378" y="157"/>
                  <a:pt x="378" y="157"/>
                </a:cubicBezTo>
                <a:cubicBezTo>
                  <a:pt x="379" y="157"/>
                  <a:pt x="379" y="158"/>
                  <a:pt x="379" y="159"/>
                </a:cubicBezTo>
                <a:cubicBezTo>
                  <a:pt x="379" y="160"/>
                  <a:pt x="381" y="159"/>
                  <a:pt x="381" y="159"/>
                </a:cubicBezTo>
                <a:cubicBezTo>
                  <a:pt x="381" y="160"/>
                  <a:pt x="381" y="160"/>
                  <a:pt x="381" y="160"/>
                </a:cubicBezTo>
                <a:cubicBezTo>
                  <a:pt x="382" y="160"/>
                  <a:pt x="383" y="159"/>
                  <a:pt x="384" y="160"/>
                </a:cubicBezTo>
                <a:cubicBezTo>
                  <a:pt x="384" y="160"/>
                  <a:pt x="384" y="160"/>
                  <a:pt x="385" y="160"/>
                </a:cubicBezTo>
                <a:cubicBezTo>
                  <a:pt x="385" y="160"/>
                  <a:pt x="385" y="161"/>
                  <a:pt x="385" y="161"/>
                </a:cubicBezTo>
                <a:cubicBezTo>
                  <a:pt x="386" y="161"/>
                  <a:pt x="386" y="161"/>
                  <a:pt x="387" y="160"/>
                </a:cubicBezTo>
                <a:cubicBezTo>
                  <a:pt x="387" y="161"/>
                  <a:pt x="387" y="161"/>
                  <a:pt x="387" y="161"/>
                </a:cubicBezTo>
                <a:cubicBezTo>
                  <a:pt x="387" y="160"/>
                  <a:pt x="387" y="159"/>
                  <a:pt x="387" y="158"/>
                </a:cubicBezTo>
                <a:cubicBezTo>
                  <a:pt x="387" y="158"/>
                  <a:pt x="388" y="158"/>
                  <a:pt x="388" y="157"/>
                </a:cubicBezTo>
                <a:cubicBezTo>
                  <a:pt x="389" y="156"/>
                  <a:pt x="389" y="157"/>
                  <a:pt x="389" y="155"/>
                </a:cubicBezTo>
                <a:cubicBezTo>
                  <a:pt x="389" y="155"/>
                  <a:pt x="389" y="154"/>
                  <a:pt x="390" y="154"/>
                </a:cubicBezTo>
                <a:cubicBezTo>
                  <a:pt x="391" y="154"/>
                  <a:pt x="391" y="154"/>
                  <a:pt x="390" y="153"/>
                </a:cubicBezTo>
                <a:cubicBezTo>
                  <a:pt x="390" y="153"/>
                  <a:pt x="390" y="153"/>
                  <a:pt x="389" y="153"/>
                </a:cubicBezTo>
                <a:cubicBezTo>
                  <a:pt x="389" y="153"/>
                  <a:pt x="390" y="152"/>
                  <a:pt x="390" y="152"/>
                </a:cubicBezTo>
                <a:cubicBezTo>
                  <a:pt x="389" y="151"/>
                  <a:pt x="389" y="151"/>
                  <a:pt x="389" y="150"/>
                </a:cubicBezTo>
                <a:cubicBezTo>
                  <a:pt x="389" y="149"/>
                  <a:pt x="390" y="149"/>
                  <a:pt x="390" y="149"/>
                </a:cubicBezTo>
                <a:cubicBezTo>
                  <a:pt x="390" y="149"/>
                  <a:pt x="390" y="149"/>
                  <a:pt x="390" y="149"/>
                </a:cubicBezTo>
                <a:cubicBezTo>
                  <a:pt x="390" y="149"/>
                  <a:pt x="391" y="148"/>
                  <a:pt x="391" y="148"/>
                </a:cubicBezTo>
                <a:cubicBezTo>
                  <a:pt x="391" y="148"/>
                  <a:pt x="391" y="148"/>
                  <a:pt x="390" y="148"/>
                </a:cubicBezTo>
                <a:cubicBezTo>
                  <a:pt x="390" y="148"/>
                  <a:pt x="390" y="147"/>
                  <a:pt x="390" y="147"/>
                </a:cubicBezTo>
                <a:cubicBezTo>
                  <a:pt x="389" y="147"/>
                  <a:pt x="388" y="146"/>
                  <a:pt x="388" y="146"/>
                </a:cubicBezTo>
                <a:cubicBezTo>
                  <a:pt x="388" y="146"/>
                  <a:pt x="387" y="147"/>
                  <a:pt x="386" y="148"/>
                </a:cubicBezTo>
                <a:cubicBezTo>
                  <a:pt x="386" y="148"/>
                  <a:pt x="386" y="149"/>
                  <a:pt x="385" y="149"/>
                </a:cubicBezTo>
                <a:cubicBezTo>
                  <a:pt x="384" y="149"/>
                  <a:pt x="384" y="149"/>
                  <a:pt x="384" y="150"/>
                </a:cubicBezTo>
                <a:cubicBezTo>
                  <a:pt x="383" y="150"/>
                  <a:pt x="383" y="151"/>
                  <a:pt x="382" y="151"/>
                </a:cubicBezTo>
                <a:cubicBezTo>
                  <a:pt x="382" y="151"/>
                  <a:pt x="381" y="151"/>
                  <a:pt x="381" y="152"/>
                </a:cubicBezTo>
                <a:cubicBezTo>
                  <a:pt x="380" y="153"/>
                  <a:pt x="380" y="153"/>
                  <a:pt x="381" y="154"/>
                </a:cubicBezTo>
                <a:cubicBezTo>
                  <a:pt x="380" y="153"/>
                  <a:pt x="378" y="153"/>
                  <a:pt x="378" y="153"/>
                </a:cubicBezTo>
                <a:cubicBezTo>
                  <a:pt x="378" y="153"/>
                  <a:pt x="378" y="153"/>
                  <a:pt x="377" y="153"/>
                </a:cubicBezTo>
                <a:cubicBezTo>
                  <a:pt x="377" y="154"/>
                  <a:pt x="377" y="154"/>
                  <a:pt x="377" y="155"/>
                </a:cubicBezTo>
                <a:close/>
                <a:moveTo>
                  <a:pt x="399" y="169"/>
                </a:moveTo>
                <a:cubicBezTo>
                  <a:pt x="399" y="169"/>
                  <a:pt x="399" y="168"/>
                  <a:pt x="399" y="168"/>
                </a:cubicBezTo>
                <a:cubicBezTo>
                  <a:pt x="400" y="168"/>
                  <a:pt x="402" y="168"/>
                  <a:pt x="402" y="167"/>
                </a:cubicBezTo>
                <a:cubicBezTo>
                  <a:pt x="401" y="167"/>
                  <a:pt x="401" y="167"/>
                  <a:pt x="400" y="167"/>
                </a:cubicBezTo>
                <a:cubicBezTo>
                  <a:pt x="400" y="167"/>
                  <a:pt x="400" y="167"/>
                  <a:pt x="399" y="167"/>
                </a:cubicBezTo>
                <a:cubicBezTo>
                  <a:pt x="399" y="167"/>
                  <a:pt x="399" y="168"/>
                  <a:pt x="399" y="168"/>
                </a:cubicBezTo>
                <a:cubicBezTo>
                  <a:pt x="398" y="168"/>
                  <a:pt x="398" y="168"/>
                  <a:pt x="397" y="168"/>
                </a:cubicBezTo>
                <a:cubicBezTo>
                  <a:pt x="397" y="169"/>
                  <a:pt x="398" y="169"/>
                  <a:pt x="397" y="170"/>
                </a:cubicBezTo>
                <a:cubicBezTo>
                  <a:pt x="398" y="169"/>
                  <a:pt x="398" y="170"/>
                  <a:pt x="399" y="169"/>
                </a:cubicBezTo>
                <a:close/>
                <a:moveTo>
                  <a:pt x="130" y="130"/>
                </a:moveTo>
                <a:cubicBezTo>
                  <a:pt x="130" y="130"/>
                  <a:pt x="130" y="130"/>
                  <a:pt x="131" y="130"/>
                </a:cubicBezTo>
                <a:cubicBezTo>
                  <a:pt x="131" y="131"/>
                  <a:pt x="131" y="131"/>
                  <a:pt x="131" y="131"/>
                </a:cubicBezTo>
                <a:cubicBezTo>
                  <a:pt x="132" y="131"/>
                  <a:pt x="132" y="130"/>
                  <a:pt x="132" y="130"/>
                </a:cubicBezTo>
                <a:cubicBezTo>
                  <a:pt x="132" y="130"/>
                  <a:pt x="132" y="130"/>
                  <a:pt x="132" y="130"/>
                </a:cubicBezTo>
                <a:cubicBezTo>
                  <a:pt x="133" y="130"/>
                  <a:pt x="134" y="130"/>
                  <a:pt x="135" y="130"/>
                </a:cubicBezTo>
                <a:cubicBezTo>
                  <a:pt x="135" y="130"/>
                  <a:pt x="135" y="131"/>
                  <a:pt x="135" y="130"/>
                </a:cubicBezTo>
                <a:cubicBezTo>
                  <a:pt x="136" y="130"/>
                  <a:pt x="135" y="129"/>
                  <a:pt x="135" y="129"/>
                </a:cubicBezTo>
                <a:cubicBezTo>
                  <a:pt x="134" y="129"/>
                  <a:pt x="134" y="129"/>
                  <a:pt x="134" y="128"/>
                </a:cubicBezTo>
                <a:cubicBezTo>
                  <a:pt x="133" y="128"/>
                  <a:pt x="133" y="128"/>
                  <a:pt x="133" y="128"/>
                </a:cubicBezTo>
                <a:cubicBezTo>
                  <a:pt x="133" y="128"/>
                  <a:pt x="132" y="128"/>
                  <a:pt x="132" y="128"/>
                </a:cubicBezTo>
                <a:cubicBezTo>
                  <a:pt x="132" y="128"/>
                  <a:pt x="131" y="128"/>
                  <a:pt x="131" y="128"/>
                </a:cubicBezTo>
                <a:cubicBezTo>
                  <a:pt x="130" y="128"/>
                  <a:pt x="130" y="128"/>
                  <a:pt x="129" y="128"/>
                </a:cubicBezTo>
                <a:cubicBezTo>
                  <a:pt x="130" y="129"/>
                  <a:pt x="129" y="129"/>
                  <a:pt x="130" y="130"/>
                </a:cubicBezTo>
                <a:cubicBezTo>
                  <a:pt x="129" y="130"/>
                  <a:pt x="127" y="129"/>
                  <a:pt x="127" y="130"/>
                </a:cubicBezTo>
                <a:cubicBezTo>
                  <a:pt x="128" y="131"/>
                  <a:pt x="128" y="130"/>
                  <a:pt x="130" y="130"/>
                </a:cubicBezTo>
                <a:close/>
                <a:moveTo>
                  <a:pt x="208" y="53"/>
                </a:moveTo>
                <a:cubicBezTo>
                  <a:pt x="209" y="53"/>
                  <a:pt x="209" y="53"/>
                  <a:pt x="209" y="52"/>
                </a:cubicBezTo>
                <a:cubicBezTo>
                  <a:pt x="210" y="52"/>
                  <a:pt x="210" y="52"/>
                  <a:pt x="210" y="51"/>
                </a:cubicBezTo>
                <a:cubicBezTo>
                  <a:pt x="210" y="51"/>
                  <a:pt x="210" y="50"/>
                  <a:pt x="210" y="50"/>
                </a:cubicBezTo>
                <a:cubicBezTo>
                  <a:pt x="209" y="50"/>
                  <a:pt x="209" y="49"/>
                  <a:pt x="208" y="50"/>
                </a:cubicBezTo>
                <a:cubicBezTo>
                  <a:pt x="209" y="49"/>
                  <a:pt x="206" y="47"/>
                  <a:pt x="206" y="49"/>
                </a:cubicBezTo>
                <a:cubicBezTo>
                  <a:pt x="205" y="49"/>
                  <a:pt x="205" y="49"/>
                  <a:pt x="204" y="49"/>
                </a:cubicBezTo>
                <a:cubicBezTo>
                  <a:pt x="204" y="49"/>
                  <a:pt x="204" y="49"/>
                  <a:pt x="204" y="50"/>
                </a:cubicBezTo>
                <a:cubicBezTo>
                  <a:pt x="204" y="49"/>
                  <a:pt x="203" y="49"/>
                  <a:pt x="203" y="49"/>
                </a:cubicBezTo>
                <a:cubicBezTo>
                  <a:pt x="202" y="49"/>
                  <a:pt x="202" y="49"/>
                  <a:pt x="202" y="50"/>
                </a:cubicBezTo>
                <a:cubicBezTo>
                  <a:pt x="202" y="49"/>
                  <a:pt x="202" y="49"/>
                  <a:pt x="201" y="49"/>
                </a:cubicBezTo>
                <a:cubicBezTo>
                  <a:pt x="201" y="50"/>
                  <a:pt x="201" y="49"/>
                  <a:pt x="200" y="50"/>
                </a:cubicBezTo>
                <a:cubicBezTo>
                  <a:pt x="200" y="50"/>
                  <a:pt x="200" y="51"/>
                  <a:pt x="200" y="51"/>
                </a:cubicBezTo>
                <a:cubicBezTo>
                  <a:pt x="200" y="51"/>
                  <a:pt x="199" y="50"/>
                  <a:pt x="199" y="50"/>
                </a:cubicBezTo>
                <a:cubicBezTo>
                  <a:pt x="199" y="50"/>
                  <a:pt x="200" y="50"/>
                  <a:pt x="200" y="49"/>
                </a:cubicBezTo>
                <a:cubicBezTo>
                  <a:pt x="200" y="49"/>
                  <a:pt x="199" y="49"/>
                  <a:pt x="199" y="49"/>
                </a:cubicBezTo>
                <a:cubicBezTo>
                  <a:pt x="198" y="48"/>
                  <a:pt x="198" y="48"/>
                  <a:pt x="197" y="48"/>
                </a:cubicBezTo>
                <a:cubicBezTo>
                  <a:pt x="197" y="49"/>
                  <a:pt x="198" y="48"/>
                  <a:pt x="198" y="48"/>
                </a:cubicBezTo>
                <a:cubicBezTo>
                  <a:pt x="198" y="50"/>
                  <a:pt x="197" y="48"/>
                  <a:pt x="196" y="49"/>
                </a:cubicBezTo>
                <a:cubicBezTo>
                  <a:pt x="196" y="49"/>
                  <a:pt x="197" y="49"/>
                  <a:pt x="197" y="50"/>
                </a:cubicBezTo>
                <a:cubicBezTo>
                  <a:pt x="197" y="50"/>
                  <a:pt x="196" y="50"/>
                  <a:pt x="196" y="50"/>
                </a:cubicBezTo>
                <a:cubicBezTo>
                  <a:pt x="196" y="50"/>
                  <a:pt x="196" y="50"/>
                  <a:pt x="196" y="50"/>
                </a:cubicBezTo>
                <a:cubicBezTo>
                  <a:pt x="196" y="50"/>
                  <a:pt x="196" y="50"/>
                  <a:pt x="195" y="50"/>
                </a:cubicBezTo>
                <a:cubicBezTo>
                  <a:pt x="196" y="51"/>
                  <a:pt x="196" y="50"/>
                  <a:pt x="197" y="50"/>
                </a:cubicBezTo>
                <a:cubicBezTo>
                  <a:pt x="198" y="50"/>
                  <a:pt x="199" y="50"/>
                  <a:pt x="199" y="50"/>
                </a:cubicBezTo>
                <a:cubicBezTo>
                  <a:pt x="199" y="51"/>
                  <a:pt x="198" y="51"/>
                  <a:pt x="198" y="51"/>
                </a:cubicBezTo>
                <a:cubicBezTo>
                  <a:pt x="198" y="51"/>
                  <a:pt x="199" y="51"/>
                  <a:pt x="199" y="51"/>
                </a:cubicBezTo>
                <a:cubicBezTo>
                  <a:pt x="199" y="51"/>
                  <a:pt x="199" y="51"/>
                  <a:pt x="199" y="51"/>
                </a:cubicBezTo>
                <a:cubicBezTo>
                  <a:pt x="198" y="51"/>
                  <a:pt x="197" y="52"/>
                  <a:pt x="196" y="52"/>
                </a:cubicBezTo>
                <a:cubicBezTo>
                  <a:pt x="196" y="52"/>
                  <a:pt x="198" y="52"/>
                  <a:pt x="198" y="52"/>
                </a:cubicBezTo>
                <a:cubicBezTo>
                  <a:pt x="198" y="52"/>
                  <a:pt x="198" y="53"/>
                  <a:pt x="199" y="52"/>
                </a:cubicBezTo>
                <a:cubicBezTo>
                  <a:pt x="199" y="53"/>
                  <a:pt x="199" y="53"/>
                  <a:pt x="199" y="53"/>
                </a:cubicBezTo>
                <a:cubicBezTo>
                  <a:pt x="199" y="53"/>
                  <a:pt x="199" y="53"/>
                  <a:pt x="199" y="53"/>
                </a:cubicBezTo>
                <a:cubicBezTo>
                  <a:pt x="199" y="53"/>
                  <a:pt x="197" y="53"/>
                  <a:pt x="198" y="54"/>
                </a:cubicBezTo>
                <a:cubicBezTo>
                  <a:pt x="199" y="54"/>
                  <a:pt x="199" y="54"/>
                  <a:pt x="200" y="54"/>
                </a:cubicBezTo>
                <a:cubicBezTo>
                  <a:pt x="201" y="54"/>
                  <a:pt x="201" y="54"/>
                  <a:pt x="201" y="54"/>
                </a:cubicBezTo>
                <a:cubicBezTo>
                  <a:pt x="201" y="55"/>
                  <a:pt x="202" y="55"/>
                  <a:pt x="202" y="55"/>
                </a:cubicBezTo>
                <a:cubicBezTo>
                  <a:pt x="203" y="55"/>
                  <a:pt x="203" y="55"/>
                  <a:pt x="204" y="55"/>
                </a:cubicBezTo>
                <a:cubicBezTo>
                  <a:pt x="204" y="54"/>
                  <a:pt x="204" y="54"/>
                  <a:pt x="205" y="54"/>
                </a:cubicBezTo>
                <a:cubicBezTo>
                  <a:pt x="205" y="54"/>
                  <a:pt x="205" y="54"/>
                  <a:pt x="206" y="54"/>
                </a:cubicBezTo>
                <a:cubicBezTo>
                  <a:pt x="206" y="54"/>
                  <a:pt x="207" y="53"/>
                  <a:pt x="208" y="53"/>
                </a:cubicBezTo>
                <a:close/>
                <a:moveTo>
                  <a:pt x="199" y="38"/>
                </a:moveTo>
                <a:cubicBezTo>
                  <a:pt x="199" y="37"/>
                  <a:pt x="198" y="36"/>
                  <a:pt x="198" y="35"/>
                </a:cubicBezTo>
                <a:cubicBezTo>
                  <a:pt x="199" y="34"/>
                  <a:pt x="199" y="32"/>
                  <a:pt x="200" y="31"/>
                </a:cubicBezTo>
                <a:cubicBezTo>
                  <a:pt x="201" y="30"/>
                  <a:pt x="202" y="29"/>
                  <a:pt x="203" y="28"/>
                </a:cubicBezTo>
                <a:cubicBezTo>
                  <a:pt x="203" y="28"/>
                  <a:pt x="202" y="26"/>
                  <a:pt x="202" y="26"/>
                </a:cubicBezTo>
                <a:cubicBezTo>
                  <a:pt x="202" y="25"/>
                  <a:pt x="202" y="24"/>
                  <a:pt x="202" y="24"/>
                </a:cubicBezTo>
                <a:cubicBezTo>
                  <a:pt x="201" y="24"/>
                  <a:pt x="200" y="23"/>
                  <a:pt x="199" y="23"/>
                </a:cubicBezTo>
                <a:cubicBezTo>
                  <a:pt x="200" y="22"/>
                  <a:pt x="202" y="21"/>
                  <a:pt x="203" y="20"/>
                </a:cubicBezTo>
                <a:cubicBezTo>
                  <a:pt x="201" y="19"/>
                  <a:pt x="201" y="19"/>
                  <a:pt x="200" y="17"/>
                </a:cubicBezTo>
                <a:cubicBezTo>
                  <a:pt x="200" y="17"/>
                  <a:pt x="201" y="15"/>
                  <a:pt x="202" y="15"/>
                </a:cubicBezTo>
                <a:cubicBezTo>
                  <a:pt x="202" y="14"/>
                  <a:pt x="203" y="13"/>
                  <a:pt x="204" y="13"/>
                </a:cubicBezTo>
                <a:cubicBezTo>
                  <a:pt x="205" y="12"/>
                  <a:pt x="206" y="11"/>
                  <a:pt x="207" y="11"/>
                </a:cubicBezTo>
                <a:cubicBezTo>
                  <a:pt x="206" y="10"/>
                  <a:pt x="206" y="10"/>
                  <a:pt x="206" y="10"/>
                </a:cubicBezTo>
                <a:cubicBezTo>
                  <a:pt x="207" y="10"/>
                  <a:pt x="208" y="10"/>
                  <a:pt x="209" y="9"/>
                </a:cubicBezTo>
                <a:cubicBezTo>
                  <a:pt x="210" y="9"/>
                  <a:pt x="211" y="8"/>
                  <a:pt x="212" y="7"/>
                </a:cubicBezTo>
                <a:cubicBezTo>
                  <a:pt x="211" y="7"/>
                  <a:pt x="210" y="6"/>
                  <a:pt x="208" y="6"/>
                </a:cubicBezTo>
                <a:cubicBezTo>
                  <a:pt x="208" y="6"/>
                  <a:pt x="206" y="6"/>
                  <a:pt x="205" y="6"/>
                </a:cubicBezTo>
                <a:cubicBezTo>
                  <a:pt x="204" y="7"/>
                  <a:pt x="204" y="8"/>
                  <a:pt x="203" y="8"/>
                </a:cubicBezTo>
                <a:cubicBezTo>
                  <a:pt x="203" y="7"/>
                  <a:pt x="202" y="7"/>
                  <a:pt x="201" y="7"/>
                </a:cubicBezTo>
                <a:cubicBezTo>
                  <a:pt x="200" y="7"/>
                  <a:pt x="198" y="8"/>
                  <a:pt x="198" y="9"/>
                </a:cubicBezTo>
                <a:cubicBezTo>
                  <a:pt x="198" y="8"/>
                  <a:pt x="199" y="6"/>
                  <a:pt x="198" y="6"/>
                </a:cubicBezTo>
                <a:cubicBezTo>
                  <a:pt x="197" y="6"/>
                  <a:pt x="196" y="6"/>
                  <a:pt x="195" y="5"/>
                </a:cubicBezTo>
                <a:cubicBezTo>
                  <a:pt x="197" y="5"/>
                  <a:pt x="198" y="4"/>
                  <a:pt x="199" y="4"/>
                </a:cubicBezTo>
                <a:cubicBezTo>
                  <a:pt x="197" y="3"/>
                  <a:pt x="194" y="2"/>
                  <a:pt x="191" y="1"/>
                </a:cubicBezTo>
                <a:cubicBezTo>
                  <a:pt x="188" y="1"/>
                  <a:pt x="185" y="0"/>
                  <a:pt x="181" y="1"/>
                </a:cubicBezTo>
                <a:cubicBezTo>
                  <a:pt x="180" y="1"/>
                  <a:pt x="179" y="1"/>
                  <a:pt x="178" y="1"/>
                </a:cubicBezTo>
                <a:cubicBezTo>
                  <a:pt x="178" y="1"/>
                  <a:pt x="177" y="1"/>
                  <a:pt x="176" y="1"/>
                </a:cubicBezTo>
                <a:cubicBezTo>
                  <a:pt x="176" y="1"/>
                  <a:pt x="176" y="2"/>
                  <a:pt x="175" y="2"/>
                </a:cubicBezTo>
                <a:cubicBezTo>
                  <a:pt x="174" y="2"/>
                  <a:pt x="173" y="2"/>
                  <a:pt x="172" y="2"/>
                </a:cubicBezTo>
                <a:cubicBezTo>
                  <a:pt x="171" y="2"/>
                  <a:pt x="170" y="1"/>
                  <a:pt x="168" y="2"/>
                </a:cubicBezTo>
                <a:cubicBezTo>
                  <a:pt x="167" y="2"/>
                  <a:pt x="165" y="3"/>
                  <a:pt x="164" y="4"/>
                </a:cubicBezTo>
                <a:cubicBezTo>
                  <a:pt x="165" y="4"/>
                  <a:pt x="167" y="5"/>
                  <a:pt x="168" y="7"/>
                </a:cubicBezTo>
                <a:cubicBezTo>
                  <a:pt x="165" y="6"/>
                  <a:pt x="163" y="5"/>
                  <a:pt x="160" y="4"/>
                </a:cubicBezTo>
                <a:cubicBezTo>
                  <a:pt x="159" y="4"/>
                  <a:pt x="158" y="5"/>
                  <a:pt x="157" y="5"/>
                </a:cubicBezTo>
                <a:cubicBezTo>
                  <a:pt x="155" y="5"/>
                  <a:pt x="153" y="5"/>
                  <a:pt x="151" y="6"/>
                </a:cubicBezTo>
                <a:cubicBezTo>
                  <a:pt x="150" y="6"/>
                  <a:pt x="149" y="6"/>
                  <a:pt x="148" y="6"/>
                </a:cubicBezTo>
                <a:cubicBezTo>
                  <a:pt x="147" y="6"/>
                  <a:pt x="146" y="7"/>
                  <a:pt x="145" y="7"/>
                </a:cubicBezTo>
                <a:cubicBezTo>
                  <a:pt x="142" y="9"/>
                  <a:pt x="139" y="10"/>
                  <a:pt x="137" y="11"/>
                </a:cubicBezTo>
                <a:cubicBezTo>
                  <a:pt x="138" y="12"/>
                  <a:pt x="139" y="12"/>
                  <a:pt x="140" y="12"/>
                </a:cubicBezTo>
                <a:cubicBezTo>
                  <a:pt x="140" y="13"/>
                  <a:pt x="140" y="14"/>
                  <a:pt x="139" y="14"/>
                </a:cubicBezTo>
                <a:cubicBezTo>
                  <a:pt x="139" y="15"/>
                  <a:pt x="139" y="15"/>
                  <a:pt x="138" y="15"/>
                </a:cubicBezTo>
                <a:cubicBezTo>
                  <a:pt x="137" y="15"/>
                  <a:pt x="136" y="15"/>
                  <a:pt x="134" y="16"/>
                </a:cubicBezTo>
                <a:cubicBezTo>
                  <a:pt x="133" y="16"/>
                  <a:pt x="131" y="16"/>
                  <a:pt x="130" y="17"/>
                </a:cubicBezTo>
                <a:cubicBezTo>
                  <a:pt x="129" y="17"/>
                  <a:pt x="129" y="18"/>
                  <a:pt x="129" y="18"/>
                </a:cubicBezTo>
                <a:cubicBezTo>
                  <a:pt x="129" y="18"/>
                  <a:pt x="130" y="19"/>
                  <a:pt x="130" y="19"/>
                </a:cubicBezTo>
                <a:cubicBezTo>
                  <a:pt x="131" y="20"/>
                  <a:pt x="131" y="21"/>
                  <a:pt x="132" y="21"/>
                </a:cubicBezTo>
                <a:cubicBezTo>
                  <a:pt x="133" y="22"/>
                  <a:pt x="134" y="22"/>
                  <a:pt x="135" y="23"/>
                </a:cubicBezTo>
                <a:cubicBezTo>
                  <a:pt x="135" y="23"/>
                  <a:pt x="136" y="24"/>
                  <a:pt x="137" y="24"/>
                </a:cubicBezTo>
                <a:cubicBezTo>
                  <a:pt x="138" y="24"/>
                  <a:pt x="139" y="24"/>
                  <a:pt x="140" y="24"/>
                </a:cubicBezTo>
                <a:cubicBezTo>
                  <a:pt x="142" y="24"/>
                  <a:pt x="144" y="24"/>
                  <a:pt x="145" y="24"/>
                </a:cubicBezTo>
                <a:cubicBezTo>
                  <a:pt x="146" y="24"/>
                  <a:pt x="147" y="24"/>
                  <a:pt x="148" y="25"/>
                </a:cubicBezTo>
                <a:cubicBezTo>
                  <a:pt x="149" y="25"/>
                  <a:pt x="150" y="26"/>
                  <a:pt x="150" y="27"/>
                </a:cubicBezTo>
                <a:cubicBezTo>
                  <a:pt x="151" y="28"/>
                  <a:pt x="152" y="30"/>
                  <a:pt x="153" y="32"/>
                </a:cubicBezTo>
                <a:cubicBezTo>
                  <a:pt x="153" y="33"/>
                  <a:pt x="154" y="33"/>
                  <a:pt x="153" y="34"/>
                </a:cubicBezTo>
                <a:cubicBezTo>
                  <a:pt x="153" y="35"/>
                  <a:pt x="152" y="35"/>
                  <a:pt x="153" y="36"/>
                </a:cubicBezTo>
                <a:cubicBezTo>
                  <a:pt x="154" y="37"/>
                  <a:pt x="155" y="37"/>
                  <a:pt x="154" y="38"/>
                </a:cubicBezTo>
                <a:cubicBezTo>
                  <a:pt x="154" y="39"/>
                  <a:pt x="154" y="40"/>
                  <a:pt x="155" y="41"/>
                </a:cubicBezTo>
                <a:cubicBezTo>
                  <a:pt x="155" y="42"/>
                  <a:pt x="155" y="42"/>
                  <a:pt x="157" y="41"/>
                </a:cubicBezTo>
                <a:cubicBezTo>
                  <a:pt x="158" y="41"/>
                  <a:pt x="159" y="41"/>
                  <a:pt x="160" y="40"/>
                </a:cubicBezTo>
                <a:cubicBezTo>
                  <a:pt x="160" y="41"/>
                  <a:pt x="159" y="42"/>
                  <a:pt x="159" y="42"/>
                </a:cubicBezTo>
                <a:cubicBezTo>
                  <a:pt x="159" y="43"/>
                  <a:pt x="158" y="43"/>
                  <a:pt x="158" y="43"/>
                </a:cubicBezTo>
                <a:cubicBezTo>
                  <a:pt x="158" y="43"/>
                  <a:pt x="157" y="43"/>
                  <a:pt x="156" y="44"/>
                </a:cubicBezTo>
                <a:cubicBezTo>
                  <a:pt x="156" y="44"/>
                  <a:pt x="156" y="45"/>
                  <a:pt x="156" y="45"/>
                </a:cubicBezTo>
                <a:cubicBezTo>
                  <a:pt x="156" y="46"/>
                  <a:pt x="155" y="47"/>
                  <a:pt x="156" y="48"/>
                </a:cubicBezTo>
                <a:cubicBezTo>
                  <a:pt x="156" y="49"/>
                  <a:pt x="157" y="50"/>
                  <a:pt x="157" y="52"/>
                </a:cubicBezTo>
                <a:cubicBezTo>
                  <a:pt x="158" y="54"/>
                  <a:pt x="159" y="55"/>
                  <a:pt x="161" y="57"/>
                </a:cubicBezTo>
                <a:cubicBezTo>
                  <a:pt x="161" y="58"/>
                  <a:pt x="162" y="59"/>
                  <a:pt x="163" y="60"/>
                </a:cubicBezTo>
                <a:cubicBezTo>
                  <a:pt x="163" y="61"/>
                  <a:pt x="164" y="61"/>
                  <a:pt x="165" y="61"/>
                </a:cubicBezTo>
                <a:cubicBezTo>
                  <a:pt x="166" y="61"/>
                  <a:pt x="167" y="62"/>
                  <a:pt x="168" y="62"/>
                </a:cubicBezTo>
                <a:cubicBezTo>
                  <a:pt x="168" y="62"/>
                  <a:pt x="170" y="62"/>
                  <a:pt x="170" y="62"/>
                </a:cubicBezTo>
                <a:cubicBezTo>
                  <a:pt x="171" y="60"/>
                  <a:pt x="172" y="58"/>
                  <a:pt x="172" y="56"/>
                </a:cubicBezTo>
                <a:cubicBezTo>
                  <a:pt x="173" y="54"/>
                  <a:pt x="174" y="53"/>
                  <a:pt x="174" y="51"/>
                </a:cubicBezTo>
                <a:cubicBezTo>
                  <a:pt x="175" y="50"/>
                  <a:pt x="175" y="50"/>
                  <a:pt x="175" y="50"/>
                </a:cubicBezTo>
                <a:cubicBezTo>
                  <a:pt x="177" y="50"/>
                  <a:pt x="178" y="49"/>
                  <a:pt x="179" y="49"/>
                </a:cubicBezTo>
                <a:cubicBezTo>
                  <a:pt x="180" y="49"/>
                  <a:pt x="181" y="48"/>
                  <a:pt x="181" y="48"/>
                </a:cubicBezTo>
                <a:cubicBezTo>
                  <a:pt x="182" y="48"/>
                  <a:pt x="183" y="47"/>
                  <a:pt x="183" y="46"/>
                </a:cubicBezTo>
                <a:cubicBezTo>
                  <a:pt x="184" y="45"/>
                  <a:pt x="184" y="45"/>
                  <a:pt x="185" y="45"/>
                </a:cubicBezTo>
                <a:cubicBezTo>
                  <a:pt x="186" y="44"/>
                  <a:pt x="187" y="44"/>
                  <a:pt x="188" y="44"/>
                </a:cubicBezTo>
                <a:cubicBezTo>
                  <a:pt x="190" y="44"/>
                  <a:pt x="192" y="43"/>
                  <a:pt x="193" y="43"/>
                </a:cubicBezTo>
                <a:cubicBezTo>
                  <a:pt x="195" y="42"/>
                  <a:pt x="197" y="41"/>
                  <a:pt x="198" y="40"/>
                </a:cubicBezTo>
                <a:cubicBezTo>
                  <a:pt x="199" y="39"/>
                  <a:pt x="199" y="39"/>
                  <a:pt x="199" y="38"/>
                </a:cubicBezTo>
                <a:close/>
                <a:moveTo>
                  <a:pt x="378" y="130"/>
                </a:moveTo>
                <a:cubicBezTo>
                  <a:pt x="379" y="130"/>
                  <a:pt x="379" y="130"/>
                  <a:pt x="379" y="129"/>
                </a:cubicBezTo>
                <a:cubicBezTo>
                  <a:pt x="379" y="129"/>
                  <a:pt x="380" y="128"/>
                  <a:pt x="380" y="128"/>
                </a:cubicBezTo>
                <a:cubicBezTo>
                  <a:pt x="380" y="128"/>
                  <a:pt x="380" y="128"/>
                  <a:pt x="380" y="128"/>
                </a:cubicBezTo>
                <a:cubicBezTo>
                  <a:pt x="380" y="128"/>
                  <a:pt x="380" y="128"/>
                  <a:pt x="380" y="128"/>
                </a:cubicBezTo>
                <a:cubicBezTo>
                  <a:pt x="378" y="127"/>
                  <a:pt x="378" y="128"/>
                  <a:pt x="377" y="129"/>
                </a:cubicBezTo>
                <a:cubicBezTo>
                  <a:pt x="377" y="130"/>
                  <a:pt x="377" y="130"/>
                  <a:pt x="377" y="130"/>
                </a:cubicBezTo>
                <a:cubicBezTo>
                  <a:pt x="378" y="130"/>
                  <a:pt x="378" y="130"/>
                  <a:pt x="378" y="130"/>
                </a:cubicBezTo>
                <a:cubicBezTo>
                  <a:pt x="378" y="130"/>
                  <a:pt x="378" y="130"/>
                  <a:pt x="378" y="130"/>
                </a:cubicBezTo>
                <a:close/>
                <a:moveTo>
                  <a:pt x="373" y="163"/>
                </a:moveTo>
                <a:cubicBezTo>
                  <a:pt x="373" y="162"/>
                  <a:pt x="373" y="161"/>
                  <a:pt x="373" y="160"/>
                </a:cubicBezTo>
                <a:cubicBezTo>
                  <a:pt x="374" y="159"/>
                  <a:pt x="372" y="158"/>
                  <a:pt x="371" y="159"/>
                </a:cubicBezTo>
                <a:cubicBezTo>
                  <a:pt x="372" y="159"/>
                  <a:pt x="371" y="159"/>
                  <a:pt x="371" y="158"/>
                </a:cubicBezTo>
                <a:cubicBezTo>
                  <a:pt x="371" y="158"/>
                  <a:pt x="371" y="157"/>
                  <a:pt x="371" y="157"/>
                </a:cubicBezTo>
                <a:cubicBezTo>
                  <a:pt x="371" y="157"/>
                  <a:pt x="370" y="157"/>
                  <a:pt x="370" y="156"/>
                </a:cubicBezTo>
                <a:cubicBezTo>
                  <a:pt x="370" y="156"/>
                  <a:pt x="370" y="156"/>
                  <a:pt x="370" y="155"/>
                </a:cubicBezTo>
                <a:cubicBezTo>
                  <a:pt x="370" y="155"/>
                  <a:pt x="369" y="155"/>
                  <a:pt x="369" y="154"/>
                </a:cubicBezTo>
                <a:cubicBezTo>
                  <a:pt x="369" y="154"/>
                  <a:pt x="369" y="154"/>
                  <a:pt x="368" y="154"/>
                </a:cubicBezTo>
                <a:cubicBezTo>
                  <a:pt x="368" y="153"/>
                  <a:pt x="369" y="153"/>
                  <a:pt x="368" y="153"/>
                </a:cubicBezTo>
                <a:cubicBezTo>
                  <a:pt x="367" y="153"/>
                  <a:pt x="367" y="153"/>
                  <a:pt x="367" y="153"/>
                </a:cubicBezTo>
                <a:cubicBezTo>
                  <a:pt x="366" y="152"/>
                  <a:pt x="365" y="152"/>
                  <a:pt x="365" y="151"/>
                </a:cubicBezTo>
                <a:cubicBezTo>
                  <a:pt x="364" y="151"/>
                  <a:pt x="363" y="150"/>
                  <a:pt x="363" y="150"/>
                </a:cubicBezTo>
                <a:cubicBezTo>
                  <a:pt x="362" y="149"/>
                  <a:pt x="362" y="148"/>
                  <a:pt x="361" y="148"/>
                </a:cubicBezTo>
                <a:cubicBezTo>
                  <a:pt x="361" y="148"/>
                  <a:pt x="359" y="148"/>
                  <a:pt x="359" y="148"/>
                </a:cubicBezTo>
                <a:cubicBezTo>
                  <a:pt x="358" y="148"/>
                  <a:pt x="360" y="150"/>
                  <a:pt x="360" y="150"/>
                </a:cubicBezTo>
                <a:cubicBezTo>
                  <a:pt x="361" y="151"/>
                  <a:pt x="362" y="151"/>
                  <a:pt x="362" y="152"/>
                </a:cubicBezTo>
                <a:cubicBezTo>
                  <a:pt x="362" y="153"/>
                  <a:pt x="363" y="152"/>
                  <a:pt x="363" y="153"/>
                </a:cubicBezTo>
                <a:cubicBezTo>
                  <a:pt x="364" y="154"/>
                  <a:pt x="364" y="155"/>
                  <a:pt x="364" y="155"/>
                </a:cubicBezTo>
                <a:cubicBezTo>
                  <a:pt x="364" y="155"/>
                  <a:pt x="364" y="155"/>
                  <a:pt x="365" y="156"/>
                </a:cubicBezTo>
                <a:cubicBezTo>
                  <a:pt x="365" y="156"/>
                  <a:pt x="366" y="158"/>
                  <a:pt x="366" y="158"/>
                </a:cubicBezTo>
                <a:cubicBezTo>
                  <a:pt x="366" y="159"/>
                  <a:pt x="367" y="160"/>
                  <a:pt x="368" y="160"/>
                </a:cubicBezTo>
                <a:cubicBezTo>
                  <a:pt x="369" y="161"/>
                  <a:pt x="370" y="163"/>
                  <a:pt x="371" y="164"/>
                </a:cubicBezTo>
                <a:cubicBezTo>
                  <a:pt x="371" y="163"/>
                  <a:pt x="371" y="163"/>
                  <a:pt x="371" y="163"/>
                </a:cubicBezTo>
                <a:cubicBezTo>
                  <a:pt x="372" y="164"/>
                  <a:pt x="372" y="163"/>
                  <a:pt x="373" y="163"/>
                </a:cubicBezTo>
                <a:close/>
                <a:moveTo>
                  <a:pt x="376" y="159"/>
                </a:moveTo>
                <a:cubicBezTo>
                  <a:pt x="375" y="158"/>
                  <a:pt x="375" y="160"/>
                  <a:pt x="375" y="160"/>
                </a:cubicBezTo>
                <a:cubicBezTo>
                  <a:pt x="376" y="160"/>
                  <a:pt x="376" y="159"/>
                  <a:pt x="376" y="159"/>
                </a:cubicBezTo>
                <a:close/>
                <a:moveTo>
                  <a:pt x="384" y="166"/>
                </a:moveTo>
                <a:cubicBezTo>
                  <a:pt x="383" y="166"/>
                  <a:pt x="382" y="166"/>
                  <a:pt x="382" y="165"/>
                </a:cubicBezTo>
                <a:cubicBezTo>
                  <a:pt x="382" y="165"/>
                  <a:pt x="381" y="165"/>
                  <a:pt x="380" y="164"/>
                </a:cubicBezTo>
                <a:cubicBezTo>
                  <a:pt x="380" y="164"/>
                  <a:pt x="380" y="164"/>
                  <a:pt x="379" y="165"/>
                </a:cubicBezTo>
                <a:cubicBezTo>
                  <a:pt x="379" y="165"/>
                  <a:pt x="379" y="165"/>
                  <a:pt x="379" y="165"/>
                </a:cubicBezTo>
                <a:cubicBezTo>
                  <a:pt x="378" y="165"/>
                  <a:pt x="377" y="165"/>
                  <a:pt x="376" y="164"/>
                </a:cubicBezTo>
                <a:cubicBezTo>
                  <a:pt x="376" y="164"/>
                  <a:pt x="375" y="164"/>
                  <a:pt x="375" y="163"/>
                </a:cubicBezTo>
                <a:cubicBezTo>
                  <a:pt x="374" y="164"/>
                  <a:pt x="374" y="164"/>
                  <a:pt x="374" y="164"/>
                </a:cubicBezTo>
                <a:cubicBezTo>
                  <a:pt x="373" y="163"/>
                  <a:pt x="373" y="164"/>
                  <a:pt x="373" y="164"/>
                </a:cubicBezTo>
                <a:cubicBezTo>
                  <a:pt x="372" y="165"/>
                  <a:pt x="373" y="165"/>
                  <a:pt x="374" y="165"/>
                </a:cubicBezTo>
                <a:cubicBezTo>
                  <a:pt x="374" y="165"/>
                  <a:pt x="374" y="165"/>
                  <a:pt x="374" y="165"/>
                </a:cubicBezTo>
                <a:cubicBezTo>
                  <a:pt x="375" y="166"/>
                  <a:pt x="375" y="166"/>
                  <a:pt x="376" y="166"/>
                </a:cubicBezTo>
                <a:cubicBezTo>
                  <a:pt x="377" y="166"/>
                  <a:pt x="377" y="166"/>
                  <a:pt x="378" y="166"/>
                </a:cubicBezTo>
                <a:cubicBezTo>
                  <a:pt x="378" y="166"/>
                  <a:pt x="378" y="166"/>
                  <a:pt x="379" y="166"/>
                </a:cubicBezTo>
                <a:cubicBezTo>
                  <a:pt x="379" y="167"/>
                  <a:pt x="380" y="167"/>
                  <a:pt x="380" y="167"/>
                </a:cubicBezTo>
                <a:cubicBezTo>
                  <a:pt x="380" y="167"/>
                  <a:pt x="381" y="167"/>
                  <a:pt x="381" y="167"/>
                </a:cubicBezTo>
                <a:cubicBezTo>
                  <a:pt x="381" y="167"/>
                  <a:pt x="381" y="167"/>
                  <a:pt x="381" y="167"/>
                </a:cubicBezTo>
                <a:cubicBezTo>
                  <a:pt x="382" y="167"/>
                  <a:pt x="382" y="167"/>
                  <a:pt x="383" y="167"/>
                </a:cubicBezTo>
                <a:cubicBezTo>
                  <a:pt x="384" y="167"/>
                  <a:pt x="384" y="167"/>
                  <a:pt x="385" y="167"/>
                </a:cubicBezTo>
                <a:cubicBezTo>
                  <a:pt x="384" y="167"/>
                  <a:pt x="385" y="166"/>
                  <a:pt x="384" y="166"/>
                </a:cubicBezTo>
                <a:close/>
                <a:moveTo>
                  <a:pt x="372" y="158"/>
                </a:moveTo>
                <a:cubicBezTo>
                  <a:pt x="372" y="158"/>
                  <a:pt x="372" y="158"/>
                  <a:pt x="373" y="158"/>
                </a:cubicBezTo>
                <a:cubicBezTo>
                  <a:pt x="373" y="158"/>
                  <a:pt x="373" y="159"/>
                  <a:pt x="373" y="159"/>
                </a:cubicBezTo>
                <a:cubicBezTo>
                  <a:pt x="373" y="159"/>
                  <a:pt x="373" y="159"/>
                  <a:pt x="373" y="159"/>
                </a:cubicBezTo>
                <a:cubicBezTo>
                  <a:pt x="374" y="160"/>
                  <a:pt x="374" y="160"/>
                  <a:pt x="374" y="160"/>
                </a:cubicBezTo>
                <a:cubicBezTo>
                  <a:pt x="374" y="159"/>
                  <a:pt x="374" y="159"/>
                  <a:pt x="374" y="159"/>
                </a:cubicBezTo>
                <a:cubicBezTo>
                  <a:pt x="373" y="159"/>
                  <a:pt x="374" y="157"/>
                  <a:pt x="373" y="157"/>
                </a:cubicBezTo>
                <a:cubicBezTo>
                  <a:pt x="373" y="158"/>
                  <a:pt x="373" y="158"/>
                  <a:pt x="373" y="158"/>
                </a:cubicBezTo>
                <a:cubicBezTo>
                  <a:pt x="372" y="157"/>
                  <a:pt x="372" y="158"/>
                  <a:pt x="372" y="158"/>
                </a:cubicBezTo>
                <a:close/>
              </a:path>
            </a:pathLst>
          </a:custGeom>
          <a:solidFill>
            <a:srgbClr val="00B0F0">
              <a:alpha val="3137"/>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20" name="组合 119"/>
          <p:cNvGrpSpPr/>
          <p:nvPr/>
        </p:nvGrpSpPr>
        <p:grpSpPr>
          <a:xfrm>
            <a:off x="54060" y="2684445"/>
            <a:ext cx="845531" cy="2433374"/>
            <a:chOff x="8929688" y="3160713"/>
            <a:chExt cx="1222376" cy="3517900"/>
          </a:xfrm>
          <a:solidFill>
            <a:srgbClr val="00B0F0">
              <a:alpha val="9000"/>
            </a:srgbClr>
          </a:solidFill>
        </p:grpSpPr>
        <p:sp>
          <p:nvSpPr>
            <p:cNvPr id="121" name="Freeform 229"/>
            <p:cNvSpPr/>
            <p:nvPr/>
          </p:nvSpPr>
          <p:spPr bwMode="auto">
            <a:xfrm>
              <a:off x="9166226" y="5624513"/>
              <a:ext cx="157163" cy="1038225"/>
            </a:xfrm>
            <a:custGeom>
              <a:avLst/>
              <a:gdLst>
                <a:gd name="T0" fmla="*/ 7 w 42"/>
                <a:gd name="T1" fmla="*/ 23 h 277"/>
                <a:gd name="T2" fmla="*/ 6 w 42"/>
                <a:gd name="T3" fmla="*/ 66 h 277"/>
                <a:gd name="T4" fmla="*/ 27 w 42"/>
                <a:gd name="T5" fmla="*/ 92 h 277"/>
                <a:gd name="T6" fmla="*/ 25 w 42"/>
                <a:gd name="T7" fmla="*/ 254 h 277"/>
                <a:gd name="T8" fmla="*/ 19 w 42"/>
                <a:gd name="T9" fmla="*/ 254 h 277"/>
                <a:gd name="T10" fmla="*/ 18 w 42"/>
                <a:gd name="T11" fmla="*/ 277 h 277"/>
                <a:gd name="T12" fmla="*/ 41 w 42"/>
                <a:gd name="T13" fmla="*/ 277 h 277"/>
                <a:gd name="T14" fmla="*/ 42 w 42"/>
                <a:gd name="T15" fmla="*/ 254 h 277"/>
                <a:gd name="T16" fmla="*/ 35 w 42"/>
                <a:gd name="T17" fmla="*/ 254 h 277"/>
                <a:gd name="T18" fmla="*/ 37 w 42"/>
                <a:gd name="T19" fmla="*/ 88 h 277"/>
                <a:gd name="T20" fmla="*/ 16 w 42"/>
                <a:gd name="T21" fmla="*/ 62 h 277"/>
                <a:gd name="T22" fmla="*/ 16 w 42"/>
                <a:gd name="T23" fmla="*/ 23 h 277"/>
                <a:gd name="T24" fmla="*/ 23 w 42"/>
                <a:gd name="T25" fmla="*/ 23 h 277"/>
                <a:gd name="T26" fmla="*/ 24 w 42"/>
                <a:gd name="T27" fmla="*/ 0 h 277"/>
                <a:gd name="T28" fmla="*/ 1 w 42"/>
                <a:gd name="T29" fmla="*/ 0 h 277"/>
                <a:gd name="T30" fmla="*/ 0 w 42"/>
                <a:gd name="T31" fmla="*/ 23 h 277"/>
                <a:gd name="T32" fmla="*/ 7 w 42"/>
                <a:gd name="T33" fmla="*/ 2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277">
                  <a:moveTo>
                    <a:pt x="7" y="23"/>
                  </a:moveTo>
                  <a:cubicBezTo>
                    <a:pt x="6" y="66"/>
                    <a:pt x="6" y="66"/>
                    <a:pt x="6" y="66"/>
                  </a:cubicBezTo>
                  <a:cubicBezTo>
                    <a:pt x="6" y="66"/>
                    <a:pt x="24" y="90"/>
                    <a:pt x="27" y="92"/>
                  </a:cubicBezTo>
                  <a:cubicBezTo>
                    <a:pt x="25" y="254"/>
                    <a:pt x="25" y="254"/>
                    <a:pt x="25" y="254"/>
                  </a:cubicBezTo>
                  <a:cubicBezTo>
                    <a:pt x="19" y="254"/>
                    <a:pt x="19" y="254"/>
                    <a:pt x="19" y="254"/>
                  </a:cubicBezTo>
                  <a:cubicBezTo>
                    <a:pt x="18" y="277"/>
                    <a:pt x="18" y="277"/>
                    <a:pt x="18" y="277"/>
                  </a:cubicBezTo>
                  <a:cubicBezTo>
                    <a:pt x="41" y="277"/>
                    <a:pt x="41" y="277"/>
                    <a:pt x="41" y="277"/>
                  </a:cubicBezTo>
                  <a:cubicBezTo>
                    <a:pt x="42" y="254"/>
                    <a:pt x="42" y="254"/>
                    <a:pt x="42" y="254"/>
                  </a:cubicBezTo>
                  <a:cubicBezTo>
                    <a:pt x="35" y="254"/>
                    <a:pt x="35" y="254"/>
                    <a:pt x="35" y="254"/>
                  </a:cubicBezTo>
                  <a:cubicBezTo>
                    <a:pt x="37" y="88"/>
                    <a:pt x="37" y="88"/>
                    <a:pt x="37" y="88"/>
                  </a:cubicBezTo>
                  <a:cubicBezTo>
                    <a:pt x="37" y="88"/>
                    <a:pt x="19" y="65"/>
                    <a:pt x="16" y="62"/>
                  </a:cubicBezTo>
                  <a:cubicBezTo>
                    <a:pt x="16" y="23"/>
                    <a:pt x="16" y="23"/>
                    <a:pt x="16" y="23"/>
                  </a:cubicBezTo>
                  <a:cubicBezTo>
                    <a:pt x="23" y="23"/>
                    <a:pt x="23" y="23"/>
                    <a:pt x="23" y="23"/>
                  </a:cubicBezTo>
                  <a:cubicBezTo>
                    <a:pt x="24" y="0"/>
                    <a:pt x="24" y="0"/>
                    <a:pt x="24" y="0"/>
                  </a:cubicBezTo>
                  <a:cubicBezTo>
                    <a:pt x="1" y="0"/>
                    <a:pt x="1" y="0"/>
                    <a:pt x="1" y="0"/>
                  </a:cubicBezTo>
                  <a:cubicBezTo>
                    <a:pt x="0" y="23"/>
                    <a:pt x="0" y="23"/>
                    <a:pt x="0" y="23"/>
                  </a:cubicBezTo>
                  <a:lnTo>
                    <a:pt x="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26" name="Freeform 230"/>
            <p:cNvSpPr>
              <a:spLocks noEditPoints="1"/>
            </p:cNvSpPr>
            <p:nvPr/>
          </p:nvSpPr>
          <p:spPr bwMode="auto">
            <a:xfrm>
              <a:off x="9169401" y="5145088"/>
              <a:ext cx="134938" cy="787400"/>
            </a:xfrm>
            <a:custGeom>
              <a:avLst/>
              <a:gdLst>
                <a:gd name="T0" fmla="*/ 2 w 36"/>
                <a:gd name="T1" fmla="*/ 9 h 210"/>
                <a:gd name="T2" fmla="*/ 9 w 36"/>
                <a:gd name="T3" fmla="*/ 22 h 210"/>
                <a:gd name="T4" fmla="*/ 10 w 36"/>
                <a:gd name="T5" fmla="*/ 23 h 210"/>
                <a:gd name="T6" fmla="*/ 10 w 36"/>
                <a:gd name="T7" fmla="*/ 109 h 210"/>
                <a:gd name="T8" fmla="*/ 29 w 36"/>
                <a:gd name="T9" fmla="*/ 128 h 210"/>
                <a:gd name="T10" fmla="*/ 28 w 36"/>
                <a:gd name="T11" fmla="*/ 202 h 210"/>
                <a:gd name="T12" fmla="*/ 35 w 36"/>
                <a:gd name="T13" fmla="*/ 210 h 210"/>
                <a:gd name="T14" fmla="*/ 36 w 36"/>
                <a:gd name="T15" fmla="*/ 125 h 210"/>
                <a:gd name="T16" fmla="*/ 17 w 36"/>
                <a:gd name="T17" fmla="*/ 106 h 210"/>
                <a:gd name="T18" fmla="*/ 17 w 36"/>
                <a:gd name="T19" fmla="*/ 22 h 210"/>
                <a:gd name="T20" fmla="*/ 22 w 36"/>
                <a:gd name="T21" fmla="*/ 15 h 210"/>
                <a:gd name="T22" fmla="*/ 15 w 36"/>
                <a:gd name="T23" fmla="*/ 2 h 210"/>
                <a:gd name="T24" fmla="*/ 2 w 36"/>
                <a:gd name="T25" fmla="*/ 9 h 210"/>
                <a:gd name="T26" fmla="*/ 15 w 36"/>
                <a:gd name="T27" fmla="*/ 13 h 210"/>
                <a:gd name="T28" fmla="*/ 11 w 36"/>
                <a:gd name="T29" fmla="*/ 15 h 210"/>
                <a:gd name="T30" fmla="*/ 9 w 36"/>
                <a:gd name="T31" fmla="*/ 11 h 210"/>
                <a:gd name="T32" fmla="*/ 13 w 36"/>
                <a:gd name="T33" fmla="*/ 9 h 210"/>
                <a:gd name="T34" fmla="*/ 15 w 36"/>
                <a:gd name="T35" fmla="*/ 1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10">
                  <a:moveTo>
                    <a:pt x="2" y="9"/>
                  </a:moveTo>
                  <a:cubicBezTo>
                    <a:pt x="0" y="14"/>
                    <a:pt x="3" y="20"/>
                    <a:pt x="9" y="22"/>
                  </a:cubicBezTo>
                  <a:cubicBezTo>
                    <a:pt x="9" y="22"/>
                    <a:pt x="9" y="22"/>
                    <a:pt x="10" y="23"/>
                  </a:cubicBezTo>
                  <a:cubicBezTo>
                    <a:pt x="10" y="109"/>
                    <a:pt x="10" y="109"/>
                    <a:pt x="10" y="109"/>
                  </a:cubicBezTo>
                  <a:cubicBezTo>
                    <a:pt x="10" y="109"/>
                    <a:pt x="27" y="126"/>
                    <a:pt x="29" y="128"/>
                  </a:cubicBezTo>
                  <a:cubicBezTo>
                    <a:pt x="29" y="131"/>
                    <a:pt x="28" y="202"/>
                    <a:pt x="28" y="202"/>
                  </a:cubicBezTo>
                  <a:cubicBezTo>
                    <a:pt x="35" y="210"/>
                    <a:pt x="35" y="210"/>
                    <a:pt x="35" y="210"/>
                  </a:cubicBezTo>
                  <a:cubicBezTo>
                    <a:pt x="36" y="125"/>
                    <a:pt x="36" y="125"/>
                    <a:pt x="36" y="125"/>
                  </a:cubicBezTo>
                  <a:cubicBezTo>
                    <a:pt x="36" y="125"/>
                    <a:pt x="19" y="108"/>
                    <a:pt x="17" y="106"/>
                  </a:cubicBezTo>
                  <a:cubicBezTo>
                    <a:pt x="17" y="104"/>
                    <a:pt x="17" y="35"/>
                    <a:pt x="17" y="22"/>
                  </a:cubicBezTo>
                  <a:cubicBezTo>
                    <a:pt x="19" y="20"/>
                    <a:pt x="21" y="18"/>
                    <a:pt x="22" y="15"/>
                  </a:cubicBezTo>
                  <a:cubicBezTo>
                    <a:pt x="24" y="10"/>
                    <a:pt x="21" y="3"/>
                    <a:pt x="15" y="2"/>
                  </a:cubicBezTo>
                  <a:cubicBezTo>
                    <a:pt x="9" y="0"/>
                    <a:pt x="3" y="3"/>
                    <a:pt x="2" y="9"/>
                  </a:cubicBezTo>
                  <a:close/>
                  <a:moveTo>
                    <a:pt x="15" y="13"/>
                  </a:moveTo>
                  <a:cubicBezTo>
                    <a:pt x="15" y="15"/>
                    <a:pt x="13" y="16"/>
                    <a:pt x="11" y="15"/>
                  </a:cubicBezTo>
                  <a:cubicBezTo>
                    <a:pt x="9" y="15"/>
                    <a:pt x="8" y="13"/>
                    <a:pt x="9" y="11"/>
                  </a:cubicBezTo>
                  <a:cubicBezTo>
                    <a:pt x="9" y="9"/>
                    <a:pt x="11" y="8"/>
                    <a:pt x="13" y="9"/>
                  </a:cubicBezTo>
                  <a:cubicBezTo>
                    <a:pt x="15" y="9"/>
                    <a:pt x="16" y="11"/>
                    <a:pt x="15"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27" name="Freeform 231"/>
            <p:cNvSpPr>
              <a:spLocks noEditPoints="1"/>
            </p:cNvSpPr>
            <p:nvPr/>
          </p:nvSpPr>
          <p:spPr bwMode="auto">
            <a:xfrm>
              <a:off x="8929688" y="5106988"/>
              <a:ext cx="134938" cy="787400"/>
            </a:xfrm>
            <a:custGeom>
              <a:avLst/>
              <a:gdLst>
                <a:gd name="T0" fmla="*/ 21 w 36"/>
                <a:gd name="T1" fmla="*/ 2 h 210"/>
                <a:gd name="T2" fmla="*/ 14 w 36"/>
                <a:gd name="T3" fmla="*/ 15 h 210"/>
                <a:gd name="T4" fmla="*/ 19 w 36"/>
                <a:gd name="T5" fmla="*/ 22 h 210"/>
                <a:gd name="T6" fmla="*/ 19 w 36"/>
                <a:gd name="T7" fmla="*/ 106 h 210"/>
                <a:gd name="T8" fmla="*/ 0 w 36"/>
                <a:gd name="T9" fmla="*/ 125 h 210"/>
                <a:gd name="T10" fmla="*/ 1 w 36"/>
                <a:gd name="T11" fmla="*/ 210 h 210"/>
                <a:gd name="T12" fmla="*/ 8 w 36"/>
                <a:gd name="T13" fmla="*/ 202 h 210"/>
                <a:gd name="T14" fmla="*/ 7 w 36"/>
                <a:gd name="T15" fmla="*/ 128 h 210"/>
                <a:gd name="T16" fmla="*/ 27 w 36"/>
                <a:gd name="T17" fmla="*/ 109 h 210"/>
                <a:gd name="T18" fmla="*/ 27 w 36"/>
                <a:gd name="T19" fmla="*/ 23 h 210"/>
                <a:gd name="T20" fmla="*/ 28 w 36"/>
                <a:gd name="T21" fmla="*/ 22 h 210"/>
                <a:gd name="T22" fmla="*/ 35 w 36"/>
                <a:gd name="T23" fmla="*/ 9 h 210"/>
                <a:gd name="T24" fmla="*/ 21 w 36"/>
                <a:gd name="T25" fmla="*/ 2 h 210"/>
                <a:gd name="T26" fmla="*/ 23 w 36"/>
                <a:gd name="T27" fmla="*/ 9 h 210"/>
                <a:gd name="T28" fmla="*/ 28 w 36"/>
                <a:gd name="T29" fmla="*/ 11 h 210"/>
                <a:gd name="T30" fmla="*/ 25 w 36"/>
                <a:gd name="T31" fmla="*/ 15 h 210"/>
                <a:gd name="T32" fmla="*/ 21 w 36"/>
                <a:gd name="T33" fmla="*/ 13 h 210"/>
                <a:gd name="T34" fmla="*/ 23 w 36"/>
                <a:gd name="T35" fmla="*/ 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210">
                  <a:moveTo>
                    <a:pt x="21" y="2"/>
                  </a:moveTo>
                  <a:cubicBezTo>
                    <a:pt x="15" y="3"/>
                    <a:pt x="12" y="10"/>
                    <a:pt x="14" y="15"/>
                  </a:cubicBezTo>
                  <a:cubicBezTo>
                    <a:pt x="15" y="18"/>
                    <a:pt x="17" y="20"/>
                    <a:pt x="19" y="22"/>
                  </a:cubicBezTo>
                  <a:cubicBezTo>
                    <a:pt x="19" y="35"/>
                    <a:pt x="19" y="104"/>
                    <a:pt x="19" y="106"/>
                  </a:cubicBezTo>
                  <a:cubicBezTo>
                    <a:pt x="17" y="108"/>
                    <a:pt x="0" y="125"/>
                    <a:pt x="0" y="125"/>
                  </a:cubicBezTo>
                  <a:cubicBezTo>
                    <a:pt x="1" y="210"/>
                    <a:pt x="1" y="210"/>
                    <a:pt x="1" y="210"/>
                  </a:cubicBezTo>
                  <a:cubicBezTo>
                    <a:pt x="8" y="202"/>
                    <a:pt x="8" y="202"/>
                    <a:pt x="8" y="202"/>
                  </a:cubicBezTo>
                  <a:cubicBezTo>
                    <a:pt x="8" y="202"/>
                    <a:pt x="7" y="131"/>
                    <a:pt x="7" y="128"/>
                  </a:cubicBezTo>
                  <a:cubicBezTo>
                    <a:pt x="9" y="126"/>
                    <a:pt x="27" y="109"/>
                    <a:pt x="27" y="109"/>
                  </a:cubicBezTo>
                  <a:cubicBezTo>
                    <a:pt x="27" y="23"/>
                    <a:pt x="27" y="23"/>
                    <a:pt x="27" y="23"/>
                  </a:cubicBezTo>
                  <a:cubicBezTo>
                    <a:pt x="27" y="22"/>
                    <a:pt x="27" y="22"/>
                    <a:pt x="28" y="22"/>
                  </a:cubicBezTo>
                  <a:cubicBezTo>
                    <a:pt x="33" y="20"/>
                    <a:pt x="36" y="14"/>
                    <a:pt x="35" y="9"/>
                  </a:cubicBezTo>
                  <a:cubicBezTo>
                    <a:pt x="33" y="3"/>
                    <a:pt x="27" y="0"/>
                    <a:pt x="21" y="2"/>
                  </a:cubicBezTo>
                  <a:close/>
                  <a:moveTo>
                    <a:pt x="23" y="9"/>
                  </a:moveTo>
                  <a:cubicBezTo>
                    <a:pt x="25" y="8"/>
                    <a:pt x="27" y="9"/>
                    <a:pt x="28" y="11"/>
                  </a:cubicBezTo>
                  <a:cubicBezTo>
                    <a:pt x="28" y="13"/>
                    <a:pt x="27" y="15"/>
                    <a:pt x="25" y="15"/>
                  </a:cubicBezTo>
                  <a:cubicBezTo>
                    <a:pt x="24" y="16"/>
                    <a:pt x="22" y="15"/>
                    <a:pt x="21" y="13"/>
                  </a:cubicBezTo>
                  <a:cubicBezTo>
                    <a:pt x="20" y="11"/>
                    <a:pt x="21" y="9"/>
                    <a:pt x="2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28" name="Freeform 232"/>
            <p:cNvSpPr/>
            <p:nvPr/>
          </p:nvSpPr>
          <p:spPr bwMode="auto">
            <a:xfrm>
              <a:off x="9488488" y="4740276"/>
              <a:ext cx="96838" cy="377825"/>
            </a:xfrm>
            <a:custGeom>
              <a:avLst/>
              <a:gdLst>
                <a:gd name="T0" fmla="*/ 4 w 26"/>
                <a:gd name="T1" fmla="*/ 8 h 101"/>
                <a:gd name="T2" fmla="*/ 3 w 26"/>
                <a:gd name="T3" fmla="*/ 24 h 101"/>
                <a:gd name="T4" fmla="*/ 16 w 26"/>
                <a:gd name="T5" fmla="*/ 33 h 101"/>
                <a:gd name="T6" fmla="*/ 16 w 26"/>
                <a:gd name="T7" fmla="*/ 92 h 101"/>
                <a:gd name="T8" fmla="*/ 12 w 26"/>
                <a:gd name="T9" fmla="*/ 92 h 101"/>
                <a:gd name="T10" fmla="*/ 12 w 26"/>
                <a:gd name="T11" fmla="*/ 100 h 101"/>
                <a:gd name="T12" fmla="*/ 26 w 26"/>
                <a:gd name="T13" fmla="*/ 101 h 101"/>
                <a:gd name="T14" fmla="*/ 26 w 26"/>
                <a:gd name="T15" fmla="*/ 92 h 101"/>
                <a:gd name="T16" fmla="*/ 22 w 26"/>
                <a:gd name="T17" fmla="*/ 92 h 101"/>
                <a:gd name="T18" fmla="*/ 23 w 26"/>
                <a:gd name="T19" fmla="*/ 32 h 101"/>
                <a:gd name="T20" fmla="*/ 9 w 26"/>
                <a:gd name="T21" fmla="*/ 23 h 101"/>
                <a:gd name="T22" fmla="*/ 10 w 26"/>
                <a:gd name="T23" fmla="*/ 8 h 101"/>
                <a:gd name="T24" fmla="*/ 14 w 26"/>
                <a:gd name="T25" fmla="*/ 8 h 101"/>
                <a:gd name="T26" fmla="*/ 14 w 26"/>
                <a:gd name="T27" fmla="*/ 0 h 101"/>
                <a:gd name="T28" fmla="*/ 0 w 26"/>
                <a:gd name="T29" fmla="*/ 0 h 101"/>
                <a:gd name="T30" fmla="*/ 0 w 26"/>
                <a:gd name="T31" fmla="*/ 8 h 101"/>
                <a:gd name="T32" fmla="*/ 4 w 26"/>
                <a:gd name="T33" fmla="*/ 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01">
                  <a:moveTo>
                    <a:pt x="4" y="8"/>
                  </a:moveTo>
                  <a:cubicBezTo>
                    <a:pt x="3" y="24"/>
                    <a:pt x="3" y="24"/>
                    <a:pt x="3" y="24"/>
                  </a:cubicBezTo>
                  <a:cubicBezTo>
                    <a:pt x="3" y="24"/>
                    <a:pt x="15" y="32"/>
                    <a:pt x="16" y="33"/>
                  </a:cubicBezTo>
                  <a:cubicBezTo>
                    <a:pt x="16" y="92"/>
                    <a:pt x="16" y="92"/>
                    <a:pt x="16" y="92"/>
                  </a:cubicBezTo>
                  <a:cubicBezTo>
                    <a:pt x="12" y="92"/>
                    <a:pt x="12" y="92"/>
                    <a:pt x="12" y="92"/>
                  </a:cubicBezTo>
                  <a:cubicBezTo>
                    <a:pt x="12" y="100"/>
                    <a:pt x="12" y="100"/>
                    <a:pt x="12" y="100"/>
                  </a:cubicBezTo>
                  <a:cubicBezTo>
                    <a:pt x="26" y="101"/>
                    <a:pt x="26" y="101"/>
                    <a:pt x="26" y="101"/>
                  </a:cubicBezTo>
                  <a:cubicBezTo>
                    <a:pt x="26" y="92"/>
                    <a:pt x="26" y="92"/>
                    <a:pt x="26" y="92"/>
                  </a:cubicBezTo>
                  <a:cubicBezTo>
                    <a:pt x="22" y="92"/>
                    <a:pt x="22" y="92"/>
                    <a:pt x="22" y="92"/>
                  </a:cubicBezTo>
                  <a:cubicBezTo>
                    <a:pt x="23" y="32"/>
                    <a:pt x="23" y="32"/>
                    <a:pt x="23" y="32"/>
                  </a:cubicBezTo>
                  <a:cubicBezTo>
                    <a:pt x="23" y="32"/>
                    <a:pt x="11" y="24"/>
                    <a:pt x="9" y="23"/>
                  </a:cubicBezTo>
                  <a:cubicBezTo>
                    <a:pt x="10" y="8"/>
                    <a:pt x="10" y="8"/>
                    <a:pt x="10" y="8"/>
                  </a:cubicBezTo>
                  <a:cubicBezTo>
                    <a:pt x="14" y="8"/>
                    <a:pt x="14" y="8"/>
                    <a:pt x="14" y="8"/>
                  </a:cubicBezTo>
                  <a:cubicBezTo>
                    <a:pt x="14" y="0"/>
                    <a:pt x="14" y="0"/>
                    <a:pt x="14" y="0"/>
                  </a:cubicBezTo>
                  <a:cubicBezTo>
                    <a:pt x="0" y="0"/>
                    <a:pt x="0" y="0"/>
                    <a:pt x="0" y="0"/>
                  </a:cubicBezTo>
                  <a:cubicBezTo>
                    <a:pt x="0" y="8"/>
                    <a:pt x="0" y="8"/>
                    <a:pt x="0" y="8"/>
                  </a:cubicBezTo>
                  <a:lnTo>
                    <a:pt x="4"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29" name="Freeform 233"/>
            <p:cNvSpPr/>
            <p:nvPr/>
          </p:nvSpPr>
          <p:spPr bwMode="auto">
            <a:xfrm>
              <a:off x="9491663" y="4484688"/>
              <a:ext cx="98425" cy="314325"/>
            </a:xfrm>
            <a:custGeom>
              <a:avLst/>
              <a:gdLst>
                <a:gd name="T0" fmla="*/ 4 w 26"/>
                <a:gd name="T1" fmla="*/ 7 h 84"/>
                <a:gd name="T2" fmla="*/ 3 w 26"/>
                <a:gd name="T3" fmla="*/ 20 h 84"/>
                <a:gd name="T4" fmla="*/ 17 w 26"/>
                <a:gd name="T5" fmla="*/ 28 h 84"/>
                <a:gd name="T6" fmla="*/ 16 w 26"/>
                <a:gd name="T7" fmla="*/ 77 h 84"/>
                <a:gd name="T8" fmla="*/ 12 w 26"/>
                <a:gd name="T9" fmla="*/ 77 h 84"/>
                <a:gd name="T10" fmla="*/ 12 w 26"/>
                <a:gd name="T11" fmla="*/ 84 h 84"/>
                <a:gd name="T12" fmla="*/ 26 w 26"/>
                <a:gd name="T13" fmla="*/ 84 h 84"/>
                <a:gd name="T14" fmla="*/ 26 w 26"/>
                <a:gd name="T15" fmla="*/ 77 h 84"/>
                <a:gd name="T16" fmla="*/ 22 w 26"/>
                <a:gd name="T17" fmla="*/ 77 h 84"/>
                <a:gd name="T18" fmla="*/ 23 w 26"/>
                <a:gd name="T19" fmla="*/ 26 h 84"/>
                <a:gd name="T20" fmla="*/ 10 w 26"/>
                <a:gd name="T21" fmla="*/ 18 h 84"/>
                <a:gd name="T22" fmla="*/ 10 w 26"/>
                <a:gd name="T23" fmla="*/ 7 h 84"/>
                <a:gd name="T24" fmla="*/ 14 w 26"/>
                <a:gd name="T25" fmla="*/ 7 h 84"/>
                <a:gd name="T26" fmla="*/ 14 w 26"/>
                <a:gd name="T27" fmla="*/ 0 h 84"/>
                <a:gd name="T28" fmla="*/ 0 w 26"/>
                <a:gd name="T29" fmla="*/ 0 h 84"/>
                <a:gd name="T30" fmla="*/ 0 w 26"/>
                <a:gd name="T31" fmla="*/ 7 h 84"/>
                <a:gd name="T32" fmla="*/ 4 w 26"/>
                <a:gd name="T33" fmla="*/ 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84">
                  <a:moveTo>
                    <a:pt x="4" y="7"/>
                  </a:moveTo>
                  <a:cubicBezTo>
                    <a:pt x="3" y="20"/>
                    <a:pt x="3" y="20"/>
                    <a:pt x="3" y="20"/>
                  </a:cubicBezTo>
                  <a:cubicBezTo>
                    <a:pt x="3" y="20"/>
                    <a:pt x="15" y="27"/>
                    <a:pt x="17" y="28"/>
                  </a:cubicBezTo>
                  <a:cubicBezTo>
                    <a:pt x="16" y="77"/>
                    <a:pt x="16" y="77"/>
                    <a:pt x="16" y="77"/>
                  </a:cubicBezTo>
                  <a:cubicBezTo>
                    <a:pt x="12" y="77"/>
                    <a:pt x="12" y="77"/>
                    <a:pt x="12" y="77"/>
                  </a:cubicBezTo>
                  <a:cubicBezTo>
                    <a:pt x="12" y="84"/>
                    <a:pt x="12" y="84"/>
                    <a:pt x="12" y="84"/>
                  </a:cubicBezTo>
                  <a:cubicBezTo>
                    <a:pt x="26" y="84"/>
                    <a:pt x="26" y="84"/>
                    <a:pt x="26" y="84"/>
                  </a:cubicBezTo>
                  <a:cubicBezTo>
                    <a:pt x="26" y="77"/>
                    <a:pt x="26" y="77"/>
                    <a:pt x="26" y="77"/>
                  </a:cubicBezTo>
                  <a:cubicBezTo>
                    <a:pt x="22" y="77"/>
                    <a:pt x="22" y="77"/>
                    <a:pt x="22" y="77"/>
                  </a:cubicBezTo>
                  <a:cubicBezTo>
                    <a:pt x="23" y="26"/>
                    <a:pt x="23" y="26"/>
                    <a:pt x="23" y="26"/>
                  </a:cubicBezTo>
                  <a:cubicBezTo>
                    <a:pt x="23" y="26"/>
                    <a:pt x="11" y="19"/>
                    <a:pt x="10" y="18"/>
                  </a:cubicBezTo>
                  <a:cubicBezTo>
                    <a:pt x="10" y="7"/>
                    <a:pt x="10" y="7"/>
                    <a:pt x="10" y="7"/>
                  </a:cubicBezTo>
                  <a:cubicBezTo>
                    <a:pt x="14" y="7"/>
                    <a:pt x="14" y="7"/>
                    <a:pt x="14" y="7"/>
                  </a:cubicBezTo>
                  <a:cubicBezTo>
                    <a:pt x="14" y="0"/>
                    <a:pt x="14" y="0"/>
                    <a:pt x="14" y="0"/>
                  </a:cubicBezTo>
                  <a:cubicBezTo>
                    <a:pt x="0" y="0"/>
                    <a:pt x="0" y="0"/>
                    <a:pt x="0" y="0"/>
                  </a:cubicBezTo>
                  <a:cubicBezTo>
                    <a:pt x="0" y="7"/>
                    <a:pt x="0" y="7"/>
                    <a:pt x="0" y="7"/>
                  </a:cubicBezTo>
                  <a:lnTo>
                    <a:pt x="4"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0" name="Freeform 234"/>
            <p:cNvSpPr>
              <a:spLocks noEditPoints="1"/>
            </p:cNvSpPr>
            <p:nvPr/>
          </p:nvSpPr>
          <p:spPr bwMode="auto">
            <a:xfrm>
              <a:off x="8948738" y="6604001"/>
              <a:ext cx="261938" cy="58738"/>
            </a:xfrm>
            <a:custGeom>
              <a:avLst/>
              <a:gdLst>
                <a:gd name="T0" fmla="*/ 14 w 70"/>
                <a:gd name="T1" fmla="*/ 2 h 16"/>
                <a:gd name="T2" fmla="*/ 14 w 70"/>
                <a:gd name="T3" fmla="*/ 6 h 16"/>
                <a:gd name="T4" fmla="*/ 7 w 70"/>
                <a:gd name="T5" fmla="*/ 6 h 16"/>
                <a:gd name="T6" fmla="*/ 3 w 70"/>
                <a:gd name="T7" fmla="*/ 4 h 16"/>
                <a:gd name="T8" fmla="*/ 0 w 70"/>
                <a:gd name="T9" fmla="*/ 8 h 16"/>
                <a:gd name="T10" fmla="*/ 3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6 w 70"/>
                <a:gd name="T29" fmla="*/ 12 h 16"/>
                <a:gd name="T30" fmla="*/ 70 w 70"/>
                <a:gd name="T31" fmla="*/ 8 h 16"/>
                <a:gd name="T32" fmla="*/ 66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3 w 70"/>
                <a:gd name="T49" fmla="*/ 6 h 16"/>
                <a:gd name="T50" fmla="*/ 5 w 70"/>
                <a:gd name="T51" fmla="*/ 8 h 16"/>
                <a:gd name="T52" fmla="*/ 3 w 70"/>
                <a:gd name="T53" fmla="*/ 10 h 16"/>
                <a:gd name="T54" fmla="*/ 2 w 70"/>
                <a:gd name="T55" fmla="*/ 8 h 16"/>
                <a:gd name="T56" fmla="*/ 68 w 70"/>
                <a:gd name="T57" fmla="*/ 8 h 16"/>
                <a:gd name="T58" fmla="*/ 66 w 70"/>
                <a:gd name="T59" fmla="*/ 10 h 16"/>
                <a:gd name="T60" fmla="*/ 64 w 70"/>
                <a:gd name="T61" fmla="*/ 8 h 16"/>
                <a:gd name="T62" fmla="*/ 66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3" y="4"/>
                  </a:cubicBezTo>
                  <a:cubicBezTo>
                    <a:pt x="1" y="4"/>
                    <a:pt x="0" y="6"/>
                    <a:pt x="0" y="8"/>
                  </a:cubicBezTo>
                  <a:cubicBezTo>
                    <a:pt x="0" y="10"/>
                    <a:pt x="1" y="12"/>
                    <a:pt x="3"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3" y="11"/>
                    <a:pt x="65" y="12"/>
                    <a:pt x="66" y="12"/>
                  </a:cubicBezTo>
                  <a:cubicBezTo>
                    <a:pt x="68" y="12"/>
                    <a:pt x="70" y="10"/>
                    <a:pt x="70" y="8"/>
                  </a:cubicBezTo>
                  <a:cubicBezTo>
                    <a:pt x="70" y="6"/>
                    <a:pt x="68" y="4"/>
                    <a:pt x="66"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2" y="6"/>
                    <a:pt x="3" y="6"/>
                  </a:cubicBezTo>
                  <a:cubicBezTo>
                    <a:pt x="4" y="6"/>
                    <a:pt x="5" y="7"/>
                    <a:pt x="5" y="8"/>
                  </a:cubicBezTo>
                  <a:cubicBezTo>
                    <a:pt x="5" y="9"/>
                    <a:pt x="4" y="10"/>
                    <a:pt x="3" y="10"/>
                  </a:cubicBezTo>
                  <a:cubicBezTo>
                    <a:pt x="2" y="10"/>
                    <a:pt x="2" y="9"/>
                    <a:pt x="2" y="8"/>
                  </a:cubicBezTo>
                  <a:close/>
                  <a:moveTo>
                    <a:pt x="68" y="8"/>
                  </a:moveTo>
                  <a:cubicBezTo>
                    <a:pt x="68" y="9"/>
                    <a:pt x="67" y="10"/>
                    <a:pt x="66" y="10"/>
                  </a:cubicBezTo>
                  <a:cubicBezTo>
                    <a:pt x="65" y="10"/>
                    <a:pt x="64" y="9"/>
                    <a:pt x="64" y="8"/>
                  </a:cubicBezTo>
                  <a:cubicBezTo>
                    <a:pt x="64" y="7"/>
                    <a:pt x="65" y="6"/>
                    <a:pt x="66" y="6"/>
                  </a:cubicBezTo>
                  <a:cubicBezTo>
                    <a:pt x="67"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1" name="Freeform 235"/>
            <p:cNvSpPr>
              <a:spLocks noEditPoints="1"/>
            </p:cNvSpPr>
            <p:nvPr/>
          </p:nvSpPr>
          <p:spPr bwMode="auto">
            <a:xfrm>
              <a:off x="8948738" y="6513513"/>
              <a:ext cx="261938" cy="63500"/>
            </a:xfrm>
            <a:custGeom>
              <a:avLst/>
              <a:gdLst>
                <a:gd name="T0" fmla="*/ 14 w 70"/>
                <a:gd name="T1" fmla="*/ 2 h 17"/>
                <a:gd name="T2" fmla="*/ 14 w 70"/>
                <a:gd name="T3" fmla="*/ 7 h 17"/>
                <a:gd name="T4" fmla="*/ 7 w 70"/>
                <a:gd name="T5" fmla="*/ 7 h 17"/>
                <a:gd name="T6" fmla="*/ 3 w 70"/>
                <a:gd name="T7" fmla="*/ 5 h 17"/>
                <a:gd name="T8" fmla="*/ 0 w 70"/>
                <a:gd name="T9" fmla="*/ 8 h 17"/>
                <a:gd name="T10" fmla="*/ 3 w 70"/>
                <a:gd name="T11" fmla="*/ 12 h 17"/>
                <a:gd name="T12" fmla="*/ 7 w 70"/>
                <a:gd name="T13" fmla="*/ 10 h 17"/>
                <a:gd name="T14" fmla="*/ 14 w 70"/>
                <a:gd name="T15" fmla="*/ 10 h 17"/>
                <a:gd name="T16" fmla="*/ 14 w 70"/>
                <a:gd name="T17" fmla="*/ 15 h 17"/>
                <a:gd name="T18" fmla="*/ 16 w 70"/>
                <a:gd name="T19" fmla="*/ 17 h 17"/>
                <a:gd name="T20" fmla="*/ 53 w 70"/>
                <a:gd name="T21" fmla="*/ 17 h 17"/>
                <a:gd name="T22" fmla="*/ 55 w 70"/>
                <a:gd name="T23" fmla="*/ 15 h 17"/>
                <a:gd name="T24" fmla="*/ 55 w 70"/>
                <a:gd name="T25" fmla="*/ 10 h 17"/>
                <a:gd name="T26" fmla="*/ 63 w 70"/>
                <a:gd name="T27" fmla="*/ 10 h 17"/>
                <a:gd name="T28" fmla="*/ 66 w 70"/>
                <a:gd name="T29" fmla="*/ 13 h 17"/>
                <a:gd name="T30" fmla="*/ 70 w 70"/>
                <a:gd name="T31" fmla="*/ 9 h 17"/>
                <a:gd name="T32" fmla="*/ 66 w 70"/>
                <a:gd name="T33" fmla="*/ 5 h 17"/>
                <a:gd name="T34" fmla="*/ 63 w 70"/>
                <a:gd name="T35" fmla="*/ 7 h 17"/>
                <a:gd name="T36" fmla="*/ 55 w 70"/>
                <a:gd name="T37" fmla="*/ 7 h 17"/>
                <a:gd name="T38" fmla="*/ 55 w 70"/>
                <a:gd name="T39" fmla="*/ 2 h 17"/>
                <a:gd name="T40" fmla="*/ 53 w 70"/>
                <a:gd name="T41" fmla="*/ 0 h 17"/>
                <a:gd name="T42" fmla="*/ 16 w 70"/>
                <a:gd name="T43" fmla="*/ 0 h 17"/>
                <a:gd name="T44" fmla="*/ 14 w 70"/>
                <a:gd name="T45" fmla="*/ 2 h 17"/>
                <a:gd name="T46" fmla="*/ 2 w 70"/>
                <a:gd name="T47" fmla="*/ 8 h 17"/>
                <a:gd name="T48" fmla="*/ 3 w 70"/>
                <a:gd name="T49" fmla="*/ 7 h 17"/>
                <a:gd name="T50" fmla="*/ 5 w 70"/>
                <a:gd name="T51" fmla="*/ 8 h 17"/>
                <a:gd name="T52" fmla="*/ 3 w 70"/>
                <a:gd name="T53" fmla="*/ 10 h 17"/>
                <a:gd name="T54" fmla="*/ 2 w 70"/>
                <a:gd name="T55" fmla="*/ 8 h 17"/>
                <a:gd name="T56" fmla="*/ 68 w 70"/>
                <a:gd name="T57" fmla="*/ 9 h 17"/>
                <a:gd name="T58" fmla="*/ 66 w 70"/>
                <a:gd name="T59" fmla="*/ 10 h 17"/>
                <a:gd name="T60" fmla="*/ 65 w 70"/>
                <a:gd name="T61" fmla="*/ 9 h 17"/>
                <a:gd name="T62" fmla="*/ 66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4" y="2"/>
                  </a:moveTo>
                  <a:cubicBezTo>
                    <a:pt x="14" y="7"/>
                    <a:pt x="14" y="7"/>
                    <a:pt x="14" y="7"/>
                  </a:cubicBezTo>
                  <a:cubicBezTo>
                    <a:pt x="7" y="7"/>
                    <a:pt x="7" y="7"/>
                    <a:pt x="7" y="7"/>
                  </a:cubicBezTo>
                  <a:cubicBezTo>
                    <a:pt x="6" y="5"/>
                    <a:pt x="5" y="5"/>
                    <a:pt x="3" y="5"/>
                  </a:cubicBezTo>
                  <a:cubicBezTo>
                    <a:pt x="1" y="5"/>
                    <a:pt x="0" y="6"/>
                    <a:pt x="0" y="8"/>
                  </a:cubicBezTo>
                  <a:cubicBezTo>
                    <a:pt x="0" y="11"/>
                    <a:pt x="1" y="12"/>
                    <a:pt x="3" y="12"/>
                  </a:cubicBezTo>
                  <a:cubicBezTo>
                    <a:pt x="5" y="12"/>
                    <a:pt x="6" y="12"/>
                    <a:pt x="7" y="10"/>
                  </a:cubicBezTo>
                  <a:cubicBezTo>
                    <a:pt x="14" y="10"/>
                    <a:pt x="14" y="10"/>
                    <a:pt x="14" y="10"/>
                  </a:cubicBezTo>
                  <a:cubicBezTo>
                    <a:pt x="14" y="15"/>
                    <a:pt x="14" y="15"/>
                    <a:pt x="14" y="15"/>
                  </a:cubicBezTo>
                  <a:cubicBezTo>
                    <a:pt x="14" y="16"/>
                    <a:pt x="15" y="17"/>
                    <a:pt x="16" y="17"/>
                  </a:cubicBezTo>
                  <a:cubicBezTo>
                    <a:pt x="53" y="17"/>
                    <a:pt x="53" y="17"/>
                    <a:pt x="53" y="17"/>
                  </a:cubicBezTo>
                  <a:cubicBezTo>
                    <a:pt x="54" y="17"/>
                    <a:pt x="55" y="16"/>
                    <a:pt x="55" y="15"/>
                  </a:cubicBezTo>
                  <a:cubicBezTo>
                    <a:pt x="55" y="10"/>
                    <a:pt x="55" y="10"/>
                    <a:pt x="55" y="10"/>
                  </a:cubicBezTo>
                  <a:cubicBezTo>
                    <a:pt x="63" y="10"/>
                    <a:pt x="63" y="10"/>
                    <a:pt x="63" y="10"/>
                  </a:cubicBezTo>
                  <a:cubicBezTo>
                    <a:pt x="64" y="12"/>
                    <a:pt x="65" y="12"/>
                    <a:pt x="66" y="13"/>
                  </a:cubicBezTo>
                  <a:cubicBezTo>
                    <a:pt x="69" y="13"/>
                    <a:pt x="70" y="11"/>
                    <a:pt x="70" y="9"/>
                  </a:cubicBezTo>
                  <a:cubicBezTo>
                    <a:pt x="70" y="6"/>
                    <a:pt x="69" y="5"/>
                    <a:pt x="66" y="5"/>
                  </a:cubicBezTo>
                  <a:cubicBezTo>
                    <a:pt x="65" y="5"/>
                    <a:pt x="64" y="6"/>
                    <a:pt x="63" y="7"/>
                  </a:cubicBezTo>
                  <a:cubicBezTo>
                    <a:pt x="55" y="7"/>
                    <a:pt x="55" y="7"/>
                    <a:pt x="55" y="7"/>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2" y="7"/>
                    <a:pt x="3" y="7"/>
                  </a:cubicBezTo>
                  <a:cubicBezTo>
                    <a:pt x="5" y="7"/>
                    <a:pt x="5" y="7"/>
                    <a:pt x="5" y="8"/>
                  </a:cubicBezTo>
                  <a:cubicBezTo>
                    <a:pt x="5" y="10"/>
                    <a:pt x="5" y="10"/>
                    <a:pt x="3" y="10"/>
                  </a:cubicBezTo>
                  <a:cubicBezTo>
                    <a:pt x="2" y="10"/>
                    <a:pt x="2" y="9"/>
                    <a:pt x="2" y="8"/>
                  </a:cubicBezTo>
                  <a:close/>
                  <a:moveTo>
                    <a:pt x="68" y="9"/>
                  </a:moveTo>
                  <a:cubicBezTo>
                    <a:pt x="68" y="10"/>
                    <a:pt x="67" y="10"/>
                    <a:pt x="66" y="10"/>
                  </a:cubicBezTo>
                  <a:cubicBezTo>
                    <a:pt x="65" y="10"/>
                    <a:pt x="65" y="10"/>
                    <a:pt x="65" y="9"/>
                  </a:cubicBezTo>
                  <a:cubicBezTo>
                    <a:pt x="65" y="8"/>
                    <a:pt x="65" y="7"/>
                    <a:pt x="66" y="7"/>
                  </a:cubicBezTo>
                  <a:cubicBezTo>
                    <a:pt x="67"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2" name="Freeform 236"/>
            <p:cNvSpPr>
              <a:spLocks noEditPoints="1"/>
            </p:cNvSpPr>
            <p:nvPr/>
          </p:nvSpPr>
          <p:spPr bwMode="auto">
            <a:xfrm>
              <a:off x="8948738" y="6427788"/>
              <a:ext cx="261938" cy="58738"/>
            </a:xfrm>
            <a:custGeom>
              <a:avLst/>
              <a:gdLst>
                <a:gd name="T0" fmla="*/ 14 w 70"/>
                <a:gd name="T1" fmla="*/ 2 h 16"/>
                <a:gd name="T2" fmla="*/ 14 w 70"/>
                <a:gd name="T3" fmla="*/ 6 h 16"/>
                <a:gd name="T4" fmla="*/ 7 w 70"/>
                <a:gd name="T5" fmla="*/ 6 h 16"/>
                <a:gd name="T6" fmla="*/ 4 w 70"/>
                <a:gd name="T7" fmla="*/ 4 h 16"/>
                <a:gd name="T8" fmla="*/ 0 w 70"/>
                <a:gd name="T9" fmla="*/ 8 h 16"/>
                <a:gd name="T10" fmla="*/ 4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6 w 70"/>
                <a:gd name="T29" fmla="*/ 12 h 16"/>
                <a:gd name="T30" fmla="*/ 70 w 70"/>
                <a:gd name="T31" fmla="*/ 8 h 16"/>
                <a:gd name="T32" fmla="*/ 66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4 w 70"/>
                <a:gd name="T49" fmla="*/ 6 h 16"/>
                <a:gd name="T50" fmla="*/ 5 w 70"/>
                <a:gd name="T51" fmla="*/ 8 h 16"/>
                <a:gd name="T52" fmla="*/ 4 w 70"/>
                <a:gd name="T53" fmla="*/ 10 h 16"/>
                <a:gd name="T54" fmla="*/ 2 w 70"/>
                <a:gd name="T55" fmla="*/ 8 h 16"/>
                <a:gd name="T56" fmla="*/ 68 w 70"/>
                <a:gd name="T57" fmla="*/ 8 h 16"/>
                <a:gd name="T58" fmla="*/ 66 w 70"/>
                <a:gd name="T59" fmla="*/ 10 h 16"/>
                <a:gd name="T60" fmla="*/ 65 w 70"/>
                <a:gd name="T61" fmla="*/ 8 h 16"/>
                <a:gd name="T62" fmla="*/ 66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4" y="4"/>
                  </a:cubicBezTo>
                  <a:cubicBezTo>
                    <a:pt x="1" y="4"/>
                    <a:pt x="0" y="6"/>
                    <a:pt x="0" y="8"/>
                  </a:cubicBezTo>
                  <a:cubicBezTo>
                    <a:pt x="0" y="10"/>
                    <a:pt x="1" y="12"/>
                    <a:pt x="4"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4" y="11"/>
                    <a:pt x="65" y="12"/>
                    <a:pt x="66" y="12"/>
                  </a:cubicBezTo>
                  <a:cubicBezTo>
                    <a:pt x="69" y="12"/>
                    <a:pt x="70" y="10"/>
                    <a:pt x="70" y="8"/>
                  </a:cubicBezTo>
                  <a:cubicBezTo>
                    <a:pt x="70" y="6"/>
                    <a:pt x="69" y="4"/>
                    <a:pt x="66"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3" y="6"/>
                    <a:pt x="4" y="6"/>
                  </a:cubicBezTo>
                  <a:cubicBezTo>
                    <a:pt x="5" y="6"/>
                    <a:pt x="5" y="7"/>
                    <a:pt x="5" y="8"/>
                  </a:cubicBezTo>
                  <a:cubicBezTo>
                    <a:pt x="5" y="9"/>
                    <a:pt x="5" y="10"/>
                    <a:pt x="4" y="10"/>
                  </a:cubicBezTo>
                  <a:cubicBezTo>
                    <a:pt x="3" y="10"/>
                    <a:pt x="2" y="9"/>
                    <a:pt x="2" y="8"/>
                  </a:cubicBezTo>
                  <a:close/>
                  <a:moveTo>
                    <a:pt x="68" y="8"/>
                  </a:moveTo>
                  <a:cubicBezTo>
                    <a:pt x="68" y="9"/>
                    <a:pt x="67" y="10"/>
                    <a:pt x="66" y="10"/>
                  </a:cubicBezTo>
                  <a:cubicBezTo>
                    <a:pt x="65" y="10"/>
                    <a:pt x="65" y="9"/>
                    <a:pt x="65" y="8"/>
                  </a:cubicBezTo>
                  <a:cubicBezTo>
                    <a:pt x="65" y="7"/>
                    <a:pt x="65" y="6"/>
                    <a:pt x="66" y="6"/>
                  </a:cubicBezTo>
                  <a:cubicBezTo>
                    <a:pt x="67"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3" name="Freeform 237"/>
            <p:cNvSpPr>
              <a:spLocks noEditPoints="1"/>
            </p:cNvSpPr>
            <p:nvPr/>
          </p:nvSpPr>
          <p:spPr bwMode="auto">
            <a:xfrm>
              <a:off x="8948738" y="6337301"/>
              <a:ext cx="261938" cy="63500"/>
            </a:xfrm>
            <a:custGeom>
              <a:avLst/>
              <a:gdLst>
                <a:gd name="T0" fmla="*/ 14 w 70"/>
                <a:gd name="T1" fmla="*/ 2 h 17"/>
                <a:gd name="T2" fmla="*/ 14 w 70"/>
                <a:gd name="T3" fmla="*/ 7 h 17"/>
                <a:gd name="T4" fmla="*/ 7 w 70"/>
                <a:gd name="T5" fmla="*/ 7 h 17"/>
                <a:gd name="T6" fmla="*/ 4 w 70"/>
                <a:gd name="T7" fmla="*/ 5 h 17"/>
                <a:gd name="T8" fmla="*/ 0 w 70"/>
                <a:gd name="T9" fmla="*/ 9 h 17"/>
                <a:gd name="T10" fmla="*/ 4 w 70"/>
                <a:gd name="T11" fmla="*/ 12 h 17"/>
                <a:gd name="T12" fmla="*/ 7 w 70"/>
                <a:gd name="T13" fmla="*/ 10 h 17"/>
                <a:gd name="T14" fmla="*/ 14 w 70"/>
                <a:gd name="T15" fmla="*/ 10 h 17"/>
                <a:gd name="T16" fmla="*/ 14 w 70"/>
                <a:gd name="T17" fmla="*/ 15 h 17"/>
                <a:gd name="T18" fmla="*/ 16 w 70"/>
                <a:gd name="T19" fmla="*/ 17 h 17"/>
                <a:gd name="T20" fmla="*/ 53 w 70"/>
                <a:gd name="T21" fmla="*/ 17 h 17"/>
                <a:gd name="T22" fmla="*/ 55 w 70"/>
                <a:gd name="T23" fmla="*/ 15 h 17"/>
                <a:gd name="T24" fmla="*/ 55 w 70"/>
                <a:gd name="T25" fmla="*/ 10 h 17"/>
                <a:gd name="T26" fmla="*/ 63 w 70"/>
                <a:gd name="T27" fmla="*/ 10 h 17"/>
                <a:gd name="T28" fmla="*/ 66 w 70"/>
                <a:gd name="T29" fmla="*/ 13 h 17"/>
                <a:gd name="T30" fmla="*/ 70 w 70"/>
                <a:gd name="T31" fmla="*/ 9 h 17"/>
                <a:gd name="T32" fmla="*/ 66 w 70"/>
                <a:gd name="T33" fmla="*/ 5 h 17"/>
                <a:gd name="T34" fmla="*/ 63 w 70"/>
                <a:gd name="T35" fmla="*/ 7 h 17"/>
                <a:gd name="T36" fmla="*/ 55 w 70"/>
                <a:gd name="T37" fmla="*/ 7 h 17"/>
                <a:gd name="T38" fmla="*/ 55 w 70"/>
                <a:gd name="T39" fmla="*/ 2 h 17"/>
                <a:gd name="T40" fmla="*/ 53 w 70"/>
                <a:gd name="T41" fmla="*/ 0 h 17"/>
                <a:gd name="T42" fmla="*/ 16 w 70"/>
                <a:gd name="T43" fmla="*/ 0 h 17"/>
                <a:gd name="T44" fmla="*/ 14 w 70"/>
                <a:gd name="T45" fmla="*/ 2 h 17"/>
                <a:gd name="T46" fmla="*/ 2 w 70"/>
                <a:gd name="T47" fmla="*/ 9 h 17"/>
                <a:gd name="T48" fmla="*/ 4 w 70"/>
                <a:gd name="T49" fmla="*/ 7 h 17"/>
                <a:gd name="T50" fmla="*/ 5 w 70"/>
                <a:gd name="T51" fmla="*/ 9 h 17"/>
                <a:gd name="T52" fmla="*/ 4 w 70"/>
                <a:gd name="T53" fmla="*/ 10 h 17"/>
                <a:gd name="T54" fmla="*/ 2 w 70"/>
                <a:gd name="T55" fmla="*/ 9 h 17"/>
                <a:gd name="T56" fmla="*/ 68 w 70"/>
                <a:gd name="T57" fmla="*/ 9 h 17"/>
                <a:gd name="T58" fmla="*/ 66 w 70"/>
                <a:gd name="T59" fmla="*/ 11 h 17"/>
                <a:gd name="T60" fmla="*/ 65 w 70"/>
                <a:gd name="T61" fmla="*/ 9 h 17"/>
                <a:gd name="T62" fmla="*/ 66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4" y="2"/>
                  </a:moveTo>
                  <a:cubicBezTo>
                    <a:pt x="14" y="7"/>
                    <a:pt x="14" y="7"/>
                    <a:pt x="14" y="7"/>
                  </a:cubicBezTo>
                  <a:cubicBezTo>
                    <a:pt x="7" y="7"/>
                    <a:pt x="7" y="7"/>
                    <a:pt x="7" y="7"/>
                  </a:cubicBezTo>
                  <a:cubicBezTo>
                    <a:pt x="6" y="5"/>
                    <a:pt x="5" y="5"/>
                    <a:pt x="4" y="5"/>
                  </a:cubicBezTo>
                  <a:cubicBezTo>
                    <a:pt x="1" y="5"/>
                    <a:pt x="0" y="6"/>
                    <a:pt x="0" y="9"/>
                  </a:cubicBezTo>
                  <a:cubicBezTo>
                    <a:pt x="0" y="11"/>
                    <a:pt x="1" y="12"/>
                    <a:pt x="4" y="12"/>
                  </a:cubicBezTo>
                  <a:cubicBezTo>
                    <a:pt x="5" y="12"/>
                    <a:pt x="6" y="12"/>
                    <a:pt x="7" y="10"/>
                  </a:cubicBezTo>
                  <a:cubicBezTo>
                    <a:pt x="14" y="10"/>
                    <a:pt x="14" y="10"/>
                    <a:pt x="14" y="10"/>
                  </a:cubicBezTo>
                  <a:cubicBezTo>
                    <a:pt x="14" y="15"/>
                    <a:pt x="14" y="15"/>
                    <a:pt x="14" y="15"/>
                  </a:cubicBezTo>
                  <a:cubicBezTo>
                    <a:pt x="14" y="16"/>
                    <a:pt x="15" y="17"/>
                    <a:pt x="16" y="17"/>
                  </a:cubicBezTo>
                  <a:cubicBezTo>
                    <a:pt x="53" y="17"/>
                    <a:pt x="53" y="17"/>
                    <a:pt x="53" y="17"/>
                  </a:cubicBezTo>
                  <a:cubicBezTo>
                    <a:pt x="54" y="17"/>
                    <a:pt x="55" y="16"/>
                    <a:pt x="55" y="15"/>
                  </a:cubicBezTo>
                  <a:cubicBezTo>
                    <a:pt x="55" y="10"/>
                    <a:pt x="55" y="10"/>
                    <a:pt x="55" y="10"/>
                  </a:cubicBezTo>
                  <a:cubicBezTo>
                    <a:pt x="63" y="10"/>
                    <a:pt x="63" y="10"/>
                    <a:pt x="63" y="10"/>
                  </a:cubicBezTo>
                  <a:cubicBezTo>
                    <a:pt x="64" y="12"/>
                    <a:pt x="65" y="13"/>
                    <a:pt x="66" y="13"/>
                  </a:cubicBezTo>
                  <a:cubicBezTo>
                    <a:pt x="69" y="13"/>
                    <a:pt x="70" y="11"/>
                    <a:pt x="70" y="9"/>
                  </a:cubicBezTo>
                  <a:cubicBezTo>
                    <a:pt x="70" y="7"/>
                    <a:pt x="69" y="5"/>
                    <a:pt x="66" y="5"/>
                  </a:cubicBezTo>
                  <a:cubicBezTo>
                    <a:pt x="65" y="5"/>
                    <a:pt x="64" y="6"/>
                    <a:pt x="63" y="7"/>
                  </a:cubicBezTo>
                  <a:cubicBezTo>
                    <a:pt x="55" y="7"/>
                    <a:pt x="55" y="7"/>
                    <a:pt x="55" y="7"/>
                  </a:cubicBezTo>
                  <a:cubicBezTo>
                    <a:pt x="55" y="2"/>
                    <a:pt x="55" y="2"/>
                    <a:pt x="55" y="2"/>
                  </a:cubicBezTo>
                  <a:cubicBezTo>
                    <a:pt x="55" y="1"/>
                    <a:pt x="54" y="0"/>
                    <a:pt x="53" y="0"/>
                  </a:cubicBezTo>
                  <a:cubicBezTo>
                    <a:pt x="16" y="0"/>
                    <a:pt x="16" y="0"/>
                    <a:pt x="16" y="0"/>
                  </a:cubicBezTo>
                  <a:cubicBezTo>
                    <a:pt x="15" y="0"/>
                    <a:pt x="14" y="1"/>
                    <a:pt x="14" y="2"/>
                  </a:cubicBezTo>
                  <a:close/>
                  <a:moveTo>
                    <a:pt x="2" y="9"/>
                  </a:moveTo>
                  <a:cubicBezTo>
                    <a:pt x="2" y="8"/>
                    <a:pt x="3" y="7"/>
                    <a:pt x="4" y="7"/>
                  </a:cubicBezTo>
                  <a:cubicBezTo>
                    <a:pt x="5" y="7"/>
                    <a:pt x="5" y="8"/>
                    <a:pt x="5" y="9"/>
                  </a:cubicBezTo>
                  <a:cubicBezTo>
                    <a:pt x="5" y="10"/>
                    <a:pt x="5" y="10"/>
                    <a:pt x="4" y="10"/>
                  </a:cubicBezTo>
                  <a:cubicBezTo>
                    <a:pt x="3" y="10"/>
                    <a:pt x="2" y="10"/>
                    <a:pt x="2" y="9"/>
                  </a:cubicBezTo>
                  <a:close/>
                  <a:moveTo>
                    <a:pt x="68" y="9"/>
                  </a:moveTo>
                  <a:cubicBezTo>
                    <a:pt x="68" y="10"/>
                    <a:pt x="67" y="11"/>
                    <a:pt x="66" y="11"/>
                  </a:cubicBezTo>
                  <a:cubicBezTo>
                    <a:pt x="65" y="11"/>
                    <a:pt x="65" y="10"/>
                    <a:pt x="65" y="9"/>
                  </a:cubicBezTo>
                  <a:cubicBezTo>
                    <a:pt x="65" y="8"/>
                    <a:pt x="65" y="7"/>
                    <a:pt x="66" y="7"/>
                  </a:cubicBezTo>
                  <a:cubicBezTo>
                    <a:pt x="67"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4" name="Freeform 238"/>
            <p:cNvSpPr>
              <a:spLocks noEditPoints="1"/>
            </p:cNvSpPr>
            <p:nvPr/>
          </p:nvSpPr>
          <p:spPr bwMode="auto">
            <a:xfrm>
              <a:off x="8948738" y="6249988"/>
              <a:ext cx="261938" cy="60325"/>
            </a:xfrm>
            <a:custGeom>
              <a:avLst/>
              <a:gdLst>
                <a:gd name="T0" fmla="*/ 14 w 70"/>
                <a:gd name="T1" fmla="*/ 2 h 16"/>
                <a:gd name="T2" fmla="*/ 14 w 70"/>
                <a:gd name="T3" fmla="*/ 6 h 16"/>
                <a:gd name="T4" fmla="*/ 7 w 70"/>
                <a:gd name="T5" fmla="*/ 6 h 16"/>
                <a:gd name="T6" fmla="*/ 4 w 70"/>
                <a:gd name="T7" fmla="*/ 4 h 16"/>
                <a:gd name="T8" fmla="*/ 0 w 70"/>
                <a:gd name="T9" fmla="*/ 8 h 16"/>
                <a:gd name="T10" fmla="*/ 4 w 70"/>
                <a:gd name="T11" fmla="*/ 12 h 16"/>
                <a:gd name="T12" fmla="*/ 7 w 70"/>
                <a:gd name="T13" fmla="*/ 10 h 16"/>
                <a:gd name="T14" fmla="*/ 14 w 70"/>
                <a:gd name="T15" fmla="*/ 10 h 16"/>
                <a:gd name="T16" fmla="*/ 14 w 70"/>
                <a:gd name="T17" fmla="*/ 14 h 16"/>
                <a:gd name="T18" fmla="*/ 16 w 70"/>
                <a:gd name="T19" fmla="*/ 16 h 16"/>
                <a:gd name="T20" fmla="*/ 53 w 70"/>
                <a:gd name="T21" fmla="*/ 16 h 16"/>
                <a:gd name="T22" fmla="*/ 55 w 70"/>
                <a:gd name="T23" fmla="*/ 14 h 16"/>
                <a:gd name="T24" fmla="*/ 55 w 70"/>
                <a:gd name="T25" fmla="*/ 10 h 16"/>
                <a:gd name="T26" fmla="*/ 63 w 70"/>
                <a:gd name="T27" fmla="*/ 10 h 16"/>
                <a:gd name="T28" fmla="*/ 67 w 70"/>
                <a:gd name="T29" fmla="*/ 12 h 16"/>
                <a:gd name="T30" fmla="*/ 70 w 70"/>
                <a:gd name="T31" fmla="*/ 8 h 16"/>
                <a:gd name="T32" fmla="*/ 67 w 70"/>
                <a:gd name="T33" fmla="*/ 4 h 16"/>
                <a:gd name="T34" fmla="*/ 63 w 70"/>
                <a:gd name="T35" fmla="*/ 6 h 16"/>
                <a:gd name="T36" fmla="*/ 55 w 70"/>
                <a:gd name="T37" fmla="*/ 6 h 16"/>
                <a:gd name="T38" fmla="*/ 55 w 70"/>
                <a:gd name="T39" fmla="*/ 2 h 16"/>
                <a:gd name="T40" fmla="*/ 53 w 70"/>
                <a:gd name="T41" fmla="*/ 0 h 16"/>
                <a:gd name="T42" fmla="*/ 16 w 70"/>
                <a:gd name="T43" fmla="*/ 0 h 16"/>
                <a:gd name="T44" fmla="*/ 14 w 70"/>
                <a:gd name="T45" fmla="*/ 2 h 16"/>
                <a:gd name="T46" fmla="*/ 2 w 70"/>
                <a:gd name="T47" fmla="*/ 8 h 16"/>
                <a:gd name="T48" fmla="*/ 4 w 70"/>
                <a:gd name="T49" fmla="*/ 6 h 16"/>
                <a:gd name="T50" fmla="*/ 5 w 70"/>
                <a:gd name="T51" fmla="*/ 8 h 16"/>
                <a:gd name="T52" fmla="*/ 4 w 70"/>
                <a:gd name="T53" fmla="*/ 10 h 16"/>
                <a:gd name="T54" fmla="*/ 2 w 70"/>
                <a:gd name="T55" fmla="*/ 8 h 16"/>
                <a:gd name="T56" fmla="*/ 68 w 70"/>
                <a:gd name="T57" fmla="*/ 8 h 16"/>
                <a:gd name="T58" fmla="*/ 67 w 70"/>
                <a:gd name="T59" fmla="*/ 10 h 16"/>
                <a:gd name="T60" fmla="*/ 65 w 70"/>
                <a:gd name="T61" fmla="*/ 8 h 16"/>
                <a:gd name="T62" fmla="*/ 67 w 70"/>
                <a:gd name="T63" fmla="*/ 6 h 16"/>
                <a:gd name="T64" fmla="*/ 68 w 70"/>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6">
                  <a:moveTo>
                    <a:pt x="14" y="2"/>
                  </a:moveTo>
                  <a:cubicBezTo>
                    <a:pt x="14" y="6"/>
                    <a:pt x="14" y="6"/>
                    <a:pt x="14" y="6"/>
                  </a:cubicBezTo>
                  <a:cubicBezTo>
                    <a:pt x="7" y="6"/>
                    <a:pt x="7" y="6"/>
                    <a:pt x="7" y="6"/>
                  </a:cubicBezTo>
                  <a:cubicBezTo>
                    <a:pt x="6" y="5"/>
                    <a:pt x="5" y="4"/>
                    <a:pt x="4" y="4"/>
                  </a:cubicBezTo>
                  <a:cubicBezTo>
                    <a:pt x="1" y="4"/>
                    <a:pt x="0" y="6"/>
                    <a:pt x="0" y="8"/>
                  </a:cubicBezTo>
                  <a:cubicBezTo>
                    <a:pt x="0" y="10"/>
                    <a:pt x="1" y="12"/>
                    <a:pt x="4" y="12"/>
                  </a:cubicBezTo>
                  <a:cubicBezTo>
                    <a:pt x="5" y="12"/>
                    <a:pt x="6" y="11"/>
                    <a:pt x="7" y="10"/>
                  </a:cubicBezTo>
                  <a:cubicBezTo>
                    <a:pt x="14" y="10"/>
                    <a:pt x="14" y="10"/>
                    <a:pt x="14" y="10"/>
                  </a:cubicBezTo>
                  <a:cubicBezTo>
                    <a:pt x="14" y="14"/>
                    <a:pt x="14" y="14"/>
                    <a:pt x="14" y="14"/>
                  </a:cubicBezTo>
                  <a:cubicBezTo>
                    <a:pt x="14" y="15"/>
                    <a:pt x="15" y="16"/>
                    <a:pt x="16" y="16"/>
                  </a:cubicBezTo>
                  <a:cubicBezTo>
                    <a:pt x="53" y="16"/>
                    <a:pt x="53" y="16"/>
                    <a:pt x="53" y="16"/>
                  </a:cubicBezTo>
                  <a:cubicBezTo>
                    <a:pt x="54" y="16"/>
                    <a:pt x="55" y="16"/>
                    <a:pt x="55" y="14"/>
                  </a:cubicBezTo>
                  <a:cubicBezTo>
                    <a:pt x="55" y="10"/>
                    <a:pt x="55" y="10"/>
                    <a:pt x="55" y="10"/>
                  </a:cubicBezTo>
                  <a:cubicBezTo>
                    <a:pt x="63" y="10"/>
                    <a:pt x="63" y="10"/>
                    <a:pt x="63" y="10"/>
                  </a:cubicBezTo>
                  <a:cubicBezTo>
                    <a:pt x="64" y="11"/>
                    <a:pt x="65" y="12"/>
                    <a:pt x="67" y="12"/>
                  </a:cubicBezTo>
                  <a:cubicBezTo>
                    <a:pt x="69" y="12"/>
                    <a:pt x="70" y="10"/>
                    <a:pt x="70" y="8"/>
                  </a:cubicBezTo>
                  <a:cubicBezTo>
                    <a:pt x="70" y="6"/>
                    <a:pt x="69" y="4"/>
                    <a:pt x="67"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4" y="1"/>
                    <a:pt x="14" y="2"/>
                  </a:cubicBezTo>
                  <a:close/>
                  <a:moveTo>
                    <a:pt x="2" y="8"/>
                  </a:moveTo>
                  <a:cubicBezTo>
                    <a:pt x="2" y="7"/>
                    <a:pt x="3" y="6"/>
                    <a:pt x="4" y="6"/>
                  </a:cubicBezTo>
                  <a:cubicBezTo>
                    <a:pt x="5" y="6"/>
                    <a:pt x="5" y="7"/>
                    <a:pt x="5" y="8"/>
                  </a:cubicBezTo>
                  <a:cubicBezTo>
                    <a:pt x="5" y="9"/>
                    <a:pt x="5" y="10"/>
                    <a:pt x="4" y="10"/>
                  </a:cubicBezTo>
                  <a:cubicBezTo>
                    <a:pt x="3" y="10"/>
                    <a:pt x="2" y="9"/>
                    <a:pt x="2" y="8"/>
                  </a:cubicBezTo>
                  <a:close/>
                  <a:moveTo>
                    <a:pt x="68" y="8"/>
                  </a:moveTo>
                  <a:cubicBezTo>
                    <a:pt x="68" y="9"/>
                    <a:pt x="68" y="10"/>
                    <a:pt x="67" y="10"/>
                  </a:cubicBezTo>
                  <a:cubicBezTo>
                    <a:pt x="66" y="10"/>
                    <a:pt x="65" y="9"/>
                    <a:pt x="65" y="8"/>
                  </a:cubicBezTo>
                  <a:cubicBezTo>
                    <a:pt x="65" y="7"/>
                    <a:pt x="66" y="6"/>
                    <a:pt x="67" y="6"/>
                  </a:cubicBezTo>
                  <a:cubicBezTo>
                    <a:pt x="68"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5" name="Freeform 239"/>
            <p:cNvSpPr>
              <a:spLocks noEditPoints="1"/>
            </p:cNvSpPr>
            <p:nvPr/>
          </p:nvSpPr>
          <p:spPr bwMode="auto">
            <a:xfrm>
              <a:off x="8948738" y="6161088"/>
              <a:ext cx="261938" cy="63500"/>
            </a:xfrm>
            <a:custGeom>
              <a:avLst/>
              <a:gdLst>
                <a:gd name="T0" fmla="*/ 15 w 70"/>
                <a:gd name="T1" fmla="*/ 2 h 17"/>
                <a:gd name="T2" fmla="*/ 15 w 70"/>
                <a:gd name="T3" fmla="*/ 7 h 17"/>
                <a:gd name="T4" fmla="*/ 7 w 70"/>
                <a:gd name="T5" fmla="*/ 7 h 17"/>
                <a:gd name="T6" fmla="*/ 4 w 70"/>
                <a:gd name="T7" fmla="*/ 5 h 17"/>
                <a:gd name="T8" fmla="*/ 0 w 70"/>
                <a:gd name="T9" fmla="*/ 9 h 17"/>
                <a:gd name="T10" fmla="*/ 4 w 70"/>
                <a:gd name="T11" fmla="*/ 13 h 17"/>
                <a:gd name="T12" fmla="*/ 7 w 70"/>
                <a:gd name="T13" fmla="*/ 10 h 17"/>
                <a:gd name="T14" fmla="*/ 15 w 70"/>
                <a:gd name="T15" fmla="*/ 10 h 17"/>
                <a:gd name="T16" fmla="*/ 15 w 70"/>
                <a:gd name="T17" fmla="*/ 15 h 17"/>
                <a:gd name="T18" fmla="*/ 16 w 70"/>
                <a:gd name="T19" fmla="*/ 17 h 17"/>
                <a:gd name="T20" fmla="*/ 53 w 70"/>
                <a:gd name="T21" fmla="*/ 17 h 17"/>
                <a:gd name="T22" fmla="*/ 55 w 70"/>
                <a:gd name="T23" fmla="*/ 15 h 17"/>
                <a:gd name="T24" fmla="*/ 55 w 70"/>
                <a:gd name="T25" fmla="*/ 11 h 17"/>
                <a:gd name="T26" fmla="*/ 63 w 70"/>
                <a:gd name="T27" fmla="*/ 11 h 17"/>
                <a:gd name="T28" fmla="*/ 67 w 70"/>
                <a:gd name="T29" fmla="*/ 13 h 17"/>
                <a:gd name="T30" fmla="*/ 70 w 70"/>
                <a:gd name="T31" fmla="*/ 9 h 17"/>
                <a:gd name="T32" fmla="*/ 67 w 70"/>
                <a:gd name="T33" fmla="*/ 5 h 17"/>
                <a:gd name="T34" fmla="*/ 63 w 70"/>
                <a:gd name="T35" fmla="*/ 7 h 17"/>
                <a:gd name="T36" fmla="*/ 55 w 70"/>
                <a:gd name="T37" fmla="*/ 7 h 17"/>
                <a:gd name="T38" fmla="*/ 55 w 70"/>
                <a:gd name="T39" fmla="*/ 2 h 17"/>
                <a:gd name="T40" fmla="*/ 53 w 70"/>
                <a:gd name="T41" fmla="*/ 1 h 17"/>
                <a:gd name="T42" fmla="*/ 16 w 70"/>
                <a:gd name="T43" fmla="*/ 0 h 17"/>
                <a:gd name="T44" fmla="*/ 15 w 70"/>
                <a:gd name="T45" fmla="*/ 2 h 17"/>
                <a:gd name="T46" fmla="*/ 2 w 70"/>
                <a:gd name="T47" fmla="*/ 9 h 17"/>
                <a:gd name="T48" fmla="*/ 4 w 70"/>
                <a:gd name="T49" fmla="*/ 7 h 17"/>
                <a:gd name="T50" fmla="*/ 6 w 70"/>
                <a:gd name="T51" fmla="*/ 9 h 17"/>
                <a:gd name="T52" fmla="*/ 4 w 70"/>
                <a:gd name="T53" fmla="*/ 10 h 17"/>
                <a:gd name="T54" fmla="*/ 2 w 70"/>
                <a:gd name="T55" fmla="*/ 9 h 17"/>
                <a:gd name="T56" fmla="*/ 68 w 70"/>
                <a:gd name="T57" fmla="*/ 9 h 17"/>
                <a:gd name="T58" fmla="*/ 67 w 70"/>
                <a:gd name="T59" fmla="*/ 11 h 17"/>
                <a:gd name="T60" fmla="*/ 65 w 70"/>
                <a:gd name="T61" fmla="*/ 9 h 17"/>
                <a:gd name="T62" fmla="*/ 67 w 70"/>
                <a:gd name="T63" fmla="*/ 7 h 17"/>
                <a:gd name="T64" fmla="*/ 68 w 70"/>
                <a:gd name="T6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17">
                  <a:moveTo>
                    <a:pt x="15" y="2"/>
                  </a:moveTo>
                  <a:cubicBezTo>
                    <a:pt x="15" y="7"/>
                    <a:pt x="15" y="7"/>
                    <a:pt x="15" y="7"/>
                  </a:cubicBezTo>
                  <a:cubicBezTo>
                    <a:pt x="7" y="7"/>
                    <a:pt x="7" y="7"/>
                    <a:pt x="7" y="7"/>
                  </a:cubicBezTo>
                  <a:cubicBezTo>
                    <a:pt x="7" y="6"/>
                    <a:pt x="5" y="5"/>
                    <a:pt x="4" y="5"/>
                  </a:cubicBezTo>
                  <a:cubicBezTo>
                    <a:pt x="2" y="5"/>
                    <a:pt x="0" y="6"/>
                    <a:pt x="0" y="9"/>
                  </a:cubicBezTo>
                  <a:cubicBezTo>
                    <a:pt x="0" y="11"/>
                    <a:pt x="2" y="13"/>
                    <a:pt x="4" y="13"/>
                  </a:cubicBezTo>
                  <a:cubicBezTo>
                    <a:pt x="5" y="13"/>
                    <a:pt x="6" y="12"/>
                    <a:pt x="7" y="10"/>
                  </a:cubicBezTo>
                  <a:cubicBezTo>
                    <a:pt x="15" y="10"/>
                    <a:pt x="15" y="10"/>
                    <a:pt x="15" y="10"/>
                  </a:cubicBezTo>
                  <a:cubicBezTo>
                    <a:pt x="15" y="15"/>
                    <a:pt x="15" y="15"/>
                    <a:pt x="15" y="15"/>
                  </a:cubicBezTo>
                  <a:cubicBezTo>
                    <a:pt x="14" y="16"/>
                    <a:pt x="15" y="17"/>
                    <a:pt x="16" y="17"/>
                  </a:cubicBezTo>
                  <a:cubicBezTo>
                    <a:pt x="53" y="17"/>
                    <a:pt x="53" y="17"/>
                    <a:pt x="53" y="17"/>
                  </a:cubicBezTo>
                  <a:cubicBezTo>
                    <a:pt x="54" y="17"/>
                    <a:pt x="55" y="16"/>
                    <a:pt x="55" y="15"/>
                  </a:cubicBezTo>
                  <a:cubicBezTo>
                    <a:pt x="55" y="11"/>
                    <a:pt x="55" y="11"/>
                    <a:pt x="55" y="11"/>
                  </a:cubicBezTo>
                  <a:cubicBezTo>
                    <a:pt x="63" y="11"/>
                    <a:pt x="63" y="11"/>
                    <a:pt x="63" y="11"/>
                  </a:cubicBezTo>
                  <a:cubicBezTo>
                    <a:pt x="64" y="12"/>
                    <a:pt x="65" y="13"/>
                    <a:pt x="67" y="13"/>
                  </a:cubicBezTo>
                  <a:cubicBezTo>
                    <a:pt x="69" y="13"/>
                    <a:pt x="70" y="11"/>
                    <a:pt x="70" y="9"/>
                  </a:cubicBezTo>
                  <a:cubicBezTo>
                    <a:pt x="70" y="7"/>
                    <a:pt x="69" y="5"/>
                    <a:pt x="67" y="5"/>
                  </a:cubicBezTo>
                  <a:cubicBezTo>
                    <a:pt x="65" y="5"/>
                    <a:pt x="64" y="6"/>
                    <a:pt x="63" y="7"/>
                  </a:cubicBezTo>
                  <a:cubicBezTo>
                    <a:pt x="55" y="7"/>
                    <a:pt x="55" y="7"/>
                    <a:pt x="55" y="7"/>
                  </a:cubicBezTo>
                  <a:cubicBezTo>
                    <a:pt x="55" y="2"/>
                    <a:pt x="55" y="2"/>
                    <a:pt x="55" y="2"/>
                  </a:cubicBezTo>
                  <a:cubicBezTo>
                    <a:pt x="55" y="1"/>
                    <a:pt x="54" y="1"/>
                    <a:pt x="53" y="1"/>
                  </a:cubicBezTo>
                  <a:cubicBezTo>
                    <a:pt x="16" y="0"/>
                    <a:pt x="16" y="0"/>
                    <a:pt x="16" y="0"/>
                  </a:cubicBezTo>
                  <a:cubicBezTo>
                    <a:pt x="15" y="0"/>
                    <a:pt x="15" y="1"/>
                    <a:pt x="15" y="2"/>
                  </a:cubicBezTo>
                  <a:close/>
                  <a:moveTo>
                    <a:pt x="2" y="9"/>
                  </a:moveTo>
                  <a:cubicBezTo>
                    <a:pt x="2" y="8"/>
                    <a:pt x="3" y="7"/>
                    <a:pt x="4" y="7"/>
                  </a:cubicBezTo>
                  <a:cubicBezTo>
                    <a:pt x="5" y="7"/>
                    <a:pt x="6" y="8"/>
                    <a:pt x="6" y="9"/>
                  </a:cubicBezTo>
                  <a:cubicBezTo>
                    <a:pt x="6" y="10"/>
                    <a:pt x="5" y="10"/>
                    <a:pt x="4" y="10"/>
                  </a:cubicBezTo>
                  <a:cubicBezTo>
                    <a:pt x="3" y="10"/>
                    <a:pt x="2" y="10"/>
                    <a:pt x="2" y="9"/>
                  </a:cubicBezTo>
                  <a:close/>
                  <a:moveTo>
                    <a:pt x="68" y="9"/>
                  </a:moveTo>
                  <a:cubicBezTo>
                    <a:pt x="68" y="10"/>
                    <a:pt x="68" y="11"/>
                    <a:pt x="67" y="11"/>
                  </a:cubicBezTo>
                  <a:cubicBezTo>
                    <a:pt x="66" y="11"/>
                    <a:pt x="65" y="10"/>
                    <a:pt x="65" y="9"/>
                  </a:cubicBezTo>
                  <a:cubicBezTo>
                    <a:pt x="65" y="8"/>
                    <a:pt x="66" y="7"/>
                    <a:pt x="67" y="7"/>
                  </a:cubicBezTo>
                  <a:cubicBezTo>
                    <a:pt x="68" y="7"/>
                    <a:pt x="68" y="8"/>
                    <a:pt x="6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6" name="Freeform 240"/>
            <p:cNvSpPr>
              <a:spLocks noEditPoints="1"/>
            </p:cNvSpPr>
            <p:nvPr/>
          </p:nvSpPr>
          <p:spPr bwMode="auto">
            <a:xfrm>
              <a:off x="8948738" y="6073776"/>
              <a:ext cx="265113" cy="60325"/>
            </a:xfrm>
            <a:custGeom>
              <a:avLst/>
              <a:gdLst>
                <a:gd name="T0" fmla="*/ 15 w 71"/>
                <a:gd name="T1" fmla="*/ 2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10 h 16"/>
                <a:gd name="T14" fmla="*/ 15 w 71"/>
                <a:gd name="T15" fmla="*/ 10 h 16"/>
                <a:gd name="T16" fmla="*/ 15 w 71"/>
                <a:gd name="T17" fmla="*/ 14 h 16"/>
                <a:gd name="T18" fmla="*/ 16 w 71"/>
                <a:gd name="T19" fmla="*/ 16 h 16"/>
                <a:gd name="T20" fmla="*/ 53 w 71"/>
                <a:gd name="T21" fmla="*/ 16 h 16"/>
                <a:gd name="T22" fmla="*/ 55 w 71"/>
                <a:gd name="T23" fmla="*/ 15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6 h 16"/>
                <a:gd name="T36" fmla="*/ 55 w 71"/>
                <a:gd name="T37" fmla="*/ 6 h 16"/>
                <a:gd name="T38" fmla="*/ 55 w 71"/>
                <a:gd name="T39" fmla="*/ 2 h 16"/>
                <a:gd name="T40" fmla="*/ 53 w 71"/>
                <a:gd name="T41" fmla="*/ 0 h 16"/>
                <a:gd name="T42" fmla="*/ 16 w 71"/>
                <a:gd name="T43" fmla="*/ 0 h 16"/>
                <a:gd name="T44" fmla="*/ 15 w 71"/>
                <a:gd name="T45" fmla="*/ 2 h 16"/>
                <a:gd name="T46" fmla="*/ 2 w 71"/>
                <a:gd name="T47" fmla="*/ 8 h 16"/>
                <a:gd name="T48" fmla="*/ 4 w 71"/>
                <a:gd name="T49" fmla="*/ 6 h 16"/>
                <a:gd name="T50" fmla="*/ 6 w 71"/>
                <a:gd name="T51" fmla="*/ 8 h 16"/>
                <a:gd name="T52" fmla="*/ 4 w 71"/>
                <a:gd name="T53" fmla="*/ 10 h 16"/>
                <a:gd name="T54" fmla="*/ 2 w 71"/>
                <a:gd name="T55" fmla="*/ 8 h 16"/>
                <a:gd name="T56" fmla="*/ 68 w 71"/>
                <a:gd name="T57" fmla="*/ 8 h 16"/>
                <a:gd name="T58" fmla="*/ 67 w 71"/>
                <a:gd name="T59" fmla="*/ 10 h 16"/>
                <a:gd name="T60" fmla="*/ 65 w 71"/>
                <a:gd name="T61" fmla="*/ 8 h 16"/>
                <a:gd name="T62" fmla="*/ 67 w 71"/>
                <a:gd name="T63" fmla="*/ 6 h 16"/>
                <a:gd name="T64" fmla="*/ 68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4"/>
                    <a:pt x="15" y="14"/>
                    <a:pt x="15" y="14"/>
                  </a:cubicBezTo>
                  <a:cubicBezTo>
                    <a:pt x="15" y="15"/>
                    <a:pt x="15" y="16"/>
                    <a:pt x="16" y="16"/>
                  </a:cubicBezTo>
                  <a:cubicBezTo>
                    <a:pt x="53" y="16"/>
                    <a:pt x="53" y="16"/>
                    <a:pt x="53" y="16"/>
                  </a:cubicBezTo>
                  <a:cubicBezTo>
                    <a:pt x="54" y="16"/>
                    <a:pt x="55" y="16"/>
                    <a:pt x="55" y="15"/>
                  </a:cubicBezTo>
                  <a:cubicBezTo>
                    <a:pt x="55" y="10"/>
                    <a:pt x="55" y="10"/>
                    <a:pt x="55" y="10"/>
                  </a:cubicBezTo>
                  <a:cubicBezTo>
                    <a:pt x="63" y="10"/>
                    <a:pt x="63" y="10"/>
                    <a:pt x="63" y="10"/>
                  </a:cubicBezTo>
                  <a:cubicBezTo>
                    <a:pt x="64" y="11"/>
                    <a:pt x="65" y="12"/>
                    <a:pt x="67" y="12"/>
                  </a:cubicBezTo>
                  <a:cubicBezTo>
                    <a:pt x="69" y="12"/>
                    <a:pt x="71" y="10"/>
                    <a:pt x="71" y="8"/>
                  </a:cubicBezTo>
                  <a:cubicBezTo>
                    <a:pt x="71" y="6"/>
                    <a:pt x="69" y="4"/>
                    <a:pt x="67" y="4"/>
                  </a:cubicBezTo>
                  <a:cubicBezTo>
                    <a:pt x="65" y="4"/>
                    <a:pt x="64" y="5"/>
                    <a:pt x="63" y="6"/>
                  </a:cubicBezTo>
                  <a:cubicBezTo>
                    <a:pt x="55" y="6"/>
                    <a:pt x="55" y="6"/>
                    <a:pt x="55" y="6"/>
                  </a:cubicBezTo>
                  <a:cubicBezTo>
                    <a:pt x="55" y="2"/>
                    <a:pt x="55" y="2"/>
                    <a:pt x="55" y="2"/>
                  </a:cubicBezTo>
                  <a:cubicBezTo>
                    <a:pt x="55" y="1"/>
                    <a:pt x="54" y="0"/>
                    <a:pt x="53" y="0"/>
                  </a:cubicBezTo>
                  <a:cubicBezTo>
                    <a:pt x="16" y="0"/>
                    <a:pt x="16" y="0"/>
                    <a:pt x="16" y="0"/>
                  </a:cubicBezTo>
                  <a:cubicBezTo>
                    <a:pt x="15"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8" y="8"/>
                  </a:moveTo>
                  <a:cubicBezTo>
                    <a:pt x="68" y="9"/>
                    <a:pt x="68" y="10"/>
                    <a:pt x="67" y="10"/>
                  </a:cubicBezTo>
                  <a:cubicBezTo>
                    <a:pt x="66" y="10"/>
                    <a:pt x="65" y="9"/>
                    <a:pt x="65" y="8"/>
                  </a:cubicBezTo>
                  <a:cubicBezTo>
                    <a:pt x="65" y="7"/>
                    <a:pt x="66" y="6"/>
                    <a:pt x="67" y="6"/>
                  </a:cubicBezTo>
                  <a:cubicBezTo>
                    <a:pt x="68" y="6"/>
                    <a:pt x="68" y="7"/>
                    <a:pt x="6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7" name="Freeform 241"/>
            <p:cNvSpPr>
              <a:spLocks noEditPoints="1"/>
            </p:cNvSpPr>
            <p:nvPr/>
          </p:nvSpPr>
          <p:spPr bwMode="auto">
            <a:xfrm>
              <a:off x="8948738" y="5988051"/>
              <a:ext cx="265113" cy="60325"/>
            </a:xfrm>
            <a:custGeom>
              <a:avLst/>
              <a:gdLst>
                <a:gd name="T0" fmla="*/ 15 w 71"/>
                <a:gd name="T1" fmla="*/ 1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9 h 16"/>
                <a:gd name="T14" fmla="*/ 15 w 71"/>
                <a:gd name="T15" fmla="*/ 9 h 16"/>
                <a:gd name="T16" fmla="*/ 15 w 71"/>
                <a:gd name="T17" fmla="*/ 14 h 16"/>
                <a:gd name="T18" fmla="*/ 16 w 71"/>
                <a:gd name="T19" fmla="*/ 16 h 16"/>
                <a:gd name="T20" fmla="*/ 53 w 71"/>
                <a:gd name="T21" fmla="*/ 16 h 16"/>
                <a:gd name="T22" fmla="*/ 55 w 71"/>
                <a:gd name="T23" fmla="*/ 14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6 h 16"/>
                <a:gd name="T36" fmla="*/ 55 w 71"/>
                <a:gd name="T37" fmla="*/ 6 h 16"/>
                <a:gd name="T38" fmla="*/ 55 w 71"/>
                <a:gd name="T39" fmla="*/ 1 h 16"/>
                <a:gd name="T40" fmla="*/ 54 w 71"/>
                <a:gd name="T41" fmla="*/ 0 h 16"/>
                <a:gd name="T42" fmla="*/ 16 w 71"/>
                <a:gd name="T43" fmla="*/ 0 h 16"/>
                <a:gd name="T44" fmla="*/ 15 w 71"/>
                <a:gd name="T45" fmla="*/ 1 h 16"/>
                <a:gd name="T46" fmla="*/ 2 w 71"/>
                <a:gd name="T47" fmla="*/ 8 h 16"/>
                <a:gd name="T48" fmla="*/ 4 w 71"/>
                <a:gd name="T49" fmla="*/ 6 h 16"/>
                <a:gd name="T50" fmla="*/ 6 w 71"/>
                <a:gd name="T51" fmla="*/ 8 h 16"/>
                <a:gd name="T52" fmla="*/ 4 w 71"/>
                <a:gd name="T53" fmla="*/ 10 h 16"/>
                <a:gd name="T54" fmla="*/ 2 w 71"/>
                <a:gd name="T55" fmla="*/ 8 h 16"/>
                <a:gd name="T56" fmla="*/ 69 w 71"/>
                <a:gd name="T57" fmla="*/ 8 h 16"/>
                <a:gd name="T58" fmla="*/ 67 w 71"/>
                <a:gd name="T59" fmla="*/ 10 h 16"/>
                <a:gd name="T60" fmla="*/ 65 w 71"/>
                <a:gd name="T61" fmla="*/ 8 h 16"/>
                <a:gd name="T62" fmla="*/ 67 w 71"/>
                <a:gd name="T63" fmla="*/ 6 h 16"/>
                <a:gd name="T64" fmla="*/ 69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1"/>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9"/>
                  </a:cubicBezTo>
                  <a:cubicBezTo>
                    <a:pt x="15" y="9"/>
                    <a:pt x="15" y="9"/>
                    <a:pt x="15" y="9"/>
                  </a:cubicBezTo>
                  <a:cubicBezTo>
                    <a:pt x="15" y="14"/>
                    <a:pt x="15" y="14"/>
                    <a:pt x="15" y="14"/>
                  </a:cubicBezTo>
                  <a:cubicBezTo>
                    <a:pt x="15" y="15"/>
                    <a:pt x="15" y="16"/>
                    <a:pt x="16" y="16"/>
                  </a:cubicBezTo>
                  <a:cubicBezTo>
                    <a:pt x="53" y="16"/>
                    <a:pt x="53" y="16"/>
                    <a:pt x="53" y="16"/>
                  </a:cubicBezTo>
                  <a:cubicBezTo>
                    <a:pt x="54" y="16"/>
                    <a:pt x="55" y="15"/>
                    <a:pt x="55" y="14"/>
                  </a:cubicBezTo>
                  <a:cubicBezTo>
                    <a:pt x="55" y="10"/>
                    <a:pt x="55" y="10"/>
                    <a:pt x="55" y="10"/>
                  </a:cubicBezTo>
                  <a:cubicBezTo>
                    <a:pt x="63" y="10"/>
                    <a:pt x="63" y="10"/>
                    <a:pt x="63" y="10"/>
                  </a:cubicBezTo>
                  <a:cubicBezTo>
                    <a:pt x="64" y="11"/>
                    <a:pt x="65" y="12"/>
                    <a:pt x="67" y="12"/>
                  </a:cubicBezTo>
                  <a:cubicBezTo>
                    <a:pt x="69" y="12"/>
                    <a:pt x="71" y="10"/>
                    <a:pt x="71" y="8"/>
                  </a:cubicBezTo>
                  <a:cubicBezTo>
                    <a:pt x="71" y="6"/>
                    <a:pt x="69" y="4"/>
                    <a:pt x="67" y="4"/>
                  </a:cubicBezTo>
                  <a:cubicBezTo>
                    <a:pt x="65" y="4"/>
                    <a:pt x="64" y="5"/>
                    <a:pt x="63" y="6"/>
                  </a:cubicBezTo>
                  <a:cubicBezTo>
                    <a:pt x="55" y="6"/>
                    <a:pt x="55" y="6"/>
                    <a:pt x="55" y="6"/>
                  </a:cubicBezTo>
                  <a:cubicBezTo>
                    <a:pt x="55" y="1"/>
                    <a:pt x="55" y="1"/>
                    <a:pt x="55" y="1"/>
                  </a:cubicBezTo>
                  <a:cubicBezTo>
                    <a:pt x="55" y="0"/>
                    <a:pt x="55" y="0"/>
                    <a:pt x="54" y="0"/>
                  </a:cubicBezTo>
                  <a:cubicBezTo>
                    <a:pt x="16" y="0"/>
                    <a:pt x="16" y="0"/>
                    <a:pt x="16" y="0"/>
                  </a:cubicBezTo>
                  <a:cubicBezTo>
                    <a:pt x="15"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9" y="8"/>
                  </a:moveTo>
                  <a:cubicBezTo>
                    <a:pt x="69" y="9"/>
                    <a:pt x="68" y="10"/>
                    <a:pt x="67" y="10"/>
                  </a:cubicBezTo>
                  <a:cubicBezTo>
                    <a:pt x="66" y="10"/>
                    <a:pt x="65" y="9"/>
                    <a:pt x="65" y="8"/>
                  </a:cubicBezTo>
                  <a:cubicBezTo>
                    <a:pt x="65" y="7"/>
                    <a:pt x="66" y="6"/>
                    <a:pt x="67" y="6"/>
                  </a:cubicBezTo>
                  <a:cubicBezTo>
                    <a:pt x="68" y="6"/>
                    <a:pt x="69" y="7"/>
                    <a:pt x="6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8" name="Freeform 242"/>
            <p:cNvSpPr>
              <a:spLocks noEditPoints="1"/>
            </p:cNvSpPr>
            <p:nvPr/>
          </p:nvSpPr>
          <p:spPr bwMode="auto">
            <a:xfrm>
              <a:off x="8948738" y="5897563"/>
              <a:ext cx="265113" cy="60325"/>
            </a:xfrm>
            <a:custGeom>
              <a:avLst/>
              <a:gdLst>
                <a:gd name="T0" fmla="*/ 15 w 71"/>
                <a:gd name="T1" fmla="*/ 2 h 16"/>
                <a:gd name="T2" fmla="*/ 15 w 71"/>
                <a:gd name="T3" fmla="*/ 6 h 16"/>
                <a:gd name="T4" fmla="*/ 7 w 71"/>
                <a:gd name="T5" fmla="*/ 6 h 16"/>
                <a:gd name="T6" fmla="*/ 4 w 71"/>
                <a:gd name="T7" fmla="*/ 4 h 16"/>
                <a:gd name="T8" fmla="*/ 0 w 71"/>
                <a:gd name="T9" fmla="*/ 8 h 16"/>
                <a:gd name="T10" fmla="*/ 4 w 71"/>
                <a:gd name="T11" fmla="*/ 12 h 16"/>
                <a:gd name="T12" fmla="*/ 7 w 71"/>
                <a:gd name="T13" fmla="*/ 10 h 16"/>
                <a:gd name="T14" fmla="*/ 15 w 71"/>
                <a:gd name="T15" fmla="*/ 10 h 16"/>
                <a:gd name="T16" fmla="*/ 15 w 71"/>
                <a:gd name="T17" fmla="*/ 15 h 16"/>
                <a:gd name="T18" fmla="*/ 16 w 71"/>
                <a:gd name="T19" fmla="*/ 16 h 16"/>
                <a:gd name="T20" fmla="*/ 54 w 71"/>
                <a:gd name="T21" fmla="*/ 16 h 16"/>
                <a:gd name="T22" fmla="*/ 55 w 71"/>
                <a:gd name="T23" fmla="*/ 15 h 16"/>
                <a:gd name="T24" fmla="*/ 55 w 71"/>
                <a:gd name="T25" fmla="*/ 10 h 16"/>
                <a:gd name="T26" fmla="*/ 63 w 71"/>
                <a:gd name="T27" fmla="*/ 10 h 16"/>
                <a:gd name="T28" fmla="*/ 67 w 71"/>
                <a:gd name="T29" fmla="*/ 12 h 16"/>
                <a:gd name="T30" fmla="*/ 71 w 71"/>
                <a:gd name="T31" fmla="*/ 8 h 16"/>
                <a:gd name="T32" fmla="*/ 67 w 71"/>
                <a:gd name="T33" fmla="*/ 4 h 16"/>
                <a:gd name="T34" fmla="*/ 63 w 71"/>
                <a:gd name="T35" fmla="*/ 7 h 16"/>
                <a:gd name="T36" fmla="*/ 55 w 71"/>
                <a:gd name="T37" fmla="*/ 7 h 16"/>
                <a:gd name="T38" fmla="*/ 55 w 71"/>
                <a:gd name="T39" fmla="*/ 2 h 16"/>
                <a:gd name="T40" fmla="*/ 54 w 71"/>
                <a:gd name="T41" fmla="*/ 0 h 16"/>
                <a:gd name="T42" fmla="*/ 17 w 71"/>
                <a:gd name="T43" fmla="*/ 0 h 16"/>
                <a:gd name="T44" fmla="*/ 15 w 71"/>
                <a:gd name="T45" fmla="*/ 2 h 16"/>
                <a:gd name="T46" fmla="*/ 2 w 71"/>
                <a:gd name="T47" fmla="*/ 8 h 16"/>
                <a:gd name="T48" fmla="*/ 4 w 71"/>
                <a:gd name="T49" fmla="*/ 6 h 16"/>
                <a:gd name="T50" fmla="*/ 6 w 71"/>
                <a:gd name="T51" fmla="*/ 8 h 16"/>
                <a:gd name="T52" fmla="*/ 4 w 71"/>
                <a:gd name="T53" fmla="*/ 10 h 16"/>
                <a:gd name="T54" fmla="*/ 2 w 71"/>
                <a:gd name="T55" fmla="*/ 8 h 16"/>
                <a:gd name="T56" fmla="*/ 69 w 71"/>
                <a:gd name="T57" fmla="*/ 8 h 16"/>
                <a:gd name="T58" fmla="*/ 67 w 71"/>
                <a:gd name="T59" fmla="*/ 10 h 16"/>
                <a:gd name="T60" fmla="*/ 65 w 71"/>
                <a:gd name="T61" fmla="*/ 8 h 16"/>
                <a:gd name="T62" fmla="*/ 67 w 71"/>
                <a:gd name="T63" fmla="*/ 7 h 16"/>
                <a:gd name="T64" fmla="*/ 69 w 71"/>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16">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5" y="16"/>
                    <a:pt x="16" y="16"/>
                  </a:cubicBezTo>
                  <a:cubicBezTo>
                    <a:pt x="54" y="16"/>
                    <a:pt x="54" y="16"/>
                    <a:pt x="54" y="16"/>
                  </a:cubicBezTo>
                  <a:cubicBezTo>
                    <a:pt x="55" y="16"/>
                    <a:pt x="55" y="16"/>
                    <a:pt x="55" y="15"/>
                  </a:cubicBezTo>
                  <a:cubicBezTo>
                    <a:pt x="55" y="10"/>
                    <a:pt x="55" y="10"/>
                    <a:pt x="55" y="10"/>
                  </a:cubicBezTo>
                  <a:cubicBezTo>
                    <a:pt x="63" y="10"/>
                    <a:pt x="63" y="10"/>
                    <a:pt x="63" y="10"/>
                  </a:cubicBezTo>
                  <a:cubicBezTo>
                    <a:pt x="64" y="11"/>
                    <a:pt x="65" y="12"/>
                    <a:pt x="67" y="12"/>
                  </a:cubicBezTo>
                  <a:cubicBezTo>
                    <a:pt x="69" y="12"/>
                    <a:pt x="71" y="11"/>
                    <a:pt x="71" y="8"/>
                  </a:cubicBezTo>
                  <a:cubicBezTo>
                    <a:pt x="71" y="6"/>
                    <a:pt x="69" y="4"/>
                    <a:pt x="67" y="4"/>
                  </a:cubicBezTo>
                  <a:cubicBezTo>
                    <a:pt x="65" y="4"/>
                    <a:pt x="64" y="5"/>
                    <a:pt x="63" y="7"/>
                  </a:cubicBezTo>
                  <a:cubicBezTo>
                    <a:pt x="55" y="7"/>
                    <a:pt x="55" y="7"/>
                    <a:pt x="55" y="7"/>
                  </a:cubicBezTo>
                  <a:cubicBezTo>
                    <a:pt x="55" y="2"/>
                    <a:pt x="55" y="2"/>
                    <a:pt x="55" y="2"/>
                  </a:cubicBezTo>
                  <a:cubicBezTo>
                    <a:pt x="55" y="1"/>
                    <a:pt x="55" y="0"/>
                    <a:pt x="54"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69" y="8"/>
                  </a:moveTo>
                  <a:cubicBezTo>
                    <a:pt x="69" y="9"/>
                    <a:pt x="68" y="10"/>
                    <a:pt x="67" y="10"/>
                  </a:cubicBezTo>
                  <a:cubicBezTo>
                    <a:pt x="66" y="10"/>
                    <a:pt x="65" y="9"/>
                    <a:pt x="65" y="8"/>
                  </a:cubicBezTo>
                  <a:cubicBezTo>
                    <a:pt x="65" y="7"/>
                    <a:pt x="66" y="7"/>
                    <a:pt x="67" y="7"/>
                  </a:cubicBezTo>
                  <a:cubicBezTo>
                    <a:pt x="68" y="7"/>
                    <a:pt x="69" y="7"/>
                    <a:pt x="6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39" name="Freeform 243"/>
            <p:cNvSpPr>
              <a:spLocks noEditPoints="1"/>
            </p:cNvSpPr>
            <p:nvPr/>
          </p:nvSpPr>
          <p:spPr bwMode="auto">
            <a:xfrm>
              <a:off x="9461501" y="6615113"/>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0" y="12"/>
                    <a:pt x="72" y="10"/>
                    <a:pt x="72" y="8"/>
                  </a:cubicBezTo>
                  <a:cubicBezTo>
                    <a:pt x="72" y="6"/>
                    <a:pt x="70"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0" name="Freeform 244"/>
            <p:cNvSpPr>
              <a:spLocks noEditPoints="1"/>
            </p:cNvSpPr>
            <p:nvPr/>
          </p:nvSpPr>
          <p:spPr bwMode="auto">
            <a:xfrm>
              <a:off x="9461501" y="6524626"/>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1" name="Freeform 245"/>
            <p:cNvSpPr>
              <a:spLocks noEditPoints="1"/>
            </p:cNvSpPr>
            <p:nvPr/>
          </p:nvSpPr>
          <p:spPr bwMode="auto">
            <a:xfrm>
              <a:off x="9461501" y="6434138"/>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5"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2" name="Freeform 246"/>
            <p:cNvSpPr>
              <a:spLocks noEditPoints="1"/>
            </p:cNvSpPr>
            <p:nvPr/>
          </p:nvSpPr>
          <p:spPr bwMode="auto">
            <a:xfrm>
              <a:off x="9461501" y="6345238"/>
              <a:ext cx="269875" cy="58738"/>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5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7" y="9"/>
                    <a:pt x="67" y="8"/>
                  </a:cubicBezTo>
                  <a:cubicBezTo>
                    <a:pt x="67"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3" name="Freeform 247"/>
            <p:cNvSpPr>
              <a:spLocks noEditPoints="1"/>
            </p:cNvSpPr>
            <p:nvPr/>
          </p:nvSpPr>
          <p:spPr bwMode="auto">
            <a:xfrm>
              <a:off x="9461501" y="6254751"/>
              <a:ext cx="269875" cy="60325"/>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4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8" y="10"/>
                  </a:cubicBezTo>
                  <a:cubicBezTo>
                    <a:pt x="67" y="10"/>
                    <a:pt x="67" y="9"/>
                    <a:pt x="67" y="8"/>
                  </a:cubicBezTo>
                  <a:cubicBezTo>
                    <a:pt x="67" y="7"/>
                    <a:pt x="67" y="6"/>
                    <a:pt x="68"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4" name="Freeform 248"/>
            <p:cNvSpPr>
              <a:spLocks noEditPoints="1"/>
            </p:cNvSpPr>
            <p:nvPr/>
          </p:nvSpPr>
          <p:spPr bwMode="auto">
            <a:xfrm>
              <a:off x="9461501" y="6164263"/>
              <a:ext cx="274638"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7" y="10"/>
                    <a:pt x="67" y="9"/>
                    <a:pt x="67" y="8"/>
                  </a:cubicBezTo>
                  <a:cubicBezTo>
                    <a:pt x="67" y="7"/>
                    <a:pt x="67"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5" name="Freeform 249"/>
            <p:cNvSpPr>
              <a:spLocks noEditPoints="1"/>
            </p:cNvSpPr>
            <p:nvPr/>
          </p:nvSpPr>
          <p:spPr bwMode="auto">
            <a:xfrm>
              <a:off x="9461501" y="6073776"/>
              <a:ext cx="274638"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8" y="10"/>
                    <a:pt x="67" y="9"/>
                    <a:pt x="67" y="8"/>
                  </a:cubicBezTo>
                  <a:cubicBezTo>
                    <a:pt x="67" y="7"/>
                    <a:pt x="68"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6" name="Freeform 250"/>
            <p:cNvSpPr>
              <a:spLocks noEditPoints="1"/>
            </p:cNvSpPr>
            <p:nvPr/>
          </p:nvSpPr>
          <p:spPr bwMode="auto">
            <a:xfrm>
              <a:off x="9461501" y="5984876"/>
              <a:ext cx="274638"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7" name="Freeform 251"/>
            <p:cNvSpPr>
              <a:spLocks noEditPoints="1"/>
            </p:cNvSpPr>
            <p:nvPr/>
          </p:nvSpPr>
          <p:spPr bwMode="auto">
            <a:xfrm>
              <a:off x="9461501" y="5894388"/>
              <a:ext cx="274638"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5"/>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0"/>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8" name="Freeform 252"/>
            <p:cNvSpPr>
              <a:spLocks noEditPoints="1"/>
            </p:cNvSpPr>
            <p:nvPr/>
          </p:nvSpPr>
          <p:spPr bwMode="auto">
            <a:xfrm>
              <a:off x="9747251" y="6615113"/>
              <a:ext cx="269875" cy="63500"/>
            </a:xfrm>
            <a:custGeom>
              <a:avLst/>
              <a:gdLst>
                <a:gd name="T0" fmla="*/ 15 w 72"/>
                <a:gd name="T1" fmla="*/ 2 h 17"/>
                <a:gd name="T2" fmla="*/ 15 w 72"/>
                <a:gd name="T3" fmla="*/ 6 h 17"/>
                <a:gd name="T4" fmla="*/ 7 w 72"/>
                <a:gd name="T5" fmla="*/ 6 h 17"/>
                <a:gd name="T6" fmla="*/ 4 w 72"/>
                <a:gd name="T7" fmla="*/ 4 h 17"/>
                <a:gd name="T8" fmla="*/ 0 w 72"/>
                <a:gd name="T9" fmla="*/ 8 h 17"/>
                <a:gd name="T10" fmla="*/ 4 w 72"/>
                <a:gd name="T11" fmla="*/ 12 h 17"/>
                <a:gd name="T12" fmla="*/ 7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7" y="6"/>
                    <a:pt x="7" y="6"/>
                    <a:pt x="7" y="6"/>
                  </a:cubicBezTo>
                  <a:cubicBezTo>
                    <a:pt x="7" y="5"/>
                    <a:pt x="5" y="4"/>
                    <a:pt x="4" y="4"/>
                  </a:cubicBezTo>
                  <a:cubicBezTo>
                    <a:pt x="2" y="4"/>
                    <a:pt x="0" y="6"/>
                    <a:pt x="0" y="8"/>
                  </a:cubicBezTo>
                  <a:cubicBezTo>
                    <a:pt x="0" y="10"/>
                    <a:pt x="2" y="12"/>
                    <a:pt x="4" y="12"/>
                  </a:cubicBezTo>
                  <a:cubicBezTo>
                    <a:pt x="5" y="12"/>
                    <a:pt x="7" y="11"/>
                    <a:pt x="7"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49" name="Freeform 253"/>
            <p:cNvSpPr>
              <a:spLocks noEditPoints="1"/>
            </p:cNvSpPr>
            <p:nvPr/>
          </p:nvSpPr>
          <p:spPr bwMode="auto">
            <a:xfrm>
              <a:off x="9747251" y="6524626"/>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6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5"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5" y="11"/>
                    <a:pt x="67" y="12"/>
                    <a:pt x="68" y="12"/>
                  </a:cubicBezTo>
                  <a:cubicBezTo>
                    <a:pt x="71" y="12"/>
                    <a:pt x="72" y="10"/>
                    <a:pt x="72" y="8"/>
                  </a:cubicBezTo>
                  <a:cubicBezTo>
                    <a:pt x="72" y="6"/>
                    <a:pt x="71" y="4"/>
                    <a:pt x="68" y="4"/>
                  </a:cubicBezTo>
                  <a:cubicBezTo>
                    <a:pt x="67" y="4"/>
                    <a:pt x="65"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6" y="9"/>
                    <a:pt x="66" y="8"/>
                  </a:cubicBezTo>
                  <a:cubicBezTo>
                    <a:pt x="66"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0" name="Freeform 254"/>
            <p:cNvSpPr>
              <a:spLocks noEditPoints="1"/>
            </p:cNvSpPr>
            <p:nvPr/>
          </p:nvSpPr>
          <p:spPr bwMode="auto">
            <a:xfrm>
              <a:off x="9747251" y="6434138"/>
              <a:ext cx="269875" cy="63500"/>
            </a:xfrm>
            <a:custGeom>
              <a:avLst/>
              <a:gdLst>
                <a:gd name="T0" fmla="*/ 15 w 72"/>
                <a:gd name="T1" fmla="*/ 2 h 17"/>
                <a:gd name="T2" fmla="*/ 15 w 72"/>
                <a:gd name="T3" fmla="*/ 6 h 17"/>
                <a:gd name="T4" fmla="*/ 8 w 72"/>
                <a:gd name="T5" fmla="*/ 6 h 17"/>
                <a:gd name="T6" fmla="*/ 4 w 72"/>
                <a:gd name="T7" fmla="*/ 4 h 17"/>
                <a:gd name="T8" fmla="*/ 0 w 72"/>
                <a:gd name="T9" fmla="*/ 8 h 17"/>
                <a:gd name="T10" fmla="*/ 4 w 72"/>
                <a:gd name="T11" fmla="*/ 12 h 17"/>
                <a:gd name="T12" fmla="*/ 8 w 72"/>
                <a:gd name="T13" fmla="*/ 10 h 17"/>
                <a:gd name="T14" fmla="*/ 15 w 72"/>
                <a:gd name="T15" fmla="*/ 10 h 17"/>
                <a:gd name="T16" fmla="*/ 15 w 72"/>
                <a:gd name="T17" fmla="*/ 15 h 17"/>
                <a:gd name="T18" fmla="*/ 17 w 72"/>
                <a:gd name="T19" fmla="*/ 16 h 17"/>
                <a:gd name="T20" fmla="*/ 55 w 72"/>
                <a:gd name="T21" fmla="*/ 17 h 17"/>
                <a:gd name="T22" fmla="*/ 57 w 72"/>
                <a:gd name="T23" fmla="*/ 15 h 17"/>
                <a:gd name="T24" fmla="*/ 57 w 72"/>
                <a:gd name="T25" fmla="*/ 10 h 17"/>
                <a:gd name="T26" fmla="*/ 65 w 72"/>
                <a:gd name="T27" fmla="*/ 10 h 17"/>
                <a:gd name="T28" fmla="*/ 68 w 72"/>
                <a:gd name="T29" fmla="*/ 12 h 17"/>
                <a:gd name="T30" fmla="*/ 72 w 72"/>
                <a:gd name="T31" fmla="*/ 8 h 17"/>
                <a:gd name="T32" fmla="*/ 68 w 72"/>
                <a:gd name="T33" fmla="*/ 4 h 17"/>
                <a:gd name="T34" fmla="*/ 65 w 72"/>
                <a:gd name="T35" fmla="*/ 6 h 17"/>
                <a:gd name="T36" fmla="*/ 57 w 72"/>
                <a:gd name="T37" fmla="*/ 6 h 17"/>
                <a:gd name="T38" fmla="*/ 57 w 72"/>
                <a:gd name="T39" fmla="*/ 2 h 17"/>
                <a:gd name="T40" fmla="*/ 55 w 72"/>
                <a:gd name="T41" fmla="*/ 0 h 17"/>
                <a:gd name="T42" fmla="*/ 17 w 72"/>
                <a:gd name="T43" fmla="*/ 0 h 17"/>
                <a:gd name="T44" fmla="*/ 15 w 72"/>
                <a:gd name="T45" fmla="*/ 2 h 17"/>
                <a:gd name="T46" fmla="*/ 2 w 72"/>
                <a:gd name="T47" fmla="*/ 8 h 17"/>
                <a:gd name="T48" fmla="*/ 4 w 72"/>
                <a:gd name="T49" fmla="*/ 6 h 17"/>
                <a:gd name="T50" fmla="*/ 6 w 72"/>
                <a:gd name="T51" fmla="*/ 8 h 17"/>
                <a:gd name="T52" fmla="*/ 4 w 72"/>
                <a:gd name="T53" fmla="*/ 10 h 17"/>
                <a:gd name="T54" fmla="*/ 2 w 72"/>
                <a:gd name="T55" fmla="*/ 8 h 17"/>
                <a:gd name="T56" fmla="*/ 70 w 72"/>
                <a:gd name="T57" fmla="*/ 8 h 17"/>
                <a:gd name="T58" fmla="*/ 68 w 72"/>
                <a:gd name="T59" fmla="*/ 10 h 17"/>
                <a:gd name="T60" fmla="*/ 67 w 72"/>
                <a:gd name="T61" fmla="*/ 8 h 17"/>
                <a:gd name="T62" fmla="*/ 68 w 72"/>
                <a:gd name="T63" fmla="*/ 6 h 17"/>
                <a:gd name="T64" fmla="*/ 70 w 72"/>
                <a:gd name="T65"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7"/>
                    <a:pt x="55" y="17"/>
                    <a:pt x="55" y="17"/>
                  </a:cubicBezTo>
                  <a:cubicBezTo>
                    <a:pt x="56" y="17"/>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69" y="10"/>
                    <a:pt x="68" y="10"/>
                  </a:cubicBezTo>
                  <a:cubicBezTo>
                    <a:pt x="67" y="10"/>
                    <a:pt x="67" y="9"/>
                    <a:pt x="67" y="8"/>
                  </a:cubicBezTo>
                  <a:cubicBezTo>
                    <a:pt x="67" y="7"/>
                    <a:pt x="67" y="6"/>
                    <a:pt x="68" y="6"/>
                  </a:cubicBezTo>
                  <a:cubicBezTo>
                    <a:pt x="69"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1" name="Freeform 255"/>
            <p:cNvSpPr>
              <a:spLocks noEditPoints="1"/>
            </p:cNvSpPr>
            <p:nvPr/>
          </p:nvSpPr>
          <p:spPr bwMode="auto">
            <a:xfrm>
              <a:off x="9747251" y="6345238"/>
              <a:ext cx="269875" cy="58738"/>
            </a:xfrm>
            <a:custGeom>
              <a:avLst/>
              <a:gdLst>
                <a:gd name="T0" fmla="*/ 15 w 72"/>
                <a:gd name="T1" fmla="*/ 2 h 16"/>
                <a:gd name="T2" fmla="*/ 15 w 72"/>
                <a:gd name="T3" fmla="*/ 6 h 16"/>
                <a:gd name="T4" fmla="*/ 8 w 72"/>
                <a:gd name="T5" fmla="*/ 6 h 16"/>
                <a:gd name="T6" fmla="*/ 4 w 72"/>
                <a:gd name="T7" fmla="*/ 4 h 16"/>
                <a:gd name="T8" fmla="*/ 0 w 72"/>
                <a:gd name="T9" fmla="*/ 8 h 16"/>
                <a:gd name="T10" fmla="*/ 4 w 72"/>
                <a:gd name="T11" fmla="*/ 12 h 16"/>
                <a:gd name="T12" fmla="*/ 8 w 72"/>
                <a:gd name="T13" fmla="*/ 10 h 16"/>
                <a:gd name="T14" fmla="*/ 15 w 72"/>
                <a:gd name="T15" fmla="*/ 10 h 16"/>
                <a:gd name="T16" fmla="*/ 15 w 72"/>
                <a:gd name="T17" fmla="*/ 15 h 16"/>
                <a:gd name="T18" fmla="*/ 17 w 72"/>
                <a:gd name="T19" fmla="*/ 16 h 16"/>
                <a:gd name="T20" fmla="*/ 55 w 72"/>
                <a:gd name="T21" fmla="*/ 16 h 16"/>
                <a:gd name="T22" fmla="*/ 57 w 72"/>
                <a:gd name="T23" fmla="*/ 15 h 16"/>
                <a:gd name="T24" fmla="*/ 57 w 72"/>
                <a:gd name="T25" fmla="*/ 10 h 16"/>
                <a:gd name="T26" fmla="*/ 65 w 72"/>
                <a:gd name="T27" fmla="*/ 10 h 16"/>
                <a:gd name="T28" fmla="*/ 68 w 72"/>
                <a:gd name="T29" fmla="*/ 12 h 16"/>
                <a:gd name="T30" fmla="*/ 72 w 72"/>
                <a:gd name="T31" fmla="*/ 8 h 16"/>
                <a:gd name="T32" fmla="*/ 68 w 72"/>
                <a:gd name="T33" fmla="*/ 4 h 16"/>
                <a:gd name="T34" fmla="*/ 65 w 72"/>
                <a:gd name="T35" fmla="*/ 6 h 16"/>
                <a:gd name="T36" fmla="*/ 57 w 72"/>
                <a:gd name="T37" fmla="*/ 6 h 16"/>
                <a:gd name="T38" fmla="*/ 57 w 72"/>
                <a:gd name="T39" fmla="*/ 2 h 16"/>
                <a:gd name="T40" fmla="*/ 55 w 72"/>
                <a:gd name="T41" fmla="*/ 0 h 16"/>
                <a:gd name="T42" fmla="*/ 17 w 72"/>
                <a:gd name="T43" fmla="*/ 0 h 16"/>
                <a:gd name="T44" fmla="*/ 15 w 72"/>
                <a:gd name="T45" fmla="*/ 2 h 16"/>
                <a:gd name="T46" fmla="*/ 2 w 72"/>
                <a:gd name="T47" fmla="*/ 8 h 16"/>
                <a:gd name="T48" fmla="*/ 4 w 72"/>
                <a:gd name="T49" fmla="*/ 6 h 16"/>
                <a:gd name="T50" fmla="*/ 6 w 72"/>
                <a:gd name="T51" fmla="*/ 8 h 16"/>
                <a:gd name="T52" fmla="*/ 4 w 72"/>
                <a:gd name="T53" fmla="*/ 10 h 16"/>
                <a:gd name="T54" fmla="*/ 2 w 72"/>
                <a:gd name="T55" fmla="*/ 8 h 16"/>
                <a:gd name="T56" fmla="*/ 70 w 72"/>
                <a:gd name="T57" fmla="*/ 8 h 16"/>
                <a:gd name="T58" fmla="*/ 68 w 72"/>
                <a:gd name="T59" fmla="*/ 10 h 16"/>
                <a:gd name="T60" fmla="*/ 67 w 72"/>
                <a:gd name="T61" fmla="*/ 8 h 16"/>
                <a:gd name="T62" fmla="*/ 68 w 72"/>
                <a:gd name="T63" fmla="*/ 6 h 16"/>
                <a:gd name="T64" fmla="*/ 70 w 72"/>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5"/>
                    <a:pt x="15" y="15"/>
                    <a:pt x="15" y="15"/>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8" y="12"/>
                  </a:cubicBezTo>
                  <a:cubicBezTo>
                    <a:pt x="71" y="12"/>
                    <a:pt x="72" y="10"/>
                    <a:pt x="72" y="8"/>
                  </a:cubicBezTo>
                  <a:cubicBezTo>
                    <a:pt x="72" y="6"/>
                    <a:pt x="71" y="4"/>
                    <a:pt x="68"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8" y="10"/>
                  </a:cubicBezTo>
                  <a:cubicBezTo>
                    <a:pt x="67" y="10"/>
                    <a:pt x="67" y="9"/>
                    <a:pt x="67" y="8"/>
                  </a:cubicBezTo>
                  <a:cubicBezTo>
                    <a:pt x="67" y="7"/>
                    <a:pt x="67" y="6"/>
                    <a:pt x="68"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2" name="Freeform 256"/>
            <p:cNvSpPr>
              <a:spLocks noEditPoints="1"/>
            </p:cNvSpPr>
            <p:nvPr/>
          </p:nvSpPr>
          <p:spPr bwMode="auto">
            <a:xfrm>
              <a:off x="9747251" y="6254751"/>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6"/>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1"/>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7" y="10"/>
                    <a:pt x="67" y="9"/>
                    <a:pt x="67" y="8"/>
                  </a:cubicBezTo>
                  <a:cubicBezTo>
                    <a:pt x="67" y="7"/>
                    <a:pt x="67"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3" name="Freeform 257"/>
            <p:cNvSpPr>
              <a:spLocks noEditPoints="1"/>
            </p:cNvSpPr>
            <p:nvPr/>
          </p:nvSpPr>
          <p:spPr bwMode="auto">
            <a:xfrm>
              <a:off x="9747251" y="6164263"/>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5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0 w 73"/>
                <a:gd name="T57" fmla="*/ 8 h 16"/>
                <a:gd name="T58" fmla="*/ 69 w 73"/>
                <a:gd name="T59" fmla="*/ 10 h 16"/>
                <a:gd name="T60" fmla="*/ 67 w 73"/>
                <a:gd name="T61" fmla="*/ 8 h 16"/>
                <a:gd name="T62" fmla="*/ 69 w 73"/>
                <a:gd name="T63" fmla="*/ 6 h 16"/>
                <a:gd name="T64" fmla="*/ 70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5"/>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0" y="8"/>
                  </a:moveTo>
                  <a:cubicBezTo>
                    <a:pt x="70" y="9"/>
                    <a:pt x="70" y="10"/>
                    <a:pt x="69" y="10"/>
                  </a:cubicBezTo>
                  <a:cubicBezTo>
                    <a:pt x="68" y="10"/>
                    <a:pt x="67" y="9"/>
                    <a:pt x="67" y="8"/>
                  </a:cubicBezTo>
                  <a:cubicBezTo>
                    <a:pt x="67" y="7"/>
                    <a:pt x="68" y="6"/>
                    <a:pt x="69" y="6"/>
                  </a:cubicBezTo>
                  <a:cubicBezTo>
                    <a:pt x="70" y="6"/>
                    <a:pt x="70" y="7"/>
                    <a:pt x="7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4" name="Freeform 258"/>
            <p:cNvSpPr>
              <a:spLocks noEditPoints="1"/>
            </p:cNvSpPr>
            <p:nvPr/>
          </p:nvSpPr>
          <p:spPr bwMode="auto">
            <a:xfrm>
              <a:off x="9747251" y="6073776"/>
              <a:ext cx="273050" cy="60325"/>
            </a:xfrm>
            <a:custGeom>
              <a:avLst/>
              <a:gdLst>
                <a:gd name="T0" fmla="*/ 15 w 73"/>
                <a:gd name="T1" fmla="*/ 2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2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2"/>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2"/>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5" name="Freeform 259"/>
            <p:cNvSpPr>
              <a:spLocks noEditPoints="1"/>
            </p:cNvSpPr>
            <p:nvPr/>
          </p:nvSpPr>
          <p:spPr bwMode="auto">
            <a:xfrm>
              <a:off x="9747251" y="5984876"/>
              <a:ext cx="273050"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6"/>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1"/>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6" name="Freeform 260"/>
            <p:cNvSpPr>
              <a:spLocks noEditPoints="1"/>
            </p:cNvSpPr>
            <p:nvPr/>
          </p:nvSpPr>
          <p:spPr bwMode="auto">
            <a:xfrm>
              <a:off x="9747251" y="5894388"/>
              <a:ext cx="273050" cy="60325"/>
            </a:xfrm>
            <a:custGeom>
              <a:avLst/>
              <a:gdLst>
                <a:gd name="T0" fmla="*/ 15 w 73"/>
                <a:gd name="T1" fmla="*/ 1 h 16"/>
                <a:gd name="T2" fmla="*/ 15 w 73"/>
                <a:gd name="T3" fmla="*/ 6 h 16"/>
                <a:gd name="T4" fmla="*/ 8 w 73"/>
                <a:gd name="T5" fmla="*/ 6 h 16"/>
                <a:gd name="T6" fmla="*/ 4 w 73"/>
                <a:gd name="T7" fmla="*/ 4 h 16"/>
                <a:gd name="T8" fmla="*/ 0 w 73"/>
                <a:gd name="T9" fmla="*/ 8 h 16"/>
                <a:gd name="T10" fmla="*/ 4 w 73"/>
                <a:gd name="T11" fmla="*/ 12 h 16"/>
                <a:gd name="T12" fmla="*/ 8 w 73"/>
                <a:gd name="T13" fmla="*/ 10 h 16"/>
                <a:gd name="T14" fmla="*/ 15 w 73"/>
                <a:gd name="T15" fmla="*/ 10 h 16"/>
                <a:gd name="T16" fmla="*/ 15 w 73"/>
                <a:gd name="T17" fmla="*/ 14 h 16"/>
                <a:gd name="T18" fmla="*/ 17 w 73"/>
                <a:gd name="T19" fmla="*/ 16 h 16"/>
                <a:gd name="T20" fmla="*/ 55 w 73"/>
                <a:gd name="T21" fmla="*/ 16 h 16"/>
                <a:gd name="T22" fmla="*/ 57 w 73"/>
                <a:gd name="T23" fmla="*/ 14 h 16"/>
                <a:gd name="T24" fmla="*/ 57 w 73"/>
                <a:gd name="T25" fmla="*/ 10 h 16"/>
                <a:gd name="T26" fmla="*/ 65 w 73"/>
                <a:gd name="T27" fmla="*/ 10 h 16"/>
                <a:gd name="T28" fmla="*/ 69 w 73"/>
                <a:gd name="T29" fmla="*/ 12 h 16"/>
                <a:gd name="T30" fmla="*/ 73 w 73"/>
                <a:gd name="T31" fmla="*/ 8 h 16"/>
                <a:gd name="T32" fmla="*/ 69 w 73"/>
                <a:gd name="T33" fmla="*/ 4 h 16"/>
                <a:gd name="T34" fmla="*/ 65 w 73"/>
                <a:gd name="T35" fmla="*/ 6 h 16"/>
                <a:gd name="T36" fmla="*/ 57 w 73"/>
                <a:gd name="T37" fmla="*/ 6 h 16"/>
                <a:gd name="T38" fmla="*/ 57 w 73"/>
                <a:gd name="T39" fmla="*/ 2 h 16"/>
                <a:gd name="T40" fmla="*/ 55 w 73"/>
                <a:gd name="T41" fmla="*/ 0 h 16"/>
                <a:gd name="T42" fmla="*/ 17 w 73"/>
                <a:gd name="T43" fmla="*/ 0 h 16"/>
                <a:gd name="T44" fmla="*/ 15 w 73"/>
                <a:gd name="T45" fmla="*/ 1 h 16"/>
                <a:gd name="T46" fmla="*/ 2 w 73"/>
                <a:gd name="T47" fmla="*/ 8 h 16"/>
                <a:gd name="T48" fmla="*/ 4 w 73"/>
                <a:gd name="T49" fmla="*/ 6 h 16"/>
                <a:gd name="T50" fmla="*/ 6 w 73"/>
                <a:gd name="T51" fmla="*/ 8 h 16"/>
                <a:gd name="T52" fmla="*/ 4 w 73"/>
                <a:gd name="T53" fmla="*/ 10 h 16"/>
                <a:gd name="T54" fmla="*/ 2 w 73"/>
                <a:gd name="T55" fmla="*/ 8 h 16"/>
                <a:gd name="T56" fmla="*/ 71 w 73"/>
                <a:gd name="T57" fmla="*/ 8 h 16"/>
                <a:gd name="T58" fmla="*/ 69 w 73"/>
                <a:gd name="T59" fmla="*/ 10 h 16"/>
                <a:gd name="T60" fmla="*/ 67 w 73"/>
                <a:gd name="T61" fmla="*/ 8 h 16"/>
                <a:gd name="T62" fmla="*/ 69 w 73"/>
                <a:gd name="T63" fmla="*/ 6 h 16"/>
                <a:gd name="T64" fmla="*/ 71 w 73"/>
                <a:gd name="T65"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16">
                  <a:moveTo>
                    <a:pt x="15" y="1"/>
                  </a:moveTo>
                  <a:cubicBezTo>
                    <a:pt x="15" y="6"/>
                    <a:pt x="15" y="6"/>
                    <a:pt x="15" y="6"/>
                  </a:cubicBezTo>
                  <a:cubicBezTo>
                    <a:pt x="8" y="6"/>
                    <a:pt x="8" y="6"/>
                    <a:pt x="8" y="6"/>
                  </a:cubicBezTo>
                  <a:cubicBezTo>
                    <a:pt x="7" y="5"/>
                    <a:pt x="6" y="4"/>
                    <a:pt x="4" y="4"/>
                  </a:cubicBezTo>
                  <a:cubicBezTo>
                    <a:pt x="2" y="4"/>
                    <a:pt x="0" y="6"/>
                    <a:pt x="0" y="8"/>
                  </a:cubicBezTo>
                  <a:cubicBezTo>
                    <a:pt x="0" y="10"/>
                    <a:pt x="2" y="12"/>
                    <a:pt x="4" y="12"/>
                  </a:cubicBezTo>
                  <a:cubicBezTo>
                    <a:pt x="6" y="12"/>
                    <a:pt x="7" y="11"/>
                    <a:pt x="8" y="10"/>
                  </a:cubicBezTo>
                  <a:cubicBezTo>
                    <a:pt x="15" y="10"/>
                    <a:pt x="15" y="10"/>
                    <a:pt x="15" y="10"/>
                  </a:cubicBezTo>
                  <a:cubicBezTo>
                    <a:pt x="15" y="14"/>
                    <a:pt x="15" y="14"/>
                    <a:pt x="15" y="14"/>
                  </a:cubicBezTo>
                  <a:cubicBezTo>
                    <a:pt x="15" y="15"/>
                    <a:pt x="16" y="16"/>
                    <a:pt x="17" y="16"/>
                  </a:cubicBezTo>
                  <a:cubicBezTo>
                    <a:pt x="55" y="16"/>
                    <a:pt x="55" y="16"/>
                    <a:pt x="55" y="16"/>
                  </a:cubicBezTo>
                  <a:cubicBezTo>
                    <a:pt x="56" y="16"/>
                    <a:pt x="57" y="15"/>
                    <a:pt x="57" y="14"/>
                  </a:cubicBezTo>
                  <a:cubicBezTo>
                    <a:pt x="57" y="10"/>
                    <a:pt x="57" y="10"/>
                    <a:pt x="57" y="10"/>
                  </a:cubicBezTo>
                  <a:cubicBezTo>
                    <a:pt x="65" y="10"/>
                    <a:pt x="65" y="10"/>
                    <a:pt x="65" y="10"/>
                  </a:cubicBezTo>
                  <a:cubicBezTo>
                    <a:pt x="66" y="11"/>
                    <a:pt x="67" y="12"/>
                    <a:pt x="69" y="12"/>
                  </a:cubicBezTo>
                  <a:cubicBezTo>
                    <a:pt x="71" y="12"/>
                    <a:pt x="73" y="10"/>
                    <a:pt x="73" y="8"/>
                  </a:cubicBezTo>
                  <a:cubicBezTo>
                    <a:pt x="73" y="6"/>
                    <a:pt x="71" y="4"/>
                    <a:pt x="69" y="4"/>
                  </a:cubicBezTo>
                  <a:cubicBezTo>
                    <a:pt x="67" y="4"/>
                    <a:pt x="66" y="5"/>
                    <a:pt x="65" y="6"/>
                  </a:cubicBezTo>
                  <a:cubicBezTo>
                    <a:pt x="57" y="6"/>
                    <a:pt x="57" y="6"/>
                    <a:pt x="57" y="6"/>
                  </a:cubicBezTo>
                  <a:cubicBezTo>
                    <a:pt x="57" y="2"/>
                    <a:pt x="57" y="2"/>
                    <a:pt x="57" y="2"/>
                  </a:cubicBezTo>
                  <a:cubicBezTo>
                    <a:pt x="57" y="0"/>
                    <a:pt x="56" y="0"/>
                    <a:pt x="55" y="0"/>
                  </a:cubicBezTo>
                  <a:cubicBezTo>
                    <a:pt x="17" y="0"/>
                    <a:pt x="17" y="0"/>
                    <a:pt x="17" y="0"/>
                  </a:cubicBezTo>
                  <a:cubicBezTo>
                    <a:pt x="16" y="0"/>
                    <a:pt x="15" y="0"/>
                    <a:pt x="15" y="1"/>
                  </a:cubicBezTo>
                  <a:close/>
                  <a:moveTo>
                    <a:pt x="2" y="8"/>
                  </a:moveTo>
                  <a:cubicBezTo>
                    <a:pt x="2" y="7"/>
                    <a:pt x="3" y="6"/>
                    <a:pt x="4" y="6"/>
                  </a:cubicBezTo>
                  <a:cubicBezTo>
                    <a:pt x="5" y="6"/>
                    <a:pt x="6" y="7"/>
                    <a:pt x="6" y="8"/>
                  </a:cubicBezTo>
                  <a:cubicBezTo>
                    <a:pt x="6" y="9"/>
                    <a:pt x="5" y="10"/>
                    <a:pt x="4" y="10"/>
                  </a:cubicBezTo>
                  <a:cubicBezTo>
                    <a:pt x="3" y="10"/>
                    <a:pt x="2" y="9"/>
                    <a:pt x="2" y="8"/>
                  </a:cubicBezTo>
                  <a:close/>
                  <a:moveTo>
                    <a:pt x="71" y="8"/>
                  </a:moveTo>
                  <a:cubicBezTo>
                    <a:pt x="71" y="9"/>
                    <a:pt x="70" y="10"/>
                    <a:pt x="69" y="10"/>
                  </a:cubicBezTo>
                  <a:cubicBezTo>
                    <a:pt x="68" y="10"/>
                    <a:pt x="67" y="9"/>
                    <a:pt x="67" y="8"/>
                  </a:cubicBezTo>
                  <a:cubicBezTo>
                    <a:pt x="67" y="7"/>
                    <a:pt x="68" y="6"/>
                    <a:pt x="69" y="6"/>
                  </a:cubicBezTo>
                  <a:cubicBezTo>
                    <a:pt x="70" y="6"/>
                    <a:pt x="71" y="7"/>
                    <a:pt x="7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7" name="Freeform 261"/>
            <p:cNvSpPr>
              <a:spLocks noEditPoints="1"/>
            </p:cNvSpPr>
            <p:nvPr/>
          </p:nvSpPr>
          <p:spPr bwMode="auto">
            <a:xfrm>
              <a:off x="9701213" y="3160713"/>
              <a:ext cx="98425" cy="1128713"/>
            </a:xfrm>
            <a:custGeom>
              <a:avLst/>
              <a:gdLst>
                <a:gd name="T0" fmla="*/ 13 w 26"/>
                <a:gd name="T1" fmla="*/ 0 h 301"/>
                <a:gd name="T2" fmla="*/ 0 w 26"/>
                <a:gd name="T3" fmla="*/ 12 h 301"/>
                <a:gd name="T4" fmla="*/ 9 w 26"/>
                <a:gd name="T5" fmla="*/ 25 h 301"/>
                <a:gd name="T6" fmla="*/ 9 w 26"/>
                <a:gd name="T7" fmla="*/ 301 h 301"/>
                <a:gd name="T8" fmla="*/ 12 w 26"/>
                <a:gd name="T9" fmla="*/ 301 h 301"/>
                <a:gd name="T10" fmla="*/ 12 w 26"/>
                <a:gd name="T11" fmla="*/ 25 h 301"/>
                <a:gd name="T12" fmla="*/ 13 w 26"/>
                <a:gd name="T13" fmla="*/ 25 h 301"/>
                <a:gd name="T14" fmla="*/ 26 w 26"/>
                <a:gd name="T15" fmla="*/ 12 h 301"/>
                <a:gd name="T16" fmla="*/ 13 w 26"/>
                <a:gd name="T17" fmla="*/ 0 h 301"/>
                <a:gd name="T18" fmla="*/ 13 w 26"/>
                <a:gd name="T19" fmla="*/ 22 h 301"/>
                <a:gd name="T20" fmla="*/ 12 w 26"/>
                <a:gd name="T21" fmla="*/ 22 h 301"/>
                <a:gd name="T22" fmla="*/ 12 w 26"/>
                <a:gd name="T23" fmla="*/ 22 h 301"/>
                <a:gd name="T24" fmla="*/ 12 w 26"/>
                <a:gd name="T25" fmla="*/ 22 h 301"/>
                <a:gd name="T26" fmla="*/ 3 w 26"/>
                <a:gd name="T27" fmla="*/ 12 h 301"/>
                <a:gd name="T28" fmla="*/ 13 w 26"/>
                <a:gd name="T29" fmla="*/ 3 h 301"/>
                <a:gd name="T30" fmla="*/ 22 w 26"/>
                <a:gd name="T31" fmla="*/ 12 h 301"/>
                <a:gd name="T32" fmla="*/ 13 w 26"/>
                <a:gd name="T33" fmla="*/ 2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01">
                  <a:moveTo>
                    <a:pt x="13" y="0"/>
                  </a:moveTo>
                  <a:cubicBezTo>
                    <a:pt x="6" y="0"/>
                    <a:pt x="0" y="5"/>
                    <a:pt x="0" y="12"/>
                  </a:cubicBezTo>
                  <a:cubicBezTo>
                    <a:pt x="0" y="18"/>
                    <a:pt x="4" y="23"/>
                    <a:pt x="9" y="25"/>
                  </a:cubicBezTo>
                  <a:cubicBezTo>
                    <a:pt x="9" y="301"/>
                    <a:pt x="9" y="301"/>
                    <a:pt x="9" y="301"/>
                  </a:cubicBezTo>
                  <a:cubicBezTo>
                    <a:pt x="12" y="301"/>
                    <a:pt x="12" y="301"/>
                    <a:pt x="12" y="301"/>
                  </a:cubicBezTo>
                  <a:cubicBezTo>
                    <a:pt x="12" y="25"/>
                    <a:pt x="12" y="25"/>
                    <a:pt x="12" y="25"/>
                  </a:cubicBezTo>
                  <a:cubicBezTo>
                    <a:pt x="13" y="25"/>
                    <a:pt x="13" y="25"/>
                    <a:pt x="13" y="25"/>
                  </a:cubicBezTo>
                  <a:cubicBezTo>
                    <a:pt x="20" y="25"/>
                    <a:pt x="26" y="19"/>
                    <a:pt x="26" y="12"/>
                  </a:cubicBezTo>
                  <a:cubicBezTo>
                    <a:pt x="26" y="5"/>
                    <a:pt x="20" y="0"/>
                    <a:pt x="13" y="0"/>
                  </a:cubicBezTo>
                  <a:close/>
                  <a:moveTo>
                    <a:pt x="13" y="22"/>
                  </a:moveTo>
                  <a:cubicBezTo>
                    <a:pt x="13" y="22"/>
                    <a:pt x="13" y="22"/>
                    <a:pt x="12" y="22"/>
                  </a:cubicBezTo>
                  <a:cubicBezTo>
                    <a:pt x="12" y="22"/>
                    <a:pt x="12" y="22"/>
                    <a:pt x="12" y="22"/>
                  </a:cubicBezTo>
                  <a:cubicBezTo>
                    <a:pt x="12" y="22"/>
                    <a:pt x="12" y="22"/>
                    <a:pt x="12" y="22"/>
                  </a:cubicBezTo>
                  <a:cubicBezTo>
                    <a:pt x="7" y="21"/>
                    <a:pt x="3" y="17"/>
                    <a:pt x="3" y="12"/>
                  </a:cubicBezTo>
                  <a:cubicBezTo>
                    <a:pt x="3" y="7"/>
                    <a:pt x="8" y="3"/>
                    <a:pt x="13" y="3"/>
                  </a:cubicBezTo>
                  <a:cubicBezTo>
                    <a:pt x="18" y="3"/>
                    <a:pt x="22" y="7"/>
                    <a:pt x="22" y="12"/>
                  </a:cubicBezTo>
                  <a:cubicBezTo>
                    <a:pt x="22" y="18"/>
                    <a:pt x="18" y="22"/>
                    <a:pt x="1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8" name="Freeform 262"/>
            <p:cNvSpPr>
              <a:spLocks noEditPoints="1"/>
            </p:cNvSpPr>
            <p:nvPr/>
          </p:nvSpPr>
          <p:spPr bwMode="auto">
            <a:xfrm>
              <a:off x="9855201" y="3997326"/>
              <a:ext cx="296863" cy="2670175"/>
            </a:xfrm>
            <a:custGeom>
              <a:avLst/>
              <a:gdLst>
                <a:gd name="T0" fmla="*/ 12 w 79"/>
                <a:gd name="T1" fmla="*/ 78 h 712"/>
                <a:gd name="T2" fmla="*/ 12 w 79"/>
                <a:gd name="T3" fmla="*/ 20 h 712"/>
                <a:gd name="T4" fmla="*/ 19 w 79"/>
                <a:gd name="T5" fmla="*/ 10 h 712"/>
                <a:gd name="T6" fmla="*/ 9 w 79"/>
                <a:gd name="T7" fmla="*/ 0 h 712"/>
                <a:gd name="T8" fmla="*/ 2 w 79"/>
                <a:gd name="T9" fmla="*/ 3 h 712"/>
                <a:gd name="T10" fmla="*/ 0 w 79"/>
                <a:gd name="T11" fmla="*/ 10 h 712"/>
                <a:gd name="T12" fmla="*/ 2 w 79"/>
                <a:gd name="T13" fmla="*/ 17 h 712"/>
                <a:gd name="T14" fmla="*/ 5 w 79"/>
                <a:gd name="T15" fmla="*/ 19 h 712"/>
                <a:gd name="T16" fmla="*/ 5 w 79"/>
                <a:gd name="T17" fmla="*/ 82 h 712"/>
                <a:gd name="T18" fmla="*/ 72 w 79"/>
                <a:gd name="T19" fmla="*/ 124 h 712"/>
                <a:gd name="T20" fmla="*/ 72 w 79"/>
                <a:gd name="T21" fmla="*/ 712 h 712"/>
                <a:gd name="T22" fmla="*/ 79 w 79"/>
                <a:gd name="T23" fmla="*/ 712 h 712"/>
                <a:gd name="T24" fmla="*/ 79 w 79"/>
                <a:gd name="T25" fmla="*/ 121 h 712"/>
                <a:gd name="T26" fmla="*/ 12 w 79"/>
                <a:gd name="T27" fmla="*/ 78 h 712"/>
                <a:gd name="T28" fmla="*/ 7 w 79"/>
                <a:gd name="T29" fmla="*/ 8 h 712"/>
                <a:gd name="T30" fmla="*/ 9 w 79"/>
                <a:gd name="T31" fmla="*/ 7 h 712"/>
                <a:gd name="T32" fmla="*/ 13 w 79"/>
                <a:gd name="T33" fmla="*/ 10 h 712"/>
                <a:gd name="T34" fmla="*/ 9 w 79"/>
                <a:gd name="T35" fmla="*/ 14 h 712"/>
                <a:gd name="T36" fmla="*/ 7 w 79"/>
                <a:gd name="T37" fmla="*/ 13 h 712"/>
                <a:gd name="T38" fmla="*/ 6 w 79"/>
                <a:gd name="T39" fmla="*/ 10 h 712"/>
                <a:gd name="T40" fmla="*/ 7 w 79"/>
                <a:gd name="T41" fmla="*/ 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712">
                  <a:moveTo>
                    <a:pt x="12" y="78"/>
                  </a:moveTo>
                  <a:cubicBezTo>
                    <a:pt x="12" y="20"/>
                    <a:pt x="12" y="20"/>
                    <a:pt x="12" y="20"/>
                  </a:cubicBezTo>
                  <a:cubicBezTo>
                    <a:pt x="16" y="19"/>
                    <a:pt x="19" y="15"/>
                    <a:pt x="19" y="10"/>
                  </a:cubicBezTo>
                  <a:cubicBezTo>
                    <a:pt x="19" y="5"/>
                    <a:pt x="15" y="0"/>
                    <a:pt x="9" y="0"/>
                  </a:cubicBezTo>
                  <a:cubicBezTo>
                    <a:pt x="7" y="0"/>
                    <a:pt x="4" y="1"/>
                    <a:pt x="2" y="3"/>
                  </a:cubicBezTo>
                  <a:cubicBezTo>
                    <a:pt x="1" y="5"/>
                    <a:pt x="0" y="8"/>
                    <a:pt x="0" y="10"/>
                  </a:cubicBezTo>
                  <a:cubicBezTo>
                    <a:pt x="0" y="13"/>
                    <a:pt x="1" y="15"/>
                    <a:pt x="2" y="17"/>
                  </a:cubicBezTo>
                  <a:cubicBezTo>
                    <a:pt x="3" y="18"/>
                    <a:pt x="4" y="19"/>
                    <a:pt x="5" y="19"/>
                  </a:cubicBezTo>
                  <a:cubicBezTo>
                    <a:pt x="5" y="82"/>
                    <a:pt x="5" y="82"/>
                    <a:pt x="5" y="82"/>
                  </a:cubicBezTo>
                  <a:cubicBezTo>
                    <a:pt x="5" y="82"/>
                    <a:pt x="69" y="122"/>
                    <a:pt x="72" y="124"/>
                  </a:cubicBezTo>
                  <a:cubicBezTo>
                    <a:pt x="72" y="128"/>
                    <a:pt x="72" y="712"/>
                    <a:pt x="72" y="712"/>
                  </a:cubicBezTo>
                  <a:cubicBezTo>
                    <a:pt x="79" y="712"/>
                    <a:pt x="79" y="712"/>
                    <a:pt x="79" y="712"/>
                  </a:cubicBezTo>
                  <a:cubicBezTo>
                    <a:pt x="79" y="121"/>
                    <a:pt x="79" y="121"/>
                    <a:pt x="79" y="121"/>
                  </a:cubicBezTo>
                  <a:cubicBezTo>
                    <a:pt x="79" y="121"/>
                    <a:pt x="15" y="80"/>
                    <a:pt x="12" y="78"/>
                  </a:cubicBezTo>
                  <a:close/>
                  <a:moveTo>
                    <a:pt x="7" y="8"/>
                  </a:moveTo>
                  <a:cubicBezTo>
                    <a:pt x="8" y="7"/>
                    <a:pt x="9" y="7"/>
                    <a:pt x="9" y="7"/>
                  </a:cubicBezTo>
                  <a:cubicBezTo>
                    <a:pt x="11" y="7"/>
                    <a:pt x="13" y="9"/>
                    <a:pt x="13" y="10"/>
                  </a:cubicBezTo>
                  <a:cubicBezTo>
                    <a:pt x="13" y="12"/>
                    <a:pt x="11" y="14"/>
                    <a:pt x="9" y="14"/>
                  </a:cubicBezTo>
                  <a:cubicBezTo>
                    <a:pt x="9" y="14"/>
                    <a:pt x="8" y="13"/>
                    <a:pt x="7" y="13"/>
                  </a:cubicBezTo>
                  <a:cubicBezTo>
                    <a:pt x="7" y="12"/>
                    <a:pt x="6" y="11"/>
                    <a:pt x="6" y="10"/>
                  </a:cubicBezTo>
                  <a:cubicBezTo>
                    <a:pt x="6" y="9"/>
                    <a:pt x="7" y="9"/>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59" name="Freeform 263"/>
            <p:cNvSpPr>
              <a:spLocks noEditPoints="1"/>
            </p:cNvSpPr>
            <p:nvPr/>
          </p:nvSpPr>
          <p:spPr bwMode="auto">
            <a:xfrm>
              <a:off x="9753601" y="3787776"/>
              <a:ext cx="334963" cy="2879725"/>
            </a:xfrm>
            <a:custGeom>
              <a:avLst/>
              <a:gdLst>
                <a:gd name="T0" fmla="*/ 22 w 89"/>
                <a:gd name="T1" fmla="*/ 140 h 768"/>
                <a:gd name="T2" fmla="*/ 22 w 89"/>
                <a:gd name="T3" fmla="*/ 32 h 768"/>
                <a:gd name="T4" fmla="*/ 32 w 89"/>
                <a:gd name="T5" fmla="*/ 16 h 768"/>
                <a:gd name="T6" fmla="*/ 16 w 89"/>
                <a:gd name="T7" fmla="*/ 0 h 768"/>
                <a:gd name="T8" fmla="*/ 0 w 89"/>
                <a:gd name="T9" fmla="*/ 16 h 768"/>
                <a:gd name="T10" fmla="*/ 9 w 89"/>
                <a:gd name="T11" fmla="*/ 31 h 768"/>
                <a:gd name="T12" fmla="*/ 9 w 89"/>
                <a:gd name="T13" fmla="*/ 147 h 768"/>
                <a:gd name="T14" fmla="*/ 76 w 89"/>
                <a:gd name="T15" fmla="*/ 191 h 768"/>
                <a:gd name="T16" fmla="*/ 76 w 89"/>
                <a:gd name="T17" fmla="*/ 768 h 768"/>
                <a:gd name="T18" fmla="*/ 89 w 89"/>
                <a:gd name="T19" fmla="*/ 768 h 768"/>
                <a:gd name="T20" fmla="*/ 89 w 89"/>
                <a:gd name="T21" fmla="*/ 184 h 768"/>
                <a:gd name="T22" fmla="*/ 22 w 89"/>
                <a:gd name="T23" fmla="*/ 140 h 768"/>
                <a:gd name="T24" fmla="*/ 16 w 89"/>
                <a:gd name="T25" fmla="*/ 13 h 768"/>
                <a:gd name="T26" fmla="*/ 19 w 89"/>
                <a:gd name="T27" fmla="*/ 16 h 768"/>
                <a:gd name="T28" fmla="*/ 16 w 89"/>
                <a:gd name="T29" fmla="*/ 20 h 768"/>
                <a:gd name="T30" fmla="*/ 13 w 89"/>
                <a:gd name="T31" fmla="*/ 16 h 768"/>
                <a:gd name="T32" fmla="*/ 16 w 89"/>
                <a:gd name="T33" fmla="*/ 1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768">
                  <a:moveTo>
                    <a:pt x="22" y="140"/>
                  </a:moveTo>
                  <a:cubicBezTo>
                    <a:pt x="22" y="32"/>
                    <a:pt x="22" y="32"/>
                    <a:pt x="22" y="32"/>
                  </a:cubicBezTo>
                  <a:cubicBezTo>
                    <a:pt x="28" y="29"/>
                    <a:pt x="32" y="23"/>
                    <a:pt x="32" y="16"/>
                  </a:cubicBezTo>
                  <a:cubicBezTo>
                    <a:pt x="32" y="7"/>
                    <a:pt x="25" y="0"/>
                    <a:pt x="16" y="0"/>
                  </a:cubicBezTo>
                  <a:cubicBezTo>
                    <a:pt x="7" y="0"/>
                    <a:pt x="0" y="7"/>
                    <a:pt x="0" y="16"/>
                  </a:cubicBezTo>
                  <a:cubicBezTo>
                    <a:pt x="0" y="23"/>
                    <a:pt x="3" y="29"/>
                    <a:pt x="9" y="31"/>
                  </a:cubicBezTo>
                  <a:cubicBezTo>
                    <a:pt x="9" y="147"/>
                    <a:pt x="9" y="147"/>
                    <a:pt x="9" y="147"/>
                  </a:cubicBezTo>
                  <a:cubicBezTo>
                    <a:pt x="9" y="147"/>
                    <a:pt x="71" y="187"/>
                    <a:pt x="76" y="191"/>
                  </a:cubicBezTo>
                  <a:cubicBezTo>
                    <a:pt x="76" y="198"/>
                    <a:pt x="76" y="768"/>
                    <a:pt x="76" y="768"/>
                  </a:cubicBezTo>
                  <a:cubicBezTo>
                    <a:pt x="89" y="768"/>
                    <a:pt x="89" y="768"/>
                    <a:pt x="89" y="768"/>
                  </a:cubicBezTo>
                  <a:cubicBezTo>
                    <a:pt x="89" y="184"/>
                    <a:pt x="89" y="184"/>
                    <a:pt x="89" y="184"/>
                  </a:cubicBezTo>
                  <a:cubicBezTo>
                    <a:pt x="89" y="184"/>
                    <a:pt x="28" y="143"/>
                    <a:pt x="22" y="140"/>
                  </a:cubicBezTo>
                  <a:close/>
                  <a:moveTo>
                    <a:pt x="16" y="13"/>
                  </a:moveTo>
                  <a:cubicBezTo>
                    <a:pt x="18" y="13"/>
                    <a:pt x="19" y="15"/>
                    <a:pt x="19" y="16"/>
                  </a:cubicBezTo>
                  <a:cubicBezTo>
                    <a:pt x="19" y="18"/>
                    <a:pt x="18" y="20"/>
                    <a:pt x="16" y="20"/>
                  </a:cubicBezTo>
                  <a:cubicBezTo>
                    <a:pt x="14" y="20"/>
                    <a:pt x="13" y="18"/>
                    <a:pt x="13" y="16"/>
                  </a:cubicBezTo>
                  <a:cubicBezTo>
                    <a:pt x="13" y="15"/>
                    <a:pt x="14" y="13"/>
                    <a:pt x="16"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0" name="Freeform 264"/>
            <p:cNvSpPr>
              <a:spLocks noEditPoints="1"/>
            </p:cNvSpPr>
            <p:nvPr/>
          </p:nvSpPr>
          <p:spPr bwMode="auto">
            <a:xfrm>
              <a:off x="9337676" y="3997326"/>
              <a:ext cx="296863" cy="2676525"/>
            </a:xfrm>
            <a:custGeom>
              <a:avLst/>
              <a:gdLst>
                <a:gd name="T0" fmla="*/ 79 w 79"/>
                <a:gd name="T1" fmla="*/ 10 h 714"/>
                <a:gd name="T2" fmla="*/ 76 w 79"/>
                <a:gd name="T3" fmla="*/ 3 h 714"/>
                <a:gd name="T4" fmla="*/ 69 w 79"/>
                <a:gd name="T5" fmla="*/ 0 h 714"/>
                <a:gd name="T6" fmla="*/ 62 w 79"/>
                <a:gd name="T7" fmla="*/ 3 h 714"/>
                <a:gd name="T8" fmla="*/ 59 w 79"/>
                <a:gd name="T9" fmla="*/ 10 h 714"/>
                <a:gd name="T10" fmla="*/ 62 w 79"/>
                <a:gd name="T11" fmla="*/ 17 h 714"/>
                <a:gd name="T12" fmla="*/ 67 w 79"/>
                <a:gd name="T13" fmla="*/ 20 h 714"/>
                <a:gd name="T14" fmla="*/ 67 w 79"/>
                <a:gd name="T15" fmla="*/ 78 h 714"/>
                <a:gd name="T16" fmla="*/ 0 w 79"/>
                <a:gd name="T17" fmla="*/ 121 h 714"/>
                <a:gd name="T18" fmla="*/ 0 w 79"/>
                <a:gd name="T19" fmla="*/ 714 h 714"/>
                <a:gd name="T20" fmla="*/ 6 w 79"/>
                <a:gd name="T21" fmla="*/ 714 h 714"/>
                <a:gd name="T22" fmla="*/ 6 w 79"/>
                <a:gd name="T23" fmla="*/ 124 h 714"/>
                <a:gd name="T24" fmla="*/ 73 w 79"/>
                <a:gd name="T25" fmla="*/ 82 h 714"/>
                <a:gd name="T26" fmla="*/ 73 w 79"/>
                <a:gd name="T27" fmla="*/ 19 h 714"/>
                <a:gd name="T28" fmla="*/ 79 w 79"/>
                <a:gd name="T29" fmla="*/ 10 h 714"/>
                <a:gd name="T30" fmla="*/ 66 w 79"/>
                <a:gd name="T31" fmla="*/ 10 h 714"/>
                <a:gd name="T32" fmla="*/ 67 w 79"/>
                <a:gd name="T33" fmla="*/ 8 h 714"/>
                <a:gd name="T34" fmla="*/ 69 w 79"/>
                <a:gd name="T35" fmla="*/ 7 h 714"/>
                <a:gd name="T36" fmla="*/ 71 w 79"/>
                <a:gd name="T37" fmla="*/ 8 h 714"/>
                <a:gd name="T38" fmla="*/ 72 w 79"/>
                <a:gd name="T39" fmla="*/ 10 h 714"/>
                <a:gd name="T40" fmla="*/ 69 w 79"/>
                <a:gd name="T41" fmla="*/ 14 h 714"/>
                <a:gd name="T42" fmla="*/ 67 w 79"/>
                <a:gd name="T43" fmla="*/ 13 h 714"/>
                <a:gd name="T44" fmla="*/ 66 w 79"/>
                <a:gd name="T45" fmla="*/ 1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714">
                  <a:moveTo>
                    <a:pt x="79" y="10"/>
                  </a:moveTo>
                  <a:cubicBezTo>
                    <a:pt x="79" y="8"/>
                    <a:pt x="78" y="5"/>
                    <a:pt x="76" y="3"/>
                  </a:cubicBezTo>
                  <a:cubicBezTo>
                    <a:pt x="74" y="1"/>
                    <a:pt x="72" y="0"/>
                    <a:pt x="69" y="0"/>
                  </a:cubicBezTo>
                  <a:cubicBezTo>
                    <a:pt x="66" y="0"/>
                    <a:pt x="64" y="1"/>
                    <a:pt x="62" y="3"/>
                  </a:cubicBezTo>
                  <a:cubicBezTo>
                    <a:pt x="60" y="5"/>
                    <a:pt x="59" y="8"/>
                    <a:pt x="59" y="10"/>
                  </a:cubicBezTo>
                  <a:cubicBezTo>
                    <a:pt x="59" y="13"/>
                    <a:pt x="60" y="15"/>
                    <a:pt x="62" y="17"/>
                  </a:cubicBezTo>
                  <a:cubicBezTo>
                    <a:pt x="63" y="19"/>
                    <a:pt x="65" y="19"/>
                    <a:pt x="67" y="20"/>
                  </a:cubicBezTo>
                  <a:cubicBezTo>
                    <a:pt x="67" y="78"/>
                    <a:pt x="67" y="78"/>
                    <a:pt x="67" y="78"/>
                  </a:cubicBezTo>
                  <a:cubicBezTo>
                    <a:pt x="64" y="80"/>
                    <a:pt x="0" y="121"/>
                    <a:pt x="0" y="121"/>
                  </a:cubicBezTo>
                  <a:cubicBezTo>
                    <a:pt x="0" y="714"/>
                    <a:pt x="0" y="714"/>
                    <a:pt x="0" y="714"/>
                  </a:cubicBezTo>
                  <a:cubicBezTo>
                    <a:pt x="6" y="714"/>
                    <a:pt x="6" y="714"/>
                    <a:pt x="6" y="714"/>
                  </a:cubicBezTo>
                  <a:cubicBezTo>
                    <a:pt x="6" y="714"/>
                    <a:pt x="6" y="128"/>
                    <a:pt x="6" y="124"/>
                  </a:cubicBezTo>
                  <a:cubicBezTo>
                    <a:pt x="9" y="122"/>
                    <a:pt x="73" y="82"/>
                    <a:pt x="73" y="82"/>
                  </a:cubicBezTo>
                  <a:cubicBezTo>
                    <a:pt x="73" y="19"/>
                    <a:pt x="73" y="19"/>
                    <a:pt x="73" y="19"/>
                  </a:cubicBezTo>
                  <a:cubicBezTo>
                    <a:pt x="77" y="17"/>
                    <a:pt x="79" y="14"/>
                    <a:pt x="79" y="10"/>
                  </a:cubicBezTo>
                  <a:close/>
                  <a:moveTo>
                    <a:pt x="66" y="10"/>
                  </a:moveTo>
                  <a:cubicBezTo>
                    <a:pt x="66" y="9"/>
                    <a:pt x="66" y="9"/>
                    <a:pt x="67" y="8"/>
                  </a:cubicBezTo>
                  <a:cubicBezTo>
                    <a:pt x="67" y="7"/>
                    <a:pt x="68" y="7"/>
                    <a:pt x="69" y="7"/>
                  </a:cubicBezTo>
                  <a:cubicBezTo>
                    <a:pt x="70" y="7"/>
                    <a:pt x="71" y="7"/>
                    <a:pt x="71" y="8"/>
                  </a:cubicBezTo>
                  <a:cubicBezTo>
                    <a:pt x="72" y="9"/>
                    <a:pt x="72" y="9"/>
                    <a:pt x="72" y="10"/>
                  </a:cubicBezTo>
                  <a:cubicBezTo>
                    <a:pt x="72" y="12"/>
                    <a:pt x="71" y="14"/>
                    <a:pt x="69" y="14"/>
                  </a:cubicBezTo>
                  <a:cubicBezTo>
                    <a:pt x="68" y="14"/>
                    <a:pt x="67" y="13"/>
                    <a:pt x="67" y="13"/>
                  </a:cubicBezTo>
                  <a:cubicBezTo>
                    <a:pt x="66" y="12"/>
                    <a:pt x="66" y="11"/>
                    <a:pt x="6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1" name="Freeform 265"/>
            <p:cNvSpPr>
              <a:spLocks noEditPoints="1"/>
            </p:cNvSpPr>
            <p:nvPr/>
          </p:nvSpPr>
          <p:spPr bwMode="auto">
            <a:xfrm>
              <a:off x="9398001" y="3787776"/>
              <a:ext cx="338138" cy="2886075"/>
            </a:xfrm>
            <a:custGeom>
              <a:avLst/>
              <a:gdLst>
                <a:gd name="T0" fmla="*/ 90 w 90"/>
                <a:gd name="T1" fmla="*/ 16 h 770"/>
                <a:gd name="T2" fmla="*/ 73 w 90"/>
                <a:gd name="T3" fmla="*/ 0 h 770"/>
                <a:gd name="T4" fmla="*/ 57 w 90"/>
                <a:gd name="T5" fmla="*/ 16 h 770"/>
                <a:gd name="T6" fmla="*/ 67 w 90"/>
                <a:gd name="T7" fmla="*/ 32 h 770"/>
                <a:gd name="T8" fmla="*/ 67 w 90"/>
                <a:gd name="T9" fmla="*/ 140 h 770"/>
                <a:gd name="T10" fmla="*/ 0 w 90"/>
                <a:gd name="T11" fmla="*/ 184 h 770"/>
                <a:gd name="T12" fmla="*/ 0 w 90"/>
                <a:gd name="T13" fmla="*/ 770 h 770"/>
                <a:gd name="T14" fmla="*/ 13 w 90"/>
                <a:gd name="T15" fmla="*/ 770 h 770"/>
                <a:gd name="T16" fmla="*/ 13 w 90"/>
                <a:gd name="T17" fmla="*/ 191 h 770"/>
                <a:gd name="T18" fmla="*/ 81 w 90"/>
                <a:gd name="T19" fmla="*/ 147 h 770"/>
                <a:gd name="T20" fmla="*/ 81 w 90"/>
                <a:gd name="T21" fmla="*/ 31 h 770"/>
                <a:gd name="T22" fmla="*/ 90 w 90"/>
                <a:gd name="T23" fmla="*/ 16 h 770"/>
                <a:gd name="T24" fmla="*/ 73 w 90"/>
                <a:gd name="T25" fmla="*/ 13 h 770"/>
                <a:gd name="T26" fmla="*/ 77 w 90"/>
                <a:gd name="T27" fmla="*/ 16 h 770"/>
                <a:gd name="T28" fmla="*/ 73 w 90"/>
                <a:gd name="T29" fmla="*/ 20 h 770"/>
                <a:gd name="T30" fmla="*/ 70 w 90"/>
                <a:gd name="T31" fmla="*/ 16 h 770"/>
                <a:gd name="T32" fmla="*/ 73 w 90"/>
                <a:gd name="T33" fmla="*/ 13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770">
                  <a:moveTo>
                    <a:pt x="90" y="16"/>
                  </a:moveTo>
                  <a:cubicBezTo>
                    <a:pt x="90" y="7"/>
                    <a:pt x="82" y="0"/>
                    <a:pt x="73" y="0"/>
                  </a:cubicBezTo>
                  <a:cubicBezTo>
                    <a:pt x="64" y="0"/>
                    <a:pt x="57" y="7"/>
                    <a:pt x="57" y="16"/>
                  </a:cubicBezTo>
                  <a:cubicBezTo>
                    <a:pt x="57" y="23"/>
                    <a:pt x="61" y="29"/>
                    <a:pt x="67" y="32"/>
                  </a:cubicBezTo>
                  <a:cubicBezTo>
                    <a:pt x="67" y="140"/>
                    <a:pt x="67" y="140"/>
                    <a:pt x="67" y="140"/>
                  </a:cubicBezTo>
                  <a:cubicBezTo>
                    <a:pt x="62" y="143"/>
                    <a:pt x="0" y="184"/>
                    <a:pt x="0" y="184"/>
                  </a:cubicBezTo>
                  <a:cubicBezTo>
                    <a:pt x="0" y="770"/>
                    <a:pt x="0" y="770"/>
                    <a:pt x="0" y="770"/>
                  </a:cubicBezTo>
                  <a:cubicBezTo>
                    <a:pt x="13" y="770"/>
                    <a:pt x="13" y="770"/>
                    <a:pt x="13" y="770"/>
                  </a:cubicBezTo>
                  <a:cubicBezTo>
                    <a:pt x="13" y="770"/>
                    <a:pt x="13" y="198"/>
                    <a:pt x="13" y="191"/>
                  </a:cubicBezTo>
                  <a:cubicBezTo>
                    <a:pt x="19" y="187"/>
                    <a:pt x="81" y="147"/>
                    <a:pt x="81" y="147"/>
                  </a:cubicBezTo>
                  <a:cubicBezTo>
                    <a:pt x="81" y="31"/>
                    <a:pt x="81" y="31"/>
                    <a:pt x="81" y="31"/>
                  </a:cubicBezTo>
                  <a:cubicBezTo>
                    <a:pt x="86" y="29"/>
                    <a:pt x="90" y="23"/>
                    <a:pt x="90" y="16"/>
                  </a:cubicBezTo>
                  <a:close/>
                  <a:moveTo>
                    <a:pt x="73" y="13"/>
                  </a:moveTo>
                  <a:cubicBezTo>
                    <a:pt x="75" y="13"/>
                    <a:pt x="77" y="15"/>
                    <a:pt x="77" y="16"/>
                  </a:cubicBezTo>
                  <a:cubicBezTo>
                    <a:pt x="77" y="18"/>
                    <a:pt x="75" y="20"/>
                    <a:pt x="73" y="20"/>
                  </a:cubicBezTo>
                  <a:cubicBezTo>
                    <a:pt x="72" y="20"/>
                    <a:pt x="70" y="18"/>
                    <a:pt x="70" y="16"/>
                  </a:cubicBezTo>
                  <a:cubicBezTo>
                    <a:pt x="70" y="15"/>
                    <a:pt x="72" y="13"/>
                    <a:pt x="7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2" name="Freeform 266"/>
            <p:cNvSpPr/>
            <p:nvPr/>
          </p:nvSpPr>
          <p:spPr bwMode="auto">
            <a:xfrm>
              <a:off x="9761538" y="4476751"/>
              <a:ext cx="247650" cy="1376363"/>
            </a:xfrm>
            <a:custGeom>
              <a:avLst/>
              <a:gdLst>
                <a:gd name="T0" fmla="*/ 156 w 156"/>
                <a:gd name="T1" fmla="*/ 865 h 867"/>
                <a:gd name="T2" fmla="*/ 156 w 156"/>
                <a:gd name="T3" fmla="*/ 88 h 867"/>
                <a:gd name="T4" fmla="*/ 52 w 156"/>
                <a:gd name="T5" fmla="*/ 5 h 867"/>
                <a:gd name="T6" fmla="*/ 0 w 156"/>
                <a:gd name="T7" fmla="*/ 0 h 867"/>
                <a:gd name="T8" fmla="*/ 14 w 156"/>
                <a:gd name="T9" fmla="*/ 45 h 867"/>
                <a:gd name="T10" fmla="*/ 104 w 156"/>
                <a:gd name="T11" fmla="*/ 118 h 867"/>
                <a:gd name="T12" fmla="*/ 106 w 156"/>
                <a:gd name="T13" fmla="*/ 867 h 867"/>
                <a:gd name="T14" fmla="*/ 156 w 156"/>
                <a:gd name="T15" fmla="*/ 865 h 8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867">
                  <a:moveTo>
                    <a:pt x="156" y="865"/>
                  </a:moveTo>
                  <a:lnTo>
                    <a:pt x="156" y="88"/>
                  </a:lnTo>
                  <a:lnTo>
                    <a:pt x="52" y="5"/>
                  </a:lnTo>
                  <a:lnTo>
                    <a:pt x="0" y="0"/>
                  </a:lnTo>
                  <a:lnTo>
                    <a:pt x="14" y="45"/>
                  </a:lnTo>
                  <a:lnTo>
                    <a:pt x="104" y="118"/>
                  </a:lnTo>
                  <a:lnTo>
                    <a:pt x="106" y="867"/>
                  </a:lnTo>
                  <a:lnTo>
                    <a:pt x="156" y="8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3" name="Freeform 267"/>
            <p:cNvSpPr/>
            <p:nvPr/>
          </p:nvSpPr>
          <p:spPr bwMode="auto">
            <a:xfrm>
              <a:off x="9728201" y="4443413"/>
              <a:ext cx="292100" cy="1412875"/>
            </a:xfrm>
            <a:custGeom>
              <a:avLst/>
              <a:gdLst>
                <a:gd name="T0" fmla="*/ 9 w 78"/>
                <a:gd name="T1" fmla="*/ 34 h 377"/>
                <a:gd name="T2" fmla="*/ 45 w 78"/>
                <a:gd name="T3" fmla="*/ 64 h 377"/>
                <a:gd name="T4" fmla="*/ 47 w 78"/>
                <a:gd name="T5" fmla="*/ 377 h 377"/>
                <a:gd name="T6" fmla="*/ 49 w 78"/>
                <a:gd name="T7" fmla="*/ 377 h 377"/>
                <a:gd name="T8" fmla="*/ 47 w 78"/>
                <a:gd name="T9" fmla="*/ 63 h 377"/>
                <a:gd name="T10" fmla="*/ 11 w 78"/>
                <a:gd name="T11" fmla="*/ 33 h 377"/>
                <a:gd name="T12" fmla="*/ 3 w 78"/>
                <a:gd name="T13" fmla="*/ 3 h 377"/>
                <a:gd name="T14" fmla="*/ 36 w 78"/>
                <a:gd name="T15" fmla="*/ 4 h 377"/>
                <a:gd name="T16" fmla="*/ 76 w 78"/>
                <a:gd name="T17" fmla="*/ 37 h 377"/>
                <a:gd name="T18" fmla="*/ 78 w 78"/>
                <a:gd name="T19" fmla="*/ 36 h 377"/>
                <a:gd name="T20" fmla="*/ 37 w 78"/>
                <a:gd name="T21" fmla="*/ 2 h 377"/>
                <a:gd name="T22" fmla="*/ 0 w 78"/>
                <a:gd name="T23" fmla="*/ 0 h 377"/>
                <a:gd name="T24" fmla="*/ 9 w 78"/>
                <a:gd name="T25" fmla="*/ 3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377">
                  <a:moveTo>
                    <a:pt x="9" y="34"/>
                  </a:moveTo>
                  <a:cubicBezTo>
                    <a:pt x="9" y="34"/>
                    <a:pt x="45" y="64"/>
                    <a:pt x="45" y="64"/>
                  </a:cubicBezTo>
                  <a:cubicBezTo>
                    <a:pt x="45" y="65"/>
                    <a:pt x="47" y="377"/>
                    <a:pt x="47" y="377"/>
                  </a:cubicBezTo>
                  <a:cubicBezTo>
                    <a:pt x="49" y="377"/>
                    <a:pt x="49" y="377"/>
                    <a:pt x="49" y="377"/>
                  </a:cubicBezTo>
                  <a:cubicBezTo>
                    <a:pt x="47" y="63"/>
                    <a:pt x="47" y="63"/>
                    <a:pt x="47" y="63"/>
                  </a:cubicBezTo>
                  <a:cubicBezTo>
                    <a:pt x="47" y="63"/>
                    <a:pt x="11" y="34"/>
                    <a:pt x="11" y="33"/>
                  </a:cubicBezTo>
                  <a:cubicBezTo>
                    <a:pt x="11" y="33"/>
                    <a:pt x="3" y="5"/>
                    <a:pt x="3" y="3"/>
                  </a:cubicBezTo>
                  <a:cubicBezTo>
                    <a:pt x="5" y="3"/>
                    <a:pt x="35" y="4"/>
                    <a:pt x="36" y="4"/>
                  </a:cubicBezTo>
                  <a:cubicBezTo>
                    <a:pt x="36" y="5"/>
                    <a:pt x="76" y="37"/>
                    <a:pt x="76" y="37"/>
                  </a:cubicBezTo>
                  <a:cubicBezTo>
                    <a:pt x="78" y="36"/>
                    <a:pt x="78" y="36"/>
                    <a:pt x="78" y="36"/>
                  </a:cubicBezTo>
                  <a:cubicBezTo>
                    <a:pt x="37" y="2"/>
                    <a:pt x="37" y="2"/>
                    <a:pt x="37" y="2"/>
                  </a:cubicBezTo>
                  <a:cubicBezTo>
                    <a:pt x="0" y="0"/>
                    <a:pt x="0" y="0"/>
                    <a:pt x="0" y="0"/>
                  </a:cubicBezTo>
                  <a:lnTo>
                    <a:pt x="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4" name="Freeform 268"/>
            <p:cNvSpPr/>
            <p:nvPr/>
          </p:nvSpPr>
          <p:spPr bwMode="auto">
            <a:xfrm>
              <a:off x="9859963" y="4691063"/>
              <a:ext cx="14288" cy="1169988"/>
            </a:xfrm>
            <a:custGeom>
              <a:avLst/>
              <a:gdLst>
                <a:gd name="T0" fmla="*/ 4 w 9"/>
                <a:gd name="T1" fmla="*/ 737 h 737"/>
                <a:gd name="T2" fmla="*/ 9 w 9"/>
                <a:gd name="T3" fmla="*/ 737 h 737"/>
                <a:gd name="T4" fmla="*/ 4 w 9"/>
                <a:gd name="T5" fmla="*/ 0 h 737"/>
                <a:gd name="T6" fmla="*/ 0 w 9"/>
                <a:gd name="T7" fmla="*/ 0 h 737"/>
                <a:gd name="T8" fmla="*/ 4 w 9"/>
                <a:gd name="T9" fmla="*/ 737 h 737"/>
              </a:gdLst>
              <a:ahLst/>
              <a:cxnLst>
                <a:cxn ang="0">
                  <a:pos x="T0" y="T1"/>
                </a:cxn>
                <a:cxn ang="0">
                  <a:pos x="T2" y="T3"/>
                </a:cxn>
                <a:cxn ang="0">
                  <a:pos x="T4" y="T5"/>
                </a:cxn>
                <a:cxn ang="0">
                  <a:pos x="T6" y="T7"/>
                </a:cxn>
                <a:cxn ang="0">
                  <a:pos x="T8" y="T9"/>
                </a:cxn>
              </a:cxnLst>
              <a:rect l="0" t="0" r="r" b="b"/>
              <a:pathLst>
                <a:path w="9" h="737">
                  <a:moveTo>
                    <a:pt x="4" y="737"/>
                  </a:moveTo>
                  <a:lnTo>
                    <a:pt x="9" y="737"/>
                  </a:lnTo>
                  <a:lnTo>
                    <a:pt x="4" y="0"/>
                  </a:lnTo>
                  <a:lnTo>
                    <a:pt x="0" y="0"/>
                  </a:lnTo>
                  <a:lnTo>
                    <a:pt x="4" y="7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5" name="Freeform 269"/>
            <p:cNvSpPr>
              <a:spLocks noEditPoints="1"/>
            </p:cNvSpPr>
            <p:nvPr/>
          </p:nvSpPr>
          <p:spPr bwMode="auto">
            <a:xfrm>
              <a:off x="9818688" y="5027613"/>
              <a:ext cx="33338" cy="841375"/>
            </a:xfrm>
            <a:custGeom>
              <a:avLst/>
              <a:gdLst>
                <a:gd name="T0" fmla="*/ 2 w 9"/>
                <a:gd name="T1" fmla="*/ 1 h 224"/>
                <a:gd name="T2" fmla="*/ 1 w 9"/>
                <a:gd name="T3" fmla="*/ 6 h 224"/>
                <a:gd name="T4" fmla="*/ 4 w 9"/>
                <a:gd name="T5" fmla="*/ 8 h 224"/>
                <a:gd name="T6" fmla="*/ 5 w 9"/>
                <a:gd name="T7" fmla="*/ 224 h 224"/>
                <a:gd name="T8" fmla="*/ 7 w 9"/>
                <a:gd name="T9" fmla="*/ 224 h 224"/>
                <a:gd name="T10" fmla="*/ 6 w 9"/>
                <a:gd name="T11" fmla="*/ 7 h 224"/>
                <a:gd name="T12" fmla="*/ 7 w 9"/>
                <a:gd name="T13" fmla="*/ 7 h 224"/>
                <a:gd name="T14" fmla="*/ 7 w 9"/>
                <a:gd name="T15" fmla="*/ 2 h 224"/>
                <a:gd name="T16" fmla="*/ 2 w 9"/>
                <a:gd name="T17" fmla="*/ 1 h 224"/>
                <a:gd name="T18" fmla="*/ 5 w 9"/>
                <a:gd name="T19" fmla="*/ 5 h 224"/>
                <a:gd name="T20" fmla="*/ 3 w 9"/>
                <a:gd name="T21" fmla="*/ 5 h 224"/>
                <a:gd name="T22" fmla="*/ 4 w 9"/>
                <a:gd name="T23" fmla="*/ 3 h 224"/>
                <a:gd name="T24" fmla="*/ 5 w 9"/>
                <a:gd name="T25" fmla="*/ 3 h 224"/>
                <a:gd name="T26" fmla="*/ 5 w 9"/>
                <a:gd name="T27" fmla="*/ 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224">
                  <a:moveTo>
                    <a:pt x="2" y="1"/>
                  </a:moveTo>
                  <a:cubicBezTo>
                    <a:pt x="0" y="2"/>
                    <a:pt x="0" y="5"/>
                    <a:pt x="1" y="6"/>
                  </a:cubicBezTo>
                  <a:cubicBezTo>
                    <a:pt x="2" y="7"/>
                    <a:pt x="3" y="8"/>
                    <a:pt x="4" y="8"/>
                  </a:cubicBezTo>
                  <a:cubicBezTo>
                    <a:pt x="5" y="224"/>
                    <a:pt x="5" y="224"/>
                    <a:pt x="5" y="224"/>
                  </a:cubicBezTo>
                  <a:cubicBezTo>
                    <a:pt x="7" y="224"/>
                    <a:pt x="7" y="224"/>
                    <a:pt x="7" y="224"/>
                  </a:cubicBezTo>
                  <a:cubicBezTo>
                    <a:pt x="6" y="7"/>
                    <a:pt x="6" y="7"/>
                    <a:pt x="6" y="7"/>
                  </a:cubicBezTo>
                  <a:cubicBezTo>
                    <a:pt x="6" y="7"/>
                    <a:pt x="7" y="7"/>
                    <a:pt x="7" y="7"/>
                  </a:cubicBezTo>
                  <a:cubicBezTo>
                    <a:pt x="8" y="6"/>
                    <a:pt x="9" y="3"/>
                    <a:pt x="7" y="2"/>
                  </a:cubicBezTo>
                  <a:cubicBezTo>
                    <a:pt x="6" y="0"/>
                    <a:pt x="4" y="0"/>
                    <a:pt x="2" y="1"/>
                  </a:cubicBezTo>
                  <a:close/>
                  <a:moveTo>
                    <a:pt x="5" y="5"/>
                  </a:moveTo>
                  <a:cubicBezTo>
                    <a:pt x="5" y="5"/>
                    <a:pt x="4" y="5"/>
                    <a:pt x="3" y="5"/>
                  </a:cubicBezTo>
                  <a:cubicBezTo>
                    <a:pt x="3" y="4"/>
                    <a:pt x="3" y="3"/>
                    <a:pt x="4" y="3"/>
                  </a:cubicBezTo>
                  <a:cubicBezTo>
                    <a:pt x="4" y="3"/>
                    <a:pt x="5" y="3"/>
                    <a:pt x="5" y="3"/>
                  </a:cubicBezTo>
                  <a:cubicBezTo>
                    <a:pt x="6" y="4"/>
                    <a:pt x="6" y="4"/>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6" name="Freeform 270"/>
            <p:cNvSpPr/>
            <p:nvPr/>
          </p:nvSpPr>
          <p:spPr bwMode="auto">
            <a:xfrm>
              <a:off x="9483726" y="4672013"/>
              <a:ext cx="225425" cy="1196975"/>
            </a:xfrm>
            <a:custGeom>
              <a:avLst/>
              <a:gdLst>
                <a:gd name="T0" fmla="*/ 5 w 60"/>
                <a:gd name="T1" fmla="*/ 242 h 319"/>
                <a:gd name="T2" fmla="*/ 2 w 60"/>
                <a:gd name="T3" fmla="*/ 144 h 319"/>
                <a:gd name="T4" fmla="*/ 59 w 60"/>
                <a:gd name="T5" fmla="*/ 102 h 319"/>
                <a:gd name="T6" fmla="*/ 60 w 60"/>
                <a:gd name="T7" fmla="*/ 0 h 319"/>
                <a:gd name="T8" fmla="*/ 58 w 60"/>
                <a:gd name="T9" fmla="*/ 0 h 319"/>
                <a:gd name="T10" fmla="*/ 57 w 60"/>
                <a:gd name="T11" fmla="*/ 101 h 319"/>
                <a:gd name="T12" fmla="*/ 0 w 60"/>
                <a:gd name="T13" fmla="*/ 143 h 319"/>
                <a:gd name="T14" fmla="*/ 3 w 60"/>
                <a:gd name="T15" fmla="*/ 243 h 319"/>
                <a:gd name="T16" fmla="*/ 52 w 60"/>
                <a:gd name="T17" fmla="*/ 278 h 319"/>
                <a:gd name="T18" fmla="*/ 52 w 60"/>
                <a:gd name="T19" fmla="*/ 319 h 319"/>
                <a:gd name="T20" fmla="*/ 54 w 60"/>
                <a:gd name="T21" fmla="*/ 319 h 319"/>
                <a:gd name="T22" fmla="*/ 54 w 60"/>
                <a:gd name="T23" fmla="*/ 277 h 319"/>
                <a:gd name="T24" fmla="*/ 5 w 60"/>
                <a:gd name="T25" fmla="*/ 24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9">
                  <a:moveTo>
                    <a:pt x="5" y="242"/>
                  </a:moveTo>
                  <a:cubicBezTo>
                    <a:pt x="5" y="241"/>
                    <a:pt x="3" y="145"/>
                    <a:pt x="2" y="144"/>
                  </a:cubicBezTo>
                  <a:cubicBezTo>
                    <a:pt x="3" y="143"/>
                    <a:pt x="59" y="102"/>
                    <a:pt x="59" y="102"/>
                  </a:cubicBezTo>
                  <a:cubicBezTo>
                    <a:pt x="60" y="0"/>
                    <a:pt x="60" y="0"/>
                    <a:pt x="60" y="0"/>
                  </a:cubicBezTo>
                  <a:cubicBezTo>
                    <a:pt x="58" y="0"/>
                    <a:pt x="58" y="0"/>
                    <a:pt x="58" y="0"/>
                  </a:cubicBezTo>
                  <a:cubicBezTo>
                    <a:pt x="58" y="0"/>
                    <a:pt x="57" y="100"/>
                    <a:pt x="57" y="101"/>
                  </a:cubicBezTo>
                  <a:cubicBezTo>
                    <a:pt x="57" y="102"/>
                    <a:pt x="0" y="143"/>
                    <a:pt x="0" y="143"/>
                  </a:cubicBezTo>
                  <a:cubicBezTo>
                    <a:pt x="3" y="243"/>
                    <a:pt x="3" y="243"/>
                    <a:pt x="3" y="243"/>
                  </a:cubicBezTo>
                  <a:cubicBezTo>
                    <a:pt x="3" y="243"/>
                    <a:pt x="51" y="277"/>
                    <a:pt x="52" y="278"/>
                  </a:cubicBezTo>
                  <a:cubicBezTo>
                    <a:pt x="52" y="278"/>
                    <a:pt x="51" y="297"/>
                    <a:pt x="52" y="319"/>
                  </a:cubicBezTo>
                  <a:cubicBezTo>
                    <a:pt x="54" y="319"/>
                    <a:pt x="54" y="319"/>
                    <a:pt x="54" y="319"/>
                  </a:cubicBezTo>
                  <a:cubicBezTo>
                    <a:pt x="54" y="277"/>
                    <a:pt x="54" y="277"/>
                    <a:pt x="54" y="277"/>
                  </a:cubicBezTo>
                  <a:cubicBezTo>
                    <a:pt x="54" y="277"/>
                    <a:pt x="6" y="243"/>
                    <a:pt x="5" y="2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7" name="Freeform 271"/>
            <p:cNvSpPr>
              <a:spLocks noEditPoints="1"/>
            </p:cNvSpPr>
            <p:nvPr/>
          </p:nvSpPr>
          <p:spPr bwMode="auto">
            <a:xfrm>
              <a:off x="9510713" y="4611688"/>
              <a:ext cx="258763" cy="1252538"/>
            </a:xfrm>
            <a:custGeom>
              <a:avLst/>
              <a:gdLst>
                <a:gd name="T0" fmla="*/ 67 w 69"/>
                <a:gd name="T1" fmla="*/ 3 h 334"/>
                <a:gd name="T2" fmla="*/ 58 w 69"/>
                <a:gd name="T3" fmla="*/ 2 h 334"/>
                <a:gd name="T4" fmla="*/ 57 w 69"/>
                <a:gd name="T5" fmla="*/ 12 h 334"/>
                <a:gd name="T6" fmla="*/ 58 w 69"/>
                <a:gd name="T7" fmla="*/ 13 h 334"/>
                <a:gd name="T8" fmla="*/ 57 w 69"/>
                <a:gd name="T9" fmla="*/ 121 h 334"/>
                <a:gd name="T10" fmla="*/ 0 w 69"/>
                <a:gd name="T11" fmla="*/ 162 h 334"/>
                <a:gd name="T12" fmla="*/ 3 w 69"/>
                <a:gd name="T13" fmla="*/ 255 h 334"/>
                <a:gd name="T14" fmla="*/ 53 w 69"/>
                <a:gd name="T15" fmla="*/ 290 h 334"/>
                <a:gd name="T16" fmla="*/ 52 w 69"/>
                <a:gd name="T17" fmla="*/ 334 h 334"/>
                <a:gd name="T18" fmla="*/ 59 w 69"/>
                <a:gd name="T19" fmla="*/ 334 h 334"/>
                <a:gd name="T20" fmla="*/ 60 w 69"/>
                <a:gd name="T21" fmla="*/ 288 h 334"/>
                <a:gd name="T22" fmla="*/ 16 w 69"/>
                <a:gd name="T23" fmla="*/ 256 h 334"/>
                <a:gd name="T24" fmla="*/ 14 w 69"/>
                <a:gd name="T25" fmla="*/ 157 h 334"/>
                <a:gd name="T26" fmla="*/ 61 w 69"/>
                <a:gd name="T27" fmla="*/ 123 h 334"/>
                <a:gd name="T28" fmla="*/ 62 w 69"/>
                <a:gd name="T29" fmla="*/ 14 h 334"/>
                <a:gd name="T30" fmla="*/ 66 w 69"/>
                <a:gd name="T31" fmla="*/ 12 h 334"/>
                <a:gd name="T32" fmla="*/ 67 w 69"/>
                <a:gd name="T33" fmla="*/ 3 h 334"/>
                <a:gd name="T34" fmla="*/ 63 w 69"/>
                <a:gd name="T35" fmla="*/ 9 h 334"/>
                <a:gd name="T36" fmla="*/ 60 w 69"/>
                <a:gd name="T37" fmla="*/ 9 h 334"/>
                <a:gd name="T38" fmla="*/ 61 w 69"/>
                <a:gd name="T39" fmla="*/ 6 h 334"/>
                <a:gd name="T40" fmla="*/ 64 w 69"/>
                <a:gd name="T41" fmla="*/ 6 h 334"/>
                <a:gd name="T42" fmla="*/ 63 w 69"/>
                <a:gd name="T43" fmla="*/ 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334">
                  <a:moveTo>
                    <a:pt x="67" y="3"/>
                  </a:moveTo>
                  <a:cubicBezTo>
                    <a:pt x="65" y="0"/>
                    <a:pt x="60" y="0"/>
                    <a:pt x="58" y="2"/>
                  </a:cubicBezTo>
                  <a:cubicBezTo>
                    <a:pt x="55" y="5"/>
                    <a:pt x="54" y="9"/>
                    <a:pt x="57" y="12"/>
                  </a:cubicBezTo>
                  <a:cubicBezTo>
                    <a:pt x="57" y="12"/>
                    <a:pt x="58" y="13"/>
                    <a:pt x="58" y="13"/>
                  </a:cubicBezTo>
                  <a:cubicBezTo>
                    <a:pt x="57" y="121"/>
                    <a:pt x="57" y="121"/>
                    <a:pt x="57" y="121"/>
                  </a:cubicBezTo>
                  <a:cubicBezTo>
                    <a:pt x="0" y="162"/>
                    <a:pt x="0" y="162"/>
                    <a:pt x="0" y="162"/>
                  </a:cubicBezTo>
                  <a:cubicBezTo>
                    <a:pt x="3" y="255"/>
                    <a:pt x="3" y="255"/>
                    <a:pt x="3" y="255"/>
                  </a:cubicBezTo>
                  <a:cubicBezTo>
                    <a:pt x="53" y="290"/>
                    <a:pt x="53" y="290"/>
                    <a:pt x="53" y="290"/>
                  </a:cubicBezTo>
                  <a:cubicBezTo>
                    <a:pt x="52" y="334"/>
                    <a:pt x="52" y="334"/>
                    <a:pt x="52" y="334"/>
                  </a:cubicBezTo>
                  <a:cubicBezTo>
                    <a:pt x="59" y="334"/>
                    <a:pt x="59" y="334"/>
                    <a:pt x="59" y="334"/>
                  </a:cubicBezTo>
                  <a:cubicBezTo>
                    <a:pt x="60" y="288"/>
                    <a:pt x="60" y="288"/>
                    <a:pt x="60" y="288"/>
                  </a:cubicBezTo>
                  <a:cubicBezTo>
                    <a:pt x="16" y="256"/>
                    <a:pt x="16" y="256"/>
                    <a:pt x="16" y="256"/>
                  </a:cubicBezTo>
                  <a:cubicBezTo>
                    <a:pt x="14" y="157"/>
                    <a:pt x="14" y="157"/>
                    <a:pt x="14" y="157"/>
                  </a:cubicBezTo>
                  <a:cubicBezTo>
                    <a:pt x="61" y="123"/>
                    <a:pt x="61" y="123"/>
                    <a:pt x="61" y="123"/>
                  </a:cubicBezTo>
                  <a:cubicBezTo>
                    <a:pt x="62" y="14"/>
                    <a:pt x="62" y="14"/>
                    <a:pt x="62" y="14"/>
                  </a:cubicBezTo>
                  <a:cubicBezTo>
                    <a:pt x="64" y="14"/>
                    <a:pt x="65" y="13"/>
                    <a:pt x="66" y="12"/>
                  </a:cubicBezTo>
                  <a:cubicBezTo>
                    <a:pt x="69" y="10"/>
                    <a:pt x="69" y="6"/>
                    <a:pt x="67" y="3"/>
                  </a:cubicBezTo>
                  <a:close/>
                  <a:moveTo>
                    <a:pt x="63" y="9"/>
                  </a:moveTo>
                  <a:cubicBezTo>
                    <a:pt x="62" y="10"/>
                    <a:pt x="61" y="10"/>
                    <a:pt x="60" y="9"/>
                  </a:cubicBezTo>
                  <a:cubicBezTo>
                    <a:pt x="59" y="8"/>
                    <a:pt x="60" y="7"/>
                    <a:pt x="61" y="6"/>
                  </a:cubicBezTo>
                  <a:cubicBezTo>
                    <a:pt x="61" y="5"/>
                    <a:pt x="63" y="5"/>
                    <a:pt x="64" y="6"/>
                  </a:cubicBezTo>
                  <a:cubicBezTo>
                    <a:pt x="64" y="7"/>
                    <a:pt x="64" y="8"/>
                    <a:pt x="6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8" name="Freeform 272"/>
            <p:cNvSpPr>
              <a:spLocks noEditPoints="1"/>
            </p:cNvSpPr>
            <p:nvPr/>
          </p:nvSpPr>
          <p:spPr bwMode="auto">
            <a:xfrm>
              <a:off x="9623426" y="4826001"/>
              <a:ext cx="198438" cy="1038225"/>
            </a:xfrm>
            <a:custGeom>
              <a:avLst/>
              <a:gdLst>
                <a:gd name="T0" fmla="*/ 48 w 53"/>
                <a:gd name="T1" fmla="*/ 14 h 277"/>
                <a:gd name="T2" fmla="*/ 50 w 53"/>
                <a:gd name="T3" fmla="*/ 13 h 277"/>
                <a:gd name="T4" fmla="*/ 51 w 53"/>
                <a:gd name="T5" fmla="*/ 4 h 277"/>
                <a:gd name="T6" fmla="*/ 41 w 53"/>
                <a:gd name="T7" fmla="*/ 3 h 277"/>
                <a:gd name="T8" fmla="*/ 40 w 53"/>
                <a:gd name="T9" fmla="*/ 12 h 277"/>
                <a:gd name="T10" fmla="*/ 44 w 53"/>
                <a:gd name="T11" fmla="*/ 14 h 277"/>
                <a:gd name="T12" fmla="*/ 43 w 53"/>
                <a:gd name="T13" fmla="*/ 74 h 277"/>
                <a:gd name="T14" fmla="*/ 0 w 53"/>
                <a:gd name="T15" fmla="*/ 105 h 277"/>
                <a:gd name="T16" fmla="*/ 3 w 53"/>
                <a:gd name="T17" fmla="*/ 195 h 277"/>
                <a:gd name="T18" fmla="*/ 43 w 53"/>
                <a:gd name="T19" fmla="*/ 226 h 277"/>
                <a:gd name="T20" fmla="*/ 42 w 53"/>
                <a:gd name="T21" fmla="*/ 277 h 277"/>
                <a:gd name="T22" fmla="*/ 49 w 53"/>
                <a:gd name="T23" fmla="*/ 277 h 277"/>
                <a:gd name="T24" fmla="*/ 50 w 53"/>
                <a:gd name="T25" fmla="*/ 223 h 277"/>
                <a:gd name="T26" fmla="*/ 15 w 53"/>
                <a:gd name="T27" fmla="*/ 196 h 277"/>
                <a:gd name="T28" fmla="*/ 13 w 53"/>
                <a:gd name="T29" fmla="*/ 100 h 277"/>
                <a:gd name="T30" fmla="*/ 47 w 53"/>
                <a:gd name="T31" fmla="*/ 76 h 277"/>
                <a:gd name="T32" fmla="*/ 48 w 53"/>
                <a:gd name="T33" fmla="*/ 14 h 277"/>
                <a:gd name="T34" fmla="*/ 44 w 53"/>
                <a:gd name="T35" fmla="*/ 9 h 277"/>
                <a:gd name="T36" fmla="*/ 44 w 53"/>
                <a:gd name="T37" fmla="*/ 6 h 277"/>
                <a:gd name="T38" fmla="*/ 47 w 53"/>
                <a:gd name="T39" fmla="*/ 6 h 277"/>
                <a:gd name="T40" fmla="*/ 47 w 53"/>
                <a:gd name="T41" fmla="*/ 9 h 277"/>
                <a:gd name="T42" fmla="*/ 44 w 53"/>
                <a:gd name="T43" fmla="*/ 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277">
                  <a:moveTo>
                    <a:pt x="48" y="14"/>
                  </a:moveTo>
                  <a:cubicBezTo>
                    <a:pt x="49" y="14"/>
                    <a:pt x="49" y="13"/>
                    <a:pt x="50" y="13"/>
                  </a:cubicBezTo>
                  <a:cubicBezTo>
                    <a:pt x="53" y="10"/>
                    <a:pt x="53" y="6"/>
                    <a:pt x="51" y="4"/>
                  </a:cubicBezTo>
                  <a:cubicBezTo>
                    <a:pt x="48" y="1"/>
                    <a:pt x="44" y="0"/>
                    <a:pt x="41" y="3"/>
                  </a:cubicBezTo>
                  <a:cubicBezTo>
                    <a:pt x="38" y="5"/>
                    <a:pt x="38" y="9"/>
                    <a:pt x="40" y="12"/>
                  </a:cubicBezTo>
                  <a:cubicBezTo>
                    <a:pt x="41" y="13"/>
                    <a:pt x="43" y="14"/>
                    <a:pt x="44" y="14"/>
                  </a:cubicBezTo>
                  <a:cubicBezTo>
                    <a:pt x="43" y="74"/>
                    <a:pt x="43" y="74"/>
                    <a:pt x="43" y="74"/>
                  </a:cubicBezTo>
                  <a:cubicBezTo>
                    <a:pt x="0" y="105"/>
                    <a:pt x="0" y="105"/>
                    <a:pt x="0" y="105"/>
                  </a:cubicBezTo>
                  <a:cubicBezTo>
                    <a:pt x="3" y="195"/>
                    <a:pt x="3" y="195"/>
                    <a:pt x="3" y="195"/>
                  </a:cubicBezTo>
                  <a:cubicBezTo>
                    <a:pt x="43" y="226"/>
                    <a:pt x="43" y="226"/>
                    <a:pt x="43" y="226"/>
                  </a:cubicBezTo>
                  <a:cubicBezTo>
                    <a:pt x="42" y="277"/>
                    <a:pt x="42" y="277"/>
                    <a:pt x="42" y="277"/>
                  </a:cubicBezTo>
                  <a:cubicBezTo>
                    <a:pt x="49" y="277"/>
                    <a:pt x="49" y="277"/>
                    <a:pt x="49" y="277"/>
                  </a:cubicBezTo>
                  <a:cubicBezTo>
                    <a:pt x="50" y="223"/>
                    <a:pt x="50" y="223"/>
                    <a:pt x="50" y="223"/>
                  </a:cubicBezTo>
                  <a:cubicBezTo>
                    <a:pt x="15" y="196"/>
                    <a:pt x="15" y="196"/>
                    <a:pt x="15" y="196"/>
                  </a:cubicBezTo>
                  <a:cubicBezTo>
                    <a:pt x="13" y="100"/>
                    <a:pt x="13" y="100"/>
                    <a:pt x="13" y="100"/>
                  </a:cubicBezTo>
                  <a:cubicBezTo>
                    <a:pt x="47" y="76"/>
                    <a:pt x="47" y="76"/>
                    <a:pt x="47" y="76"/>
                  </a:cubicBezTo>
                  <a:lnTo>
                    <a:pt x="48" y="14"/>
                  </a:lnTo>
                  <a:close/>
                  <a:moveTo>
                    <a:pt x="44" y="9"/>
                  </a:moveTo>
                  <a:cubicBezTo>
                    <a:pt x="43" y="8"/>
                    <a:pt x="43" y="7"/>
                    <a:pt x="44" y="6"/>
                  </a:cubicBezTo>
                  <a:cubicBezTo>
                    <a:pt x="45" y="5"/>
                    <a:pt x="46" y="5"/>
                    <a:pt x="47" y="6"/>
                  </a:cubicBezTo>
                  <a:cubicBezTo>
                    <a:pt x="48" y="7"/>
                    <a:pt x="48" y="9"/>
                    <a:pt x="47" y="9"/>
                  </a:cubicBezTo>
                  <a:cubicBezTo>
                    <a:pt x="46" y="10"/>
                    <a:pt x="45" y="10"/>
                    <a:pt x="4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69" name="Freeform 273"/>
            <p:cNvSpPr/>
            <p:nvPr/>
          </p:nvSpPr>
          <p:spPr bwMode="auto">
            <a:xfrm>
              <a:off x="9593263" y="4892676"/>
              <a:ext cx="173038" cy="971550"/>
            </a:xfrm>
            <a:custGeom>
              <a:avLst/>
              <a:gdLst>
                <a:gd name="T0" fmla="*/ 5 w 46"/>
                <a:gd name="T1" fmla="*/ 180 h 259"/>
                <a:gd name="T2" fmla="*/ 2 w 46"/>
                <a:gd name="T3" fmla="*/ 84 h 259"/>
                <a:gd name="T4" fmla="*/ 46 w 46"/>
                <a:gd name="T5" fmla="*/ 52 h 259"/>
                <a:gd name="T6" fmla="*/ 46 w 46"/>
                <a:gd name="T7" fmla="*/ 0 h 259"/>
                <a:gd name="T8" fmla="*/ 44 w 46"/>
                <a:gd name="T9" fmla="*/ 0 h 259"/>
                <a:gd name="T10" fmla="*/ 44 w 46"/>
                <a:gd name="T11" fmla="*/ 51 h 259"/>
                <a:gd name="T12" fmla="*/ 0 w 46"/>
                <a:gd name="T13" fmla="*/ 83 h 259"/>
                <a:gd name="T14" fmla="*/ 3 w 46"/>
                <a:gd name="T15" fmla="*/ 181 h 259"/>
                <a:gd name="T16" fmla="*/ 43 w 46"/>
                <a:gd name="T17" fmla="*/ 211 h 259"/>
                <a:gd name="T18" fmla="*/ 43 w 46"/>
                <a:gd name="T19" fmla="*/ 259 h 259"/>
                <a:gd name="T20" fmla="*/ 45 w 46"/>
                <a:gd name="T21" fmla="*/ 259 h 259"/>
                <a:gd name="T22" fmla="*/ 45 w 46"/>
                <a:gd name="T23" fmla="*/ 210 h 259"/>
                <a:gd name="T24" fmla="*/ 5 w 46"/>
                <a:gd name="T25" fmla="*/ 18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259">
                  <a:moveTo>
                    <a:pt x="5" y="180"/>
                  </a:moveTo>
                  <a:cubicBezTo>
                    <a:pt x="5" y="179"/>
                    <a:pt x="2" y="85"/>
                    <a:pt x="2" y="84"/>
                  </a:cubicBezTo>
                  <a:cubicBezTo>
                    <a:pt x="3" y="83"/>
                    <a:pt x="46" y="52"/>
                    <a:pt x="46" y="52"/>
                  </a:cubicBezTo>
                  <a:cubicBezTo>
                    <a:pt x="46" y="0"/>
                    <a:pt x="46" y="0"/>
                    <a:pt x="46" y="0"/>
                  </a:cubicBezTo>
                  <a:cubicBezTo>
                    <a:pt x="44" y="0"/>
                    <a:pt x="44" y="0"/>
                    <a:pt x="44" y="0"/>
                  </a:cubicBezTo>
                  <a:cubicBezTo>
                    <a:pt x="44" y="0"/>
                    <a:pt x="44" y="50"/>
                    <a:pt x="44" y="51"/>
                  </a:cubicBezTo>
                  <a:cubicBezTo>
                    <a:pt x="43" y="51"/>
                    <a:pt x="0" y="83"/>
                    <a:pt x="0" y="83"/>
                  </a:cubicBezTo>
                  <a:cubicBezTo>
                    <a:pt x="3" y="181"/>
                    <a:pt x="3" y="181"/>
                    <a:pt x="3" y="181"/>
                  </a:cubicBezTo>
                  <a:cubicBezTo>
                    <a:pt x="3" y="181"/>
                    <a:pt x="43" y="211"/>
                    <a:pt x="43" y="211"/>
                  </a:cubicBezTo>
                  <a:cubicBezTo>
                    <a:pt x="43" y="212"/>
                    <a:pt x="42" y="241"/>
                    <a:pt x="43" y="259"/>
                  </a:cubicBezTo>
                  <a:cubicBezTo>
                    <a:pt x="45" y="259"/>
                    <a:pt x="45" y="259"/>
                    <a:pt x="45" y="259"/>
                  </a:cubicBezTo>
                  <a:cubicBezTo>
                    <a:pt x="45" y="210"/>
                    <a:pt x="45" y="210"/>
                    <a:pt x="45" y="210"/>
                  </a:cubicBezTo>
                  <a:cubicBezTo>
                    <a:pt x="45" y="210"/>
                    <a:pt x="5" y="180"/>
                    <a:pt x="5"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0" name="Freeform 274"/>
            <p:cNvSpPr/>
            <p:nvPr/>
          </p:nvSpPr>
          <p:spPr bwMode="auto">
            <a:xfrm>
              <a:off x="9144001" y="4608513"/>
              <a:ext cx="146050" cy="798513"/>
            </a:xfrm>
            <a:custGeom>
              <a:avLst/>
              <a:gdLst>
                <a:gd name="T0" fmla="*/ 36 w 39"/>
                <a:gd name="T1" fmla="*/ 0 h 213"/>
                <a:gd name="T2" fmla="*/ 36 w 39"/>
                <a:gd name="T3" fmla="*/ 90 h 213"/>
                <a:gd name="T4" fmla="*/ 0 w 39"/>
                <a:gd name="T5" fmla="*/ 152 h 213"/>
                <a:gd name="T6" fmla="*/ 0 w 39"/>
                <a:gd name="T7" fmla="*/ 213 h 213"/>
                <a:gd name="T8" fmla="*/ 3 w 39"/>
                <a:gd name="T9" fmla="*/ 213 h 213"/>
                <a:gd name="T10" fmla="*/ 3 w 39"/>
                <a:gd name="T11" fmla="*/ 153 h 213"/>
                <a:gd name="T12" fmla="*/ 39 w 39"/>
                <a:gd name="T13" fmla="*/ 91 h 213"/>
                <a:gd name="T14" fmla="*/ 39 w 39"/>
                <a:gd name="T15" fmla="*/ 0 h 213"/>
                <a:gd name="T16" fmla="*/ 36 w 39"/>
                <a:gd name="T1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13">
                  <a:moveTo>
                    <a:pt x="36" y="0"/>
                  </a:moveTo>
                  <a:cubicBezTo>
                    <a:pt x="36" y="0"/>
                    <a:pt x="36" y="90"/>
                    <a:pt x="36" y="90"/>
                  </a:cubicBezTo>
                  <a:cubicBezTo>
                    <a:pt x="36" y="91"/>
                    <a:pt x="0" y="152"/>
                    <a:pt x="0" y="152"/>
                  </a:cubicBezTo>
                  <a:cubicBezTo>
                    <a:pt x="0" y="213"/>
                    <a:pt x="0" y="213"/>
                    <a:pt x="0" y="213"/>
                  </a:cubicBezTo>
                  <a:cubicBezTo>
                    <a:pt x="3" y="213"/>
                    <a:pt x="3" y="213"/>
                    <a:pt x="3" y="213"/>
                  </a:cubicBezTo>
                  <a:cubicBezTo>
                    <a:pt x="3" y="213"/>
                    <a:pt x="3" y="154"/>
                    <a:pt x="3" y="153"/>
                  </a:cubicBezTo>
                  <a:cubicBezTo>
                    <a:pt x="4" y="152"/>
                    <a:pt x="39" y="91"/>
                    <a:pt x="39" y="91"/>
                  </a:cubicBezTo>
                  <a:cubicBezTo>
                    <a:pt x="39" y="0"/>
                    <a:pt x="39" y="0"/>
                    <a:pt x="39" y="0"/>
                  </a:cubicBez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1" name="Freeform 275"/>
            <p:cNvSpPr>
              <a:spLocks noEditPoints="1"/>
            </p:cNvSpPr>
            <p:nvPr/>
          </p:nvSpPr>
          <p:spPr bwMode="auto">
            <a:xfrm>
              <a:off x="9244013" y="4548188"/>
              <a:ext cx="71438" cy="71438"/>
            </a:xfrm>
            <a:custGeom>
              <a:avLst/>
              <a:gdLst>
                <a:gd name="T0" fmla="*/ 0 w 19"/>
                <a:gd name="T1" fmla="*/ 10 h 19"/>
                <a:gd name="T2" fmla="*/ 9 w 19"/>
                <a:gd name="T3" fmla="*/ 19 h 19"/>
                <a:gd name="T4" fmla="*/ 19 w 19"/>
                <a:gd name="T5" fmla="*/ 10 h 19"/>
                <a:gd name="T6" fmla="*/ 9 w 19"/>
                <a:gd name="T7" fmla="*/ 0 h 19"/>
                <a:gd name="T8" fmla="*/ 0 w 19"/>
                <a:gd name="T9" fmla="*/ 10 h 19"/>
                <a:gd name="T10" fmla="*/ 3 w 19"/>
                <a:gd name="T11" fmla="*/ 10 h 19"/>
                <a:gd name="T12" fmla="*/ 9 w 19"/>
                <a:gd name="T13" fmla="*/ 3 h 19"/>
                <a:gd name="T14" fmla="*/ 16 w 19"/>
                <a:gd name="T15" fmla="*/ 10 h 19"/>
                <a:gd name="T16" fmla="*/ 9 w 19"/>
                <a:gd name="T17" fmla="*/ 16 h 19"/>
                <a:gd name="T18" fmla="*/ 3 w 19"/>
                <a:gd name="T1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0" y="10"/>
                  </a:moveTo>
                  <a:cubicBezTo>
                    <a:pt x="0" y="15"/>
                    <a:pt x="4" y="19"/>
                    <a:pt x="9" y="19"/>
                  </a:cubicBezTo>
                  <a:cubicBezTo>
                    <a:pt x="15" y="19"/>
                    <a:pt x="19" y="15"/>
                    <a:pt x="19" y="10"/>
                  </a:cubicBezTo>
                  <a:cubicBezTo>
                    <a:pt x="19" y="4"/>
                    <a:pt x="15" y="0"/>
                    <a:pt x="9" y="0"/>
                  </a:cubicBezTo>
                  <a:cubicBezTo>
                    <a:pt x="4" y="0"/>
                    <a:pt x="0" y="4"/>
                    <a:pt x="0" y="10"/>
                  </a:cubicBezTo>
                  <a:close/>
                  <a:moveTo>
                    <a:pt x="3" y="10"/>
                  </a:moveTo>
                  <a:cubicBezTo>
                    <a:pt x="3" y="6"/>
                    <a:pt x="6" y="3"/>
                    <a:pt x="9" y="3"/>
                  </a:cubicBezTo>
                  <a:cubicBezTo>
                    <a:pt x="13" y="3"/>
                    <a:pt x="16" y="6"/>
                    <a:pt x="16" y="10"/>
                  </a:cubicBezTo>
                  <a:cubicBezTo>
                    <a:pt x="16" y="13"/>
                    <a:pt x="13" y="16"/>
                    <a:pt x="9" y="16"/>
                  </a:cubicBezTo>
                  <a:cubicBezTo>
                    <a:pt x="6" y="16"/>
                    <a:pt x="3" y="13"/>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2" name="Freeform 276"/>
            <p:cNvSpPr/>
            <p:nvPr/>
          </p:nvSpPr>
          <p:spPr bwMode="auto">
            <a:xfrm>
              <a:off x="9097963" y="4210051"/>
              <a:ext cx="150813" cy="1196975"/>
            </a:xfrm>
            <a:custGeom>
              <a:avLst/>
              <a:gdLst>
                <a:gd name="T0" fmla="*/ 36 w 40"/>
                <a:gd name="T1" fmla="*/ 0 h 319"/>
                <a:gd name="T2" fmla="*/ 36 w 40"/>
                <a:gd name="T3" fmla="*/ 196 h 319"/>
                <a:gd name="T4" fmla="*/ 0 w 40"/>
                <a:gd name="T5" fmla="*/ 258 h 319"/>
                <a:gd name="T6" fmla="*/ 0 w 40"/>
                <a:gd name="T7" fmla="*/ 319 h 319"/>
                <a:gd name="T8" fmla="*/ 4 w 40"/>
                <a:gd name="T9" fmla="*/ 319 h 319"/>
                <a:gd name="T10" fmla="*/ 4 w 40"/>
                <a:gd name="T11" fmla="*/ 259 h 319"/>
                <a:gd name="T12" fmla="*/ 40 w 40"/>
                <a:gd name="T13" fmla="*/ 197 h 319"/>
                <a:gd name="T14" fmla="*/ 40 w 40"/>
                <a:gd name="T15" fmla="*/ 0 h 319"/>
                <a:gd name="T16" fmla="*/ 36 w 40"/>
                <a:gd name="T1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9">
                  <a:moveTo>
                    <a:pt x="36" y="0"/>
                  </a:moveTo>
                  <a:cubicBezTo>
                    <a:pt x="36" y="0"/>
                    <a:pt x="36" y="196"/>
                    <a:pt x="36" y="196"/>
                  </a:cubicBezTo>
                  <a:cubicBezTo>
                    <a:pt x="36" y="197"/>
                    <a:pt x="0" y="258"/>
                    <a:pt x="0" y="258"/>
                  </a:cubicBezTo>
                  <a:cubicBezTo>
                    <a:pt x="0" y="319"/>
                    <a:pt x="0" y="319"/>
                    <a:pt x="0" y="319"/>
                  </a:cubicBezTo>
                  <a:cubicBezTo>
                    <a:pt x="4" y="319"/>
                    <a:pt x="4" y="319"/>
                    <a:pt x="4" y="319"/>
                  </a:cubicBezTo>
                  <a:cubicBezTo>
                    <a:pt x="4" y="319"/>
                    <a:pt x="4" y="260"/>
                    <a:pt x="4" y="259"/>
                  </a:cubicBezTo>
                  <a:cubicBezTo>
                    <a:pt x="4" y="258"/>
                    <a:pt x="40" y="197"/>
                    <a:pt x="40" y="197"/>
                  </a:cubicBezTo>
                  <a:cubicBezTo>
                    <a:pt x="40" y="0"/>
                    <a:pt x="40" y="0"/>
                    <a:pt x="40" y="0"/>
                  </a:cubicBez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3" name="Freeform 277"/>
            <p:cNvSpPr>
              <a:spLocks noEditPoints="1"/>
            </p:cNvSpPr>
            <p:nvPr/>
          </p:nvSpPr>
          <p:spPr bwMode="auto">
            <a:xfrm>
              <a:off x="9199563" y="4151313"/>
              <a:ext cx="71438" cy="71438"/>
            </a:xfrm>
            <a:custGeom>
              <a:avLst/>
              <a:gdLst>
                <a:gd name="T0" fmla="*/ 0 w 19"/>
                <a:gd name="T1" fmla="*/ 9 h 19"/>
                <a:gd name="T2" fmla="*/ 9 w 19"/>
                <a:gd name="T3" fmla="*/ 19 h 19"/>
                <a:gd name="T4" fmla="*/ 19 w 19"/>
                <a:gd name="T5" fmla="*/ 9 h 19"/>
                <a:gd name="T6" fmla="*/ 9 w 19"/>
                <a:gd name="T7" fmla="*/ 0 h 19"/>
                <a:gd name="T8" fmla="*/ 0 w 19"/>
                <a:gd name="T9" fmla="*/ 9 h 19"/>
                <a:gd name="T10" fmla="*/ 3 w 19"/>
                <a:gd name="T11" fmla="*/ 9 h 19"/>
                <a:gd name="T12" fmla="*/ 9 w 19"/>
                <a:gd name="T13" fmla="*/ 3 h 19"/>
                <a:gd name="T14" fmla="*/ 16 w 19"/>
                <a:gd name="T15" fmla="*/ 9 h 19"/>
                <a:gd name="T16" fmla="*/ 9 w 19"/>
                <a:gd name="T17" fmla="*/ 15 h 19"/>
                <a:gd name="T18" fmla="*/ 3 w 19"/>
                <a:gd name="T19"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0" y="9"/>
                  </a:moveTo>
                  <a:cubicBezTo>
                    <a:pt x="0" y="14"/>
                    <a:pt x="4" y="19"/>
                    <a:pt x="9" y="19"/>
                  </a:cubicBezTo>
                  <a:cubicBezTo>
                    <a:pt x="15" y="19"/>
                    <a:pt x="19" y="14"/>
                    <a:pt x="19" y="9"/>
                  </a:cubicBezTo>
                  <a:cubicBezTo>
                    <a:pt x="19" y="4"/>
                    <a:pt x="15" y="0"/>
                    <a:pt x="9" y="0"/>
                  </a:cubicBezTo>
                  <a:cubicBezTo>
                    <a:pt x="4" y="0"/>
                    <a:pt x="0" y="4"/>
                    <a:pt x="0" y="9"/>
                  </a:cubicBezTo>
                  <a:close/>
                  <a:moveTo>
                    <a:pt x="3" y="9"/>
                  </a:moveTo>
                  <a:cubicBezTo>
                    <a:pt x="3" y="6"/>
                    <a:pt x="6" y="3"/>
                    <a:pt x="9" y="3"/>
                  </a:cubicBezTo>
                  <a:cubicBezTo>
                    <a:pt x="13" y="3"/>
                    <a:pt x="16" y="6"/>
                    <a:pt x="16" y="9"/>
                  </a:cubicBezTo>
                  <a:cubicBezTo>
                    <a:pt x="16" y="12"/>
                    <a:pt x="13" y="15"/>
                    <a:pt x="9" y="15"/>
                  </a:cubicBezTo>
                  <a:cubicBezTo>
                    <a:pt x="6" y="15"/>
                    <a:pt x="3" y="12"/>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4" name="Freeform 278"/>
            <p:cNvSpPr/>
            <p:nvPr/>
          </p:nvSpPr>
          <p:spPr bwMode="auto">
            <a:xfrm>
              <a:off x="9064626" y="4311651"/>
              <a:ext cx="134938" cy="1039813"/>
            </a:xfrm>
            <a:custGeom>
              <a:avLst/>
              <a:gdLst>
                <a:gd name="T0" fmla="*/ 33 w 36"/>
                <a:gd name="T1" fmla="*/ 0 h 277"/>
                <a:gd name="T2" fmla="*/ 33 w 36"/>
                <a:gd name="T3" fmla="*/ 167 h 277"/>
                <a:gd name="T4" fmla="*/ 0 w 36"/>
                <a:gd name="T5" fmla="*/ 228 h 277"/>
                <a:gd name="T6" fmla="*/ 0 w 36"/>
                <a:gd name="T7" fmla="*/ 277 h 277"/>
                <a:gd name="T8" fmla="*/ 3 w 36"/>
                <a:gd name="T9" fmla="*/ 277 h 277"/>
                <a:gd name="T10" fmla="*/ 3 w 36"/>
                <a:gd name="T11" fmla="*/ 229 h 277"/>
                <a:gd name="T12" fmla="*/ 36 w 36"/>
                <a:gd name="T13" fmla="*/ 168 h 277"/>
                <a:gd name="T14" fmla="*/ 36 w 36"/>
                <a:gd name="T15" fmla="*/ 0 h 277"/>
                <a:gd name="T16" fmla="*/ 33 w 36"/>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77">
                  <a:moveTo>
                    <a:pt x="33" y="0"/>
                  </a:moveTo>
                  <a:cubicBezTo>
                    <a:pt x="33" y="0"/>
                    <a:pt x="33" y="166"/>
                    <a:pt x="33" y="167"/>
                  </a:cubicBezTo>
                  <a:cubicBezTo>
                    <a:pt x="32" y="168"/>
                    <a:pt x="0" y="228"/>
                    <a:pt x="0" y="228"/>
                  </a:cubicBezTo>
                  <a:cubicBezTo>
                    <a:pt x="0" y="277"/>
                    <a:pt x="0" y="277"/>
                    <a:pt x="0" y="277"/>
                  </a:cubicBezTo>
                  <a:cubicBezTo>
                    <a:pt x="3" y="277"/>
                    <a:pt x="3" y="277"/>
                    <a:pt x="3" y="277"/>
                  </a:cubicBezTo>
                  <a:cubicBezTo>
                    <a:pt x="3" y="277"/>
                    <a:pt x="3" y="230"/>
                    <a:pt x="3" y="229"/>
                  </a:cubicBezTo>
                  <a:cubicBezTo>
                    <a:pt x="3" y="228"/>
                    <a:pt x="36" y="168"/>
                    <a:pt x="36" y="168"/>
                  </a:cubicBezTo>
                  <a:cubicBezTo>
                    <a:pt x="36" y="0"/>
                    <a:pt x="36" y="0"/>
                    <a:pt x="36" y="0"/>
                  </a:cubicBez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5" name="Freeform 279"/>
            <p:cNvSpPr/>
            <p:nvPr/>
          </p:nvSpPr>
          <p:spPr bwMode="auto">
            <a:xfrm>
              <a:off x="9477376" y="4851401"/>
              <a:ext cx="36513" cy="323850"/>
            </a:xfrm>
            <a:custGeom>
              <a:avLst/>
              <a:gdLst>
                <a:gd name="T0" fmla="*/ 23 w 23"/>
                <a:gd name="T1" fmla="*/ 187 h 204"/>
                <a:gd name="T2" fmla="*/ 0 w 23"/>
                <a:gd name="T3" fmla="*/ 204 h 204"/>
                <a:gd name="T4" fmla="*/ 0 w 23"/>
                <a:gd name="T5" fmla="*/ 0 h 204"/>
                <a:gd name="T6" fmla="*/ 23 w 23"/>
                <a:gd name="T7" fmla="*/ 17 h 204"/>
                <a:gd name="T8" fmla="*/ 23 w 23"/>
                <a:gd name="T9" fmla="*/ 187 h 204"/>
              </a:gdLst>
              <a:ahLst/>
              <a:cxnLst>
                <a:cxn ang="0">
                  <a:pos x="T0" y="T1"/>
                </a:cxn>
                <a:cxn ang="0">
                  <a:pos x="T2" y="T3"/>
                </a:cxn>
                <a:cxn ang="0">
                  <a:pos x="T4" y="T5"/>
                </a:cxn>
                <a:cxn ang="0">
                  <a:pos x="T6" y="T7"/>
                </a:cxn>
                <a:cxn ang="0">
                  <a:pos x="T8" y="T9"/>
                </a:cxn>
              </a:cxnLst>
              <a:rect l="0" t="0" r="r" b="b"/>
              <a:pathLst>
                <a:path w="23" h="204">
                  <a:moveTo>
                    <a:pt x="23" y="187"/>
                  </a:moveTo>
                  <a:lnTo>
                    <a:pt x="0" y="204"/>
                  </a:lnTo>
                  <a:lnTo>
                    <a:pt x="0" y="0"/>
                  </a:lnTo>
                  <a:lnTo>
                    <a:pt x="23" y="17"/>
                  </a:lnTo>
                  <a:lnTo>
                    <a:pt x="23" y="1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176" name="Freeform 280"/>
            <p:cNvSpPr/>
            <p:nvPr/>
          </p:nvSpPr>
          <p:spPr bwMode="auto">
            <a:xfrm>
              <a:off x="9694863" y="5133976"/>
              <a:ext cx="127000" cy="498475"/>
            </a:xfrm>
            <a:custGeom>
              <a:avLst/>
              <a:gdLst>
                <a:gd name="T0" fmla="*/ 0 w 34"/>
                <a:gd name="T1" fmla="*/ 21 h 133"/>
                <a:gd name="T2" fmla="*/ 0 w 34"/>
                <a:gd name="T3" fmla="*/ 112 h 133"/>
                <a:gd name="T4" fmla="*/ 32 w 34"/>
                <a:gd name="T5" fmla="*/ 133 h 133"/>
                <a:gd name="T6" fmla="*/ 34 w 34"/>
                <a:gd name="T7" fmla="*/ 130 h 133"/>
                <a:gd name="T8" fmla="*/ 3 w 34"/>
                <a:gd name="T9" fmla="*/ 110 h 133"/>
                <a:gd name="T10" fmla="*/ 3 w 34"/>
                <a:gd name="T11" fmla="*/ 23 h 133"/>
                <a:gd name="T12" fmla="*/ 28 w 34"/>
                <a:gd name="T13" fmla="*/ 6 h 133"/>
                <a:gd name="T14" fmla="*/ 28 w 34"/>
                <a:gd name="T15" fmla="*/ 112 h 133"/>
                <a:gd name="T16" fmla="*/ 13 w 34"/>
                <a:gd name="T17" fmla="*/ 102 h 133"/>
                <a:gd name="T18" fmla="*/ 13 w 34"/>
                <a:gd name="T19" fmla="*/ 27 h 133"/>
                <a:gd name="T20" fmla="*/ 21 w 34"/>
                <a:gd name="T21" fmla="*/ 21 h 133"/>
                <a:gd name="T22" fmla="*/ 21 w 34"/>
                <a:gd name="T23" fmla="*/ 95 h 133"/>
                <a:gd name="T24" fmla="*/ 24 w 34"/>
                <a:gd name="T25" fmla="*/ 95 h 133"/>
                <a:gd name="T26" fmla="*/ 24 w 34"/>
                <a:gd name="T27" fmla="*/ 14 h 133"/>
                <a:gd name="T28" fmla="*/ 10 w 34"/>
                <a:gd name="T29" fmla="*/ 25 h 133"/>
                <a:gd name="T30" fmla="*/ 10 w 34"/>
                <a:gd name="T31" fmla="*/ 103 h 133"/>
                <a:gd name="T32" fmla="*/ 32 w 34"/>
                <a:gd name="T33" fmla="*/ 118 h 133"/>
                <a:gd name="T34" fmla="*/ 32 w 34"/>
                <a:gd name="T35" fmla="*/ 0 h 133"/>
                <a:gd name="T36" fmla="*/ 0 w 34"/>
                <a:gd name="T3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33">
                  <a:moveTo>
                    <a:pt x="0" y="21"/>
                  </a:moveTo>
                  <a:cubicBezTo>
                    <a:pt x="0" y="112"/>
                    <a:pt x="0" y="112"/>
                    <a:pt x="0" y="112"/>
                  </a:cubicBezTo>
                  <a:cubicBezTo>
                    <a:pt x="32" y="133"/>
                    <a:pt x="32" y="133"/>
                    <a:pt x="32" y="133"/>
                  </a:cubicBezTo>
                  <a:cubicBezTo>
                    <a:pt x="34" y="130"/>
                    <a:pt x="34" y="130"/>
                    <a:pt x="34" y="130"/>
                  </a:cubicBezTo>
                  <a:cubicBezTo>
                    <a:pt x="34" y="130"/>
                    <a:pt x="5" y="111"/>
                    <a:pt x="3" y="110"/>
                  </a:cubicBezTo>
                  <a:cubicBezTo>
                    <a:pt x="3" y="109"/>
                    <a:pt x="3" y="24"/>
                    <a:pt x="3" y="23"/>
                  </a:cubicBezTo>
                  <a:cubicBezTo>
                    <a:pt x="4" y="22"/>
                    <a:pt x="24" y="9"/>
                    <a:pt x="28" y="6"/>
                  </a:cubicBezTo>
                  <a:cubicBezTo>
                    <a:pt x="28" y="11"/>
                    <a:pt x="28" y="106"/>
                    <a:pt x="28" y="112"/>
                  </a:cubicBezTo>
                  <a:cubicBezTo>
                    <a:pt x="25" y="109"/>
                    <a:pt x="15" y="102"/>
                    <a:pt x="13" y="102"/>
                  </a:cubicBezTo>
                  <a:cubicBezTo>
                    <a:pt x="13" y="100"/>
                    <a:pt x="13" y="28"/>
                    <a:pt x="13" y="27"/>
                  </a:cubicBezTo>
                  <a:cubicBezTo>
                    <a:pt x="14" y="26"/>
                    <a:pt x="18" y="23"/>
                    <a:pt x="21" y="21"/>
                  </a:cubicBezTo>
                  <a:cubicBezTo>
                    <a:pt x="21" y="27"/>
                    <a:pt x="21" y="95"/>
                    <a:pt x="21" y="95"/>
                  </a:cubicBezTo>
                  <a:cubicBezTo>
                    <a:pt x="24" y="95"/>
                    <a:pt x="24" y="95"/>
                    <a:pt x="24" y="95"/>
                  </a:cubicBezTo>
                  <a:cubicBezTo>
                    <a:pt x="24" y="14"/>
                    <a:pt x="24" y="14"/>
                    <a:pt x="24" y="14"/>
                  </a:cubicBezTo>
                  <a:cubicBezTo>
                    <a:pt x="10" y="25"/>
                    <a:pt x="10" y="25"/>
                    <a:pt x="10" y="25"/>
                  </a:cubicBezTo>
                  <a:cubicBezTo>
                    <a:pt x="10" y="103"/>
                    <a:pt x="10" y="103"/>
                    <a:pt x="10" y="103"/>
                  </a:cubicBezTo>
                  <a:cubicBezTo>
                    <a:pt x="32" y="118"/>
                    <a:pt x="32" y="118"/>
                    <a:pt x="32" y="118"/>
                  </a:cubicBezTo>
                  <a:cubicBezTo>
                    <a:pt x="32" y="0"/>
                    <a:pt x="32" y="0"/>
                    <a:pt x="32" y="0"/>
                  </a:cubicBezTo>
                  <a:lnTo>
                    <a:pt x="0"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8133" name="组合 176"/>
          <p:cNvGrpSpPr/>
          <p:nvPr/>
        </p:nvGrpSpPr>
        <p:grpSpPr bwMode="auto">
          <a:xfrm>
            <a:off x="3660775" y="3432175"/>
            <a:ext cx="636588" cy="492125"/>
            <a:chOff x="3371804" y="3832404"/>
            <a:chExt cx="1212687" cy="936708"/>
          </a:xfrm>
        </p:grpSpPr>
        <p:grpSp>
          <p:nvGrpSpPr>
            <p:cNvPr id="48399" name="组合 177"/>
            <p:cNvGrpSpPr/>
            <p:nvPr/>
          </p:nvGrpSpPr>
          <p:grpSpPr bwMode="auto">
            <a:xfrm rot="5400000">
              <a:off x="3237732" y="4286867"/>
              <a:ext cx="843283" cy="121207"/>
              <a:chOff x="6633048" y="6004064"/>
              <a:chExt cx="843283" cy="121207"/>
            </a:xfrm>
          </p:grpSpPr>
          <p:sp>
            <p:nvSpPr>
              <p:cNvPr id="185" name="任意多边形 184"/>
              <p:cNvSpPr/>
              <p:nvPr/>
            </p:nvSpPr>
            <p:spPr>
              <a:xfrm flipH="1" flipV="1">
                <a:off x="6633296" y="6019581"/>
                <a:ext cx="776560" cy="81652"/>
              </a:xfrm>
              <a:custGeom>
                <a:avLst/>
                <a:gdLst>
                  <a:gd name="connsiteX0" fmla="*/ 0 w 2365829"/>
                  <a:gd name="connsiteY0" fmla="*/ 0 h 159657"/>
                  <a:gd name="connsiteX1" fmla="*/ 1524000 w 2365829"/>
                  <a:gd name="connsiteY1" fmla="*/ 0 h 159657"/>
                  <a:gd name="connsiteX2" fmla="*/ 1683657 w 2365829"/>
                  <a:gd name="connsiteY2" fmla="*/ 145142 h 159657"/>
                  <a:gd name="connsiteX3" fmla="*/ 2351315 w 2365829"/>
                  <a:gd name="connsiteY3" fmla="*/ 145142 h 159657"/>
                  <a:gd name="connsiteX4" fmla="*/ 2365829 w 2365829"/>
                  <a:gd name="connsiteY4" fmla="*/ 159657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29" h="159657">
                    <a:moveTo>
                      <a:pt x="0" y="0"/>
                    </a:moveTo>
                    <a:lnTo>
                      <a:pt x="1524000" y="0"/>
                    </a:lnTo>
                    <a:lnTo>
                      <a:pt x="1683657" y="145142"/>
                    </a:lnTo>
                    <a:lnTo>
                      <a:pt x="2351315" y="145142"/>
                    </a:lnTo>
                    <a:lnTo>
                      <a:pt x="2365829" y="159657"/>
                    </a:lnTo>
                  </a:path>
                </a:pathLst>
              </a:cu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6" name="椭圆 185"/>
              <p:cNvSpPr/>
              <p:nvPr/>
            </p:nvSpPr>
            <p:spPr>
              <a:xfrm>
                <a:off x="7394747" y="6058893"/>
                <a:ext cx="81583" cy="816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400" name="组合 178"/>
            <p:cNvGrpSpPr/>
            <p:nvPr/>
          </p:nvGrpSpPr>
          <p:grpSpPr bwMode="auto">
            <a:xfrm rot="5400000">
              <a:off x="3499078" y="4138682"/>
              <a:ext cx="697586" cy="85030"/>
              <a:chOff x="6778745" y="6040241"/>
              <a:chExt cx="697586" cy="85030"/>
            </a:xfrm>
          </p:grpSpPr>
          <p:sp>
            <p:nvSpPr>
              <p:cNvPr id="183" name="任意多边形 182"/>
              <p:cNvSpPr/>
              <p:nvPr/>
            </p:nvSpPr>
            <p:spPr>
              <a:xfrm flipH="1" flipV="1">
                <a:off x="6778745" y="6056814"/>
                <a:ext cx="631523" cy="45361"/>
              </a:xfrm>
              <a:custGeom>
                <a:avLst/>
                <a:gdLst>
                  <a:gd name="connsiteX0" fmla="*/ 0 w 2365829"/>
                  <a:gd name="connsiteY0" fmla="*/ 0 h 159657"/>
                  <a:gd name="connsiteX1" fmla="*/ 1524000 w 2365829"/>
                  <a:gd name="connsiteY1" fmla="*/ 0 h 159657"/>
                  <a:gd name="connsiteX2" fmla="*/ 1683657 w 2365829"/>
                  <a:gd name="connsiteY2" fmla="*/ 145142 h 159657"/>
                  <a:gd name="connsiteX3" fmla="*/ 2351315 w 2365829"/>
                  <a:gd name="connsiteY3" fmla="*/ 145142 h 159657"/>
                  <a:gd name="connsiteX4" fmla="*/ 2365829 w 2365829"/>
                  <a:gd name="connsiteY4" fmla="*/ 159657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29" h="159657">
                    <a:moveTo>
                      <a:pt x="0" y="0"/>
                    </a:moveTo>
                    <a:lnTo>
                      <a:pt x="1524000" y="0"/>
                    </a:lnTo>
                    <a:lnTo>
                      <a:pt x="1683657" y="145142"/>
                    </a:lnTo>
                    <a:lnTo>
                      <a:pt x="2351315" y="145142"/>
                    </a:lnTo>
                    <a:lnTo>
                      <a:pt x="2365829" y="159657"/>
                    </a:lnTo>
                  </a:path>
                </a:pathLst>
              </a:cu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4" name="椭圆 183"/>
              <p:cNvSpPr/>
              <p:nvPr/>
            </p:nvSpPr>
            <p:spPr>
              <a:xfrm>
                <a:off x="7395159" y="6059837"/>
                <a:ext cx="81585" cy="816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401" name="组合 179"/>
            <p:cNvGrpSpPr/>
            <p:nvPr/>
          </p:nvGrpSpPr>
          <p:grpSpPr bwMode="auto">
            <a:xfrm>
              <a:off x="3371804" y="4147777"/>
              <a:ext cx="1212687" cy="121206"/>
              <a:chOff x="6263644" y="6004065"/>
              <a:chExt cx="1212687" cy="121206"/>
            </a:xfrm>
          </p:grpSpPr>
          <p:sp>
            <p:nvSpPr>
              <p:cNvPr id="181" name="任意多边形 180"/>
              <p:cNvSpPr/>
              <p:nvPr/>
            </p:nvSpPr>
            <p:spPr>
              <a:xfrm flipH="1" flipV="1">
                <a:off x="6263644" y="6002942"/>
                <a:ext cx="1146156" cy="81585"/>
              </a:xfrm>
              <a:custGeom>
                <a:avLst/>
                <a:gdLst>
                  <a:gd name="connsiteX0" fmla="*/ 0 w 2365829"/>
                  <a:gd name="connsiteY0" fmla="*/ 0 h 159657"/>
                  <a:gd name="connsiteX1" fmla="*/ 1524000 w 2365829"/>
                  <a:gd name="connsiteY1" fmla="*/ 0 h 159657"/>
                  <a:gd name="connsiteX2" fmla="*/ 1683657 w 2365829"/>
                  <a:gd name="connsiteY2" fmla="*/ 145142 h 159657"/>
                  <a:gd name="connsiteX3" fmla="*/ 2351315 w 2365829"/>
                  <a:gd name="connsiteY3" fmla="*/ 145142 h 159657"/>
                  <a:gd name="connsiteX4" fmla="*/ 2365829 w 2365829"/>
                  <a:gd name="connsiteY4" fmla="*/ 159657 h 15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829" h="159657">
                    <a:moveTo>
                      <a:pt x="0" y="0"/>
                    </a:moveTo>
                    <a:lnTo>
                      <a:pt x="1524000" y="0"/>
                    </a:lnTo>
                    <a:lnTo>
                      <a:pt x="1683657" y="145142"/>
                    </a:lnTo>
                    <a:lnTo>
                      <a:pt x="2351315" y="145142"/>
                    </a:lnTo>
                    <a:lnTo>
                      <a:pt x="2365829" y="159657"/>
                    </a:lnTo>
                  </a:path>
                </a:pathLst>
              </a:cu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椭圆 181"/>
              <p:cNvSpPr/>
              <p:nvPr/>
            </p:nvSpPr>
            <p:spPr>
              <a:xfrm>
                <a:off x="7394678" y="6042224"/>
                <a:ext cx="81653" cy="8158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48134" name="组合 186"/>
          <p:cNvGrpSpPr/>
          <p:nvPr/>
        </p:nvGrpSpPr>
        <p:grpSpPr bwMode="auto">
          <a:xfrm>
            <a:off x="2484438" y="2600325"/>
            <a:ext cx="1566862" cy="1398588"/>
            <a:chOff x="4267458" y="-1908294"/>
            <a:chExt cx="1738313" cy="1549400"/>
          </a:xfrm>
        </p:grpSpPr>
        <p:sp>
          <p:nvSpPr>
            <p:cNvPr id="48372"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3"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4"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5"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6"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7"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8"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79"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0"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1"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2"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3"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4"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85" name="Oval 358"/>
            <p:cNvSpPr>
              <a:spLocks noChangeArrowheads="1"/>
            </p:cNvSpPr>
            <p:nvPr/>
          </p:nvSpPr>
          <p:spPr bwMode="auto">
            <a:xfrm>
              <a:off x="4627821" y="-570031"/>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86"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87"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88" name="Oval 364"/>
            <p:cNvSpPr>
              <a:spLocks noChangeArrowheads="1"/>
            </p:cNvSpPr>
            <p:nvPr/>
          </p:nvSpPr>
          <p:spPr bwMode="auto">
            <a:xfrm>
              <a:off x="4967546" y="-477956"/>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5" name="Oval 365"/>
            <p:cNvSpPr>
              <a:spLocks noChangeArrowheads="1"/>
            </p:cNvSpPr>
            <p:nvPr/>
          </p:nvSpPr>
          <p:spPr bwMode="auto">
            <a:xfrm>
              <a:off x="4998359" y="-448587"/>
              <a:ext cx="56359" cy="58037"/>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90"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91" name="Oval 367"/>
            <p:cNvSpPr>
              <a:spLocks noChangeArrowheads="1"/>
            </p:cNvSpPr>
            <p:nvPr/>
          </p:nvSpPr>
          <p:spPr bwMode="auto">
            <a:xfrm>
              <a:off x="5169158" y="-800219"/>
              <a:ext cx="57150"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8" name="Oval 368"/>
            <p:cNvSpPr>
              <a:spLocks noChangeArrowheads="1"/>
            </p:cNvSpPr>
            <p:nvPr/>
          </p:nvSpPr>
          <p:spPr bwMode="auto">
            <a:xfrm>
              <a:off x="5949412" y="-963881"/>
              <a:ext cx="56359" cy="61553"/>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93" name="Oval 369"/>
            <p:cNvSpPr>
              <a:spLocks noChangeArrowheads="1"/>
            </p:cNvSpPr>
            <p:nvPr/>
          </p:nvSpPr>
          <p:spPr bwMode="auto">
            <a:xfrm>
              <a:off x="5319971" y="-747831"/>
              <a:ext cx="58737"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94"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95"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96"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97"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98"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48135" name="组合 214"/>
          <p:cNvGrpSpPr/>
          <p:nvPr/>
        </p:nvGrpSpPr>
        <p:grpSpPr bwMode="auto">
          <a:xfrm rot="16200000" flipH="1">
            <a:off x="3736975" y="1347788"/>
            <a:ext cx="1568450" cy="1397000"/>
            <a:chOff x="4267458" y="-1908294"/>
            <a:chExt cx="1738313" cy="1549400"/>
          </a:xfrm>
        </p:grpSpPr>
        <p:sp>
          <p:nvSpPr>
            <p:cNvPr id="48343"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4"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5"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6"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7"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8"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49"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0"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1"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2"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3"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4"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55"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9" name="Oval 358"/>
            <p:cNvSpPr>
              <a:spLocks noChangeArrowheads="1"/>
            </p:cNvSpPr>
            <p:nvPr/>
          </p:nvSpPr>
          <p:spPr bwMode="auto">
            <a:xfrm>
              <a:off x="4619343" y="-570176"/>
              <a:ext cx="117881" cy="11972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230" name="Oval 359"/>
            <p:cNvSpPr>
              <a:spLocks noChangeArrowheads="1"/>
            </p:cNvSpPr>
            <p:nvPr/>
          </p:nvSpPr>
          <p:spPr bwMode="auto">
            <a:xfrm>
              <a:off x="4647495" y="-543766"/>
              <a:ext cx="58061" cy="61623"/>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231" name="Oval 360"/>
            <p:cNvSpPr>
              <a:spLocks noChangeArrowheads="1"/>
            </p:cNvSpPr>
            <p:nvPr/>
          </p:nvSpPr>
          <p:spPr bwMode="auto">
            <a:xfrm>
              <a:off x="4267457" y="-999782"/>
              <a:ext cx="119641" cy="11796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232" name="Oval 361"/>
            <p:cNvSpPr>
              <a:spLocks noChangeArrowheads="1"/>
            </p:cNvSpPr>
            <p:nvPr/>
          </p:nvSpPr>
          <p:spPr bwMode="auto">
            <a:xfrm>
              <a:off x="4295609" y="-975133"/>
              <a:ext cx="59820" cy="61624"/>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60"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4" name="Oval 364"/>
            <p:cNvSpPr>
              <a:spLocks noChangeArrowheads="1"/>
            </p:cNvSpPr>
            <p:nvPr/>
          </p:nvSpPr>
          <p:spPr bwMode="auto">
            <a:xfrm>
              <a:off x="4967710" y="-478620"/>
              <a:ext cx="119641" cy="119726"/>
            </a:xfrm>
            <a:prstGeom prst="ellipse">
              <a:avLst/>
            </a:prstGeom>
            <a:solidFill>
              <a:schemeClr val="accent2">
                <a:lumMod val="60000"/>
                <a:lumOff val="40000"/>
              </a:schemeClr>
            </a:solidFill>
            <a:ln w="7" cap="flat">
              <a:noFill/>
              <a:prstDash val="solid"/>
              <a:miter lim="800000"/>
            </a:ln>
          </p:spPr>
          <p:txBody>
            <a:bodyPr/>
            <a:lstStyle/>
            <a:p>
              <a:pPr fontAlgn="auto">
                <a:spcBef>
                  <a:spcPts val="0"/>
                </a:spcBef>
                <a:spcAft>
                  <a:spcPts val="0"/>
                </a:spcAft>
                <a:defRPr/>
              </a:pPr>
              <a:endParaRPr lang="zh-CN" altLang="en-US">
                <a:latin typeface="+mn-lt"/>
                <a:ea typeface="+mn-ea"/>
              </a:endParaRPr>
            </a:p>
          </p:txBody>
        </p:sp>
        <p:sp>
          <p:nvSpPr>
            <p:cNvPr id="235" name="Oval 365"/>
            <p:cNvSpPr>
              <a:spLocks noChangeArrowheads="1"/>
            </p:cNvSpPr>
            <p:nvPr/>
          </p:nvSpPr>
          <p:spPr bwMode="auto">
            <a:xfrm>
              <a:off x="4988823" y="-446929"/>
              <a:ext cx="58061" cy="56342"/>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63"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7" name="Oval 367"/>
            <p:cNvSpPr>
              <a:spLocks noChangeArrowheads="1"/>
            </p:cNvSpPr>
            <p:nvPr/>
          </p:nvSpPr>
          <p:spPr bwMode="auto">
            <a:xfrm>
              <a:off x="5159486" y="-800824"/>
              <a:ext cx="58062" cy="59863"/>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65" name="Oval 368"/>
            <p:cNvSpPr>
              <a:spLocks noChangeArrowheads="1"/>
            </p:cNvSpPr>
            <p:nvPr/>
          </p:nvSpPr>
          <p:spPr bwMode="auto">
            <a:xfrm>
              <a:off x="5948621" y="-963731"/>
              <a:ext cx="57150" cy="61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9" name="Oval 369"/>
            <p:cNvSpPr>
              <a:spLocks noChangeArrowheads="1"/>
            </p:cNvSpPr>
            <p:nvPr/>
          </p:nvSpPr>
          <p:spPr bwMode="auto">
            <a:xfrm>
              <a:off x="5319595" y="-748004"/>
              <a:ext cx="59820" cy="58102"/>
            </a:xfrm>
            <a:prstGeom prst="ellipse">
              <a:avLst/>
            </a:prstGeom>
            <a:solidFill>
              <a:schemeClr val="accent2">
                <a:lumMod val="60000"/>
                <a:lumOff val="40000"/>
              </a:schemeClr>
            </a:solidFill>
            <a:ln w="9525">
              <a:noFill/>
              <a:round/>
            </a:ln>
          </p:spPr>
          <p:txBody>
            <a:bodyPr/>
            <a:lstStyle/>
            <a:p>
              <a:pPr fontAlgn="auto">
                <a:spcBef>
                  <a:spcPts val="0"/>
                </a:spcBef>
                <a:spcAft>
                  <a:spcPts val="0"/>
                </a:spcAft>
                <a:defRPr/>
              </a:pPr>
              <a:endParaRPr lang="zh-CN" altLang="en-US">
                <a:latin typeface="+mn-lt"/>
                <a:ea typeface="+mn-ea"/>
              </a:endParaRPr>
            </a:p>
          </p:txBody>
        </p:sp>
        <p:sp>
          <p:nvSpPr>
            <p:cNvPr id="48367"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368"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69"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70"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371"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48136" name="组合 244"/>
          <p:cNvGrpSpPr/>
          <p:nvPr/>
        </p:nvGrpSpPr>
        <p:grpSpPr bwMode="auto">
          <a:xfrm>
            <a:off x="2033588" y="2644775"/>
            <a:ext cx="369887" cy="277813"/>
            <a:chOff x="4599001" y="585478"/>
            <a:chExt cx="863845" cy="648072"/>
          </a:xfrm>
        </p:grpSpPr>
        <p:sp>
          <p:nvSpPr>
            <p:cNvPr id="246" name="矩形 245"/>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7" name="椭圆 24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37" name="组合 247"/>
          <p:cNvGrpSpPr/>
          <p:nvPr/>
        </p:nvGrpSpPr>
        <p:grpSpPr bwMode="auto">
          <a:xfrm>
            <a:off x="2600325" y="2516188"/>
            <a:ext cx="317500" cy="238125"/>
            <a:chOff x="4599001" y="585478"/>
            <a:chExt cx="863845" cy="648072"/>
          </a:xfrm>
        </p:grpSpPr>
        <p:sp>
          <p:nvSpPr>
            <p:cNvPr id="249" name="矩形 248"/>
            <p:cNvSpPr/>
            <p:nvPr/>
          </p:nvSpPr>
          <p:spPr>
            <a:xfrm>
              <a:off x="4599001" y="585478"/>
              <a:ext cx="863845" cy="648072"/>
            </a:xfrm>
            <a:prstGeom prst="rect">
              <a:avLst/>
            </a:prstGeom>
            <a:gradFill flip="none" rotWithShape="1">
              <a:gsLst>
                <a:gs pos="100000">
                  <a:schemeClr val="bg1">
                    <a:alpha val="2000"/>
                  </a:schemeClr>
                </a:gs>
                <a:gs pos="3000">
                  <a:srgbClr val="00B0F0">
                    <a:alpha val="20000"/>
                  </a:srgbClr>
                </a:gs>
              </a:gsLst>
              <a:path path="circle">
                <a:fillToRect l="50000" t="50000" r="50000" b="50000"/>
              </a:path>
              <a:tileRect/>
            </a:gradFill>
            <a:ln w="3175">
              <a:solidFill>
                <a:schemeClr val="accent1">
                  <a:lumMod val="40000"/>
                  <a:lumOff val="60000"/>
                </a:schemeClr>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0" name="椭圆 24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38" name="组合 250"/>
          <p:cNvGrpSpPr/>
          <p:nvPr/>
        </p:nvGrpSpPr>
        <p:grpSpPr bwMode="auto">
          <a:xfrm>
            <a:off x="2524125" y="1176338"/>
            <a:ext cx="706438" cy="530225"/>
            <a:chOff x="4599001" y="585478"/>
            <a:chExt cx="863845" cy="648072"/>
          </a:xfrm>
        </p:grpSpPr>
        <p:sp>
          <p:nvSpPr>
            <p:cNvPr id="252" name="矩形 251"/>
            <p:cNvSpPr/>
            <p:nvPr/>
          </p:nvSpPr>
          <p:spPr>
            <a:xfrm>
              <a:off x="4599001" y="585478"/>
              <a:ext cx="863845" cy="648072"/>
            </a:xfrm>
            <a:prstGeom prst="rect">
              <a:avLst/>
            </a:prstGeom>
            <a:gradFill flip="none" rotWithShape="1">
              <a:gsLst>
                <a:gs pos="100000">
                  <a:schemeClr val="bg1">
                    <a:alpha val="5000"/>
                  </a:schemeClr>
                </a:gs>
                <a:gs pos="3000">
                  <a:srgbClr val="00B0F0">
                    <a:alpha val="25000"/>
                  </a:srgbClr>
                </a:gs>
              </a:gsLst>
              <a:path path="circle">
                <a:fillToRect l="50000" t="50000" r="50000" b="50000"/>
              </a:path>
              <a:tileRect/>
            </a:gradFill>
            <a:ln w="9525">
              <a:solidFill>
                <a:schemeClr val="accent1">
                  <a:lumMod val="40000"/>
                  <a:lumOff val="60000"/>
                </a:schemeClr>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3" name="椭圆 252"/>
            <p:cNvSpPr/>
            <p:nvPr/>
          </p:nvSpPr>
          <p:spPr>
            <a:xfrm rot="20243190">
              <a:off x="5010405" y="780030"/>
              <a:ext cx="126134" cy="203652"/>
            </a:xfrm>
            <a:prstGeom prst="ellipse">
              <a:avLst/>
            </a:prstGeom>
            <a:solidFill>
              <a:schemeClr val="bg1">
                <a:alpha val="2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54" name="矩形 253"/>
          <p:cNvSpPr/>
          <p:nvPr/>
        </p:nvSpPr>
        <p:spPr>
          <a:xfrm>
            <a:off x="4201954" y="1852196"/>
            <a:ext cx="369523" cy="277223"/>
          </a:xfrm>
          <a:prstGeom prst="rect">
            <a:avLst/>
          </a:prstGeom>
          <a:gradFill flip="none" rotWithShape="1">
            <a:gsLst>
              <a:gs pos="100000">
                <a:schemeClr val="bg1">
                  <a:alpha val="5000"/>
                </a:schemeClr>
              </a:gs>
              <a:gs pos="3000">
                <a:srgbClr val="00B0F0">
                  <a:alpha val="10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5" name="矩形 254"/>
          <p:cNvSpPr/>
          <p:nvPr/>
        </p:nvSpPr>
        <p:spPr>
          <a:xfrm>
            <a:off x="3795136" y="2574725"/>
            <a:ext cx="369523" cy="277223"/>
          </a:xfrm>
          <a:prstGeom prst="rect">
            <a:avLst/>
          </a:prstGeom>
          <a:gradFill flip="none" rotWithShape="1">
            <a:gsLst>
              <a:gs pos="100000">
                <a:schemeClr val="bg1">
                  <a:alpha val="8000"/>
                </a:schemeClr>
              </a:gs>
              <a:gs pos="3000">
                <a:srgbClr val="00B0F0">
                  <a:alpha val="25000"/>
                </a:srgbClr>
              </a:gs>
            </a:gsLst>
            <a:path path="circle">
              <a:fillToRect l="50000" t="50000" r="50000" b="50000"/>
            </a:path>
            <a:tileRect/>
          </a:gradFill>
          <a:ln w="9525">
            <a:solidFill>
              <a:schemeClr val="accent1">
                <a:lumMod val="20000"/>
                <a:lumOff val="80000"/>
              </a:schemeClr>
            </a:solidFill>
          </a:ln>
          <a:effectLst>
            <a:glow rad="114300">
              <a:schemeClr val="bg1">
                <a:alpha val="4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8145" name="组合 255"/>
          <p:cNvGrpSpPr/>
          <p:nvPr/>
        </p:nvGrpSpPr>
        <p:grpSpPr bwMode="auto">
          <a:xfrm>
            <a:off x="2347913" y="1814513"/>
            <a:ext cx="369887" cy="276225"/>
            <a:chOff x="4599001" y="585478"/>
            <a:chExt cx="863845" cy="648072"/>
          </a:xfrm>
        </p:grpSpPr>
        <p:sp>
          <p:nvSpPr>
            <p:cNvPr id="257" name="矩形 256"/>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8" name="椭圆 257"/>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46" name="组合 258"/>
          <p:cNvGrpSpPr/>
          <p:nvPr/>
        </p:nvGrpSpPr>
        <p:grpSpPr bwMode="auto">
          <a:xfrm>
            <a:off x="2349500" y="998538"/>
            <a:ext cx="369888" cy="276225"/>
            <a:chOff x="4599001" y="585478"/>
            <a:chExt cx="863845" cy="648072"/>
          </a:xfrm>
        </p:grpSpPr>
        <p:sp>
          <p:nvSpPr>
            <p:cNvPr id="260" name="矩形 259"/>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1" name="椭圆 260"/>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47" name="组合 261"/>
          <p:cNvGrpSpPr/>
          <p:nvPr/>
        </p:nvGrpSpPr>
        <p:grpSpPr bwMode="auto">
          <a:xfrm>
            <a:off x="3078163" y="1209675"/>
            <a:ext cx="368300" cy="276225"/>
            <a:chOff x="4599001" y="585478"/>
            <a:chExt cx="863845" cy="648072"/>
          </a:xfrm>
        </p:grpSpPr>
        <p:sp>
          <p:nvSpPr>
            <p:cNvPr id="263" name="矩形 262"/>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4" name="椭圆 263"/>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48" name="组合 264"/>
          <p:cNvGrpSpPr/>
          <p:nvPr/>
        </p:nvGrpSpPr>
        <p:grpSpPr bwMode="auto">
          <a:xfrm>
            <a:off x="3659188" y="1047750"/>
            <a:ext cx="706437" cy="530225"/>
            <a:chOff x="4599001" y="585478"/>
            <a:chExt cx="863845" cy="648072"/>
          </a:xfrm>
        </p:grpSpPr>
        <p:sp>
          <p:nvSpPr>
            <p:cNvPr id="266" name="矩形 265"/>
            <p:cNvSpPr/>
            <p:nvPr/>
          </p:nvSpPr>
          <p:spPr>
            <a:xfrm>
              <a:off x="4599001" y="585478"/>
              <a:ext cx="863845" cy="648072"/>
            </a:xfrm>
            <a:prstGeom prst="rect">
              <a:avLst/>
            </a:prstGeom>
            <a:gradFill flip="none" rotWithShape="1">
              <a:gsLst>
                <a:gs pos="100000">
                  <a:schemeClr val="bg1">
                    <a:alpha val="2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7" name="椭圆 26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49" name="组合 267"/>
          <p:cNvGrpSpPr/>
          <p:nvPr/>
        </p:nvGrpSpPr>
        <p:grpSpPr bwMode="auto">
          <a:xfrm>
            <a:off x="3170238" y="871538"/>
            <a:ext cx="369887" cy="277812"/>
            <a:chOff x="4599001" y="585478"/>
            <a:chExt cx="863845" cy="648072"/>
          </a:xfrm>
        </p:grpSpPr>
        <p:sp>
          <p:nvSpPr>
            <p:cNvPr id="269" name="矩形 268"/>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0" name="椭圆 26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50" name="组合 270"/>
          <p:cNvGrpSpPr/>
          <p:nvPr/>
        </p:nvGrpSpPr>
        <p:grpSpPr bwMode="auto">
          <a:xfrm>
            <a:off x="3144838" y="2428875"/>
            <a:ext cx="704850" cy="530225"/>
            <a:chOff x="4599001" y="585478"/>
            <a:chExt cx="863845" cy="648072"/>
          </a:xfrm>
        </p:grpSpPr>
        <p:sp>
          <p:nvSpPr>
            <p:cNvPr id="272" name="矩形 271"/>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3" name="椭圆 272"/>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51" name="组合 273"/>
          <p:cNvGrpSpPr/>
          <p:nvPr/>
        </p:nvGrpSpPr>
        <p:grpSpPr bwMode="auto">
          <a:xfrm>
            <a:off x="3597275" y="2011363"/>
            <a:ext cx="706438" cy="528637"/>
            <a:chOff x="4599001" y="585478"/>
            <a:chExt cx="863845" cy="648072"/>
          </a:xfrm>
        </p:grpSpPr>
        <p:sp>
          <p:nvSpPr>
            <p:cNvPr id="275" name="矩形 274"/>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6" name="椭圆 275"/>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77" name="Freeform 622"/>
          <p:cNvSpPr>
            <a:spLocks noEditPoints="1"/>
          </p:cNvSpPr>
          <p:nvPr/>
        </p:nvSpPr>
        <p:spPr bwMode="auto">
          <a:xfrm>
            <a:off x="3869127" y="2217992"/>
            <a:ext cx="257944" cy="182697"/>
          </a:xfrm>
          <a:custGeom>
            <a:avLst/>
            <a:gdLst>
              <a:gd name="T0" fmla="*/ 16 w 24"/>
              <a:gd name="T1" fmla="*/ 9 h 17"/>
              <a:gd name="T2" fmla="*/ 15 w 24"/>
              <a:gd name="T3" fmla="*/ 8 h 17"/>
              <a:gd name="T4" fmla="*/ 16 w 24"/>
              <a:gd name="T5" fmla="*/ 7 h 17"/>
              <a:gd name="T6" fmla="*/ 17 w 24"/>
              <a:gd name="T7" fmla="*/ 8 h 17"/>
              <a:gd name="T8" fmla="*/ 16 w 24"/>
              <a:gd name="T9" fmla="*/ 9 h 17"/>
              <a:gd name="T10" fmla="*/ 20 w 24"/>
              <a:gd name="T11" fmla="*/ 9 h 17"/>
              <a:gd name="T12" fmla="*/ 18 w 24"/>
              <a:gd name="T13" fmla="*/ 8 h 17"/>
              <a:gd name="T14" fmla="*/ 20 w 24"/>
              <a:gd name="T15" fmla="*/ 7 h 17"/>
              <a:gd name="T16" fmla="*/ 21 w 24"/>
              <a:gd name="T17" fmla="*/ 8 h 17"/>
              <a:gd name="T18" fmla="*/ 20 w 24"/>
              <a:gd name="T19" fmla="*/ 9 h 17"/>
              <a:gd name="T20" fmla="*/ 4 w 24"/>
              <a:gd name="T21" fmla="*/ 7 h 17"/>
              <a:gd name="T22" fmla="*/ 3 w 24"/>
              <a:gd name="T23" fmla="*/ 6 h 17"/>
              <a:gd name="T24" fmla="*/ 4 w 24"/>
              <a:gd name="T25" fmla="*/ 5 h 17"/>
              <a:gd name="T26" fmla="*/ 5 w 24"/>
              <a:gd name="T27" fmla="*/ 5 h 17"/>
              <a:gd name="T28" fmla="*/ 5 w 24"/>
              <a:gd name="T29" fmla="*/ 4 h 17"/>
              <a:gd name="T30" fmla="*/ 6 w 24"/>
              <a:gd name="T31" fmla="*/ 3 h 17"/>
              <a:gd name="T32" fmla="*/ 7 w 24"/>
              <a:gd name="T33" fmla="*/ 4 h 17"/>
              <a:gd name="T34" fmla="*/ 7 w 24"/>
              <a:gd name="T35" fmla="*/ 5 h 17"/>
              <a:gd name="T36" fmla="*/ 8 w 24"/>
              <a:gd name="T37" fmla="*/ 5 h 17"/>
              <a:gd name="T38" fmla="*/ 9 w 24"/>
              <a:gd name="T39" fmla="*/ 6 h 17"/>
              <a:gd name="T40" fmla="*/ 8 w 24"/>
              <a:gd name="T41" fmla="*/ 7 h 17"/>
              <a:gd name="T42" fmla="*/ 7 w 24"/>
              <a:gd name="T43" fmla="*/ 7 h 17"/>
              <a:gd name="T44" fmla="*/ 7 w 24"/>
              <a:gd name="T45" fmla="*/ 8 h 17"/>
              <a:gd name="T46" fmla="*/ 6 w 24"/>
              <a:gd name="T47" fmla="*/ 9 h 17"/>
              <a:gd name="T48" fmla="*/ 5 w 24"/>
              <a:gd name="T49" fmla="*/ 8 h 17"/>
              <a:gd name="T50" fmla="*/ 5 w 24"/>
              <a:gd name="T51" fmla="*/ 7 h 17"/>
              <a:gd name="T52" fmla="*/ 4 w 24"/>
              <a:gd name="T53" fmla="*/ 7 h 17"/>
              <a:gd name="T54" fmla="*/ 16 w 24"/>
              <a:gd name="T55" fmla="*/ 5 h 17"/>
              <a:gd name="T56" fmla="*/ 15 w 24"/>
              <a:gd name="T57" fmla="*/ 4 h 17"/>
              <a:gd name="T58" fmla="*/ 16 w 24"/>
              <a:gd name="T59" fmla="*/ 3 h 17"/>
              <a:gd name="T60" fmla="*/ 17 w 24"/>
              <a:gd name="T61" fmla="*/ 4 h 17"/>
              <a:gd name="T62" fmla="*/ 16 w 24"/>
              <a:gd name="T63" fmla="*/ 5 h 17"/>
              <a:gd name="T64" fmla="*/ 20 w 24"/>
              <a:gd name="T65" fmla="*/ 5 h 17"/>
              <a:gd name="T66" fmla="*/ 18 w 24"/>
              <a:gd name="T67" fmla="*/ 4 h 17"/>
              <a:gd name="T68" fmla="*/ 20 w 24"/>
              <a:gd name="T69" fmla="*/ 3 h 17"/>
              <a:gd name="T70" fmla="*/ 21 w 24"/>
              <a:gd name="T71" fmla="*/ 4 h 17"/>
              <a:gd name="T72" fmla="*/ 20 w 24"/>
              <a:gd name="T73" fmla="*/ 5 h 17"/>
              <a:gd name="T74" fmla="*/ 18 w 24"/>
              <a:gd name="T75" fmla="*/ 0 h 17"/>
              <a:gd name="T76" fmla="*/ 6 w 24"/>
              <a:gd name="T77" fmla="*/ 0 h 17"/>
              <a:gd name="T78" fmla="*/ 0 w 24"/>
              <a:gd name="T79" fmla="*/ 6 h 17"/>
              <a:gd name="T80" fmla="*/ 1 w 24"/>
              <a:gd name="T81" fmla="*/ 9 h 17"/>
              <a:gd name="T82" fmla="*/ 1 w 24"/>
              <a:gd name="T83" fmla="*/ 16 h 17"/>
              <a:gd name="T84" fmla="*/ 2 w 24"/>
              <a:gd name="T85" fmla="*/ 17 h 17"/>
              <a:gd name="T86" fmla="*/ 4 w 24"/>
              <a:gd name="T87" fmla="*/ 17 h 17"/>
              <a:gd name="T88" fmla="*/ 5 w 24"/>
              <a:gd name="T89" fmla="*/ 17 h 17"/>
              <a:gd name="T90" fmla="*/ 10 w 24"/>
              <a:gd name="T91" fmla="*/ 12 h 17"/>
              <a:gd name="T92" fmla="*/ 14 w 24"/>
              <a:gd name="T93" fmla="*/ 12 h 17"/>
              <a:gd name="T94" fmla="*/ 19 w 24"/>
              <a:gd name="T95" fmla="*/ 17 h 17"/>
              <a:gd name="T96" fmla="*/ 20 w 24"/>
              <a:gd name="T97" fmla="*/ 17 h 17"/>
              <a:gd name="T98" fmla="*/ 22 w 24"/>
              <a:gd name="T99" fmla="*/ 17 h 17"/>
              <a:gd name="T100" fmla="*/ 23 w 24"/>
              <a:gd name="T101" fmla="*/ 16 h 17"/>
              <a:gd name="T102" fmla="*/ 22 w 24"/>
              <a:gd name="T103" fmla="*/ 9 h 17"/>
              <a:gd name="T104" fmla="*/ 24 w 24"/>
              <a:gd name="T105" fmla="*/ 6 h 17"/>
              <a:gd name="T106" fmla="*/ 18 w 24"/>
              <a:gd name="T10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 h="17">
                <a:moveTo>
                  <a:pt x="16" y="9"/>
                </a:moveTo>
                <a:cubicBezTo>
                  <a:pt x="15" y="9"/>
                  <a:pt x="15" y="8"/>
                  <a:pt x="15" y="8"/>
                </a:cubicBezTo>
                <a:cubicBezTo>
                  <a:pt x="15" y="7"/>
                  <a:pt x="15" y="7"/>
                  <a:pt x="16" y="7"/>
                </a:cubicBezTo>
                <a:cubicBezTo>
                  <a:pt x="16" y="7"/>
                  <a:pt x="17" y="7"/>
                  <a:pt x="17" y="8"/>
                </a:cubicBezTo>
                <a:cubicBezTo>
                  <a:pt x="17" y="8"/>
                  <a:pt x="16" y="9"/>
                  <a:pt x="16" y="9"/>
                </a:cubicBezTo>
                <a:moveTo>
                  <a:pt x="20" y="9"/>
                </a:moveTo>
                <a:cubicBezTo>
                  <a:pt x="19" y="9"/>
                  <a:pt x="18" y="8"/>
                  <a:pt x="18" y="8"/>
                </a:cubicBezTo>
                <a:cubicBezTo>
                  <a:pt x="18" y="7"/>
                  <a:pt x="19" y="7"/>
                  <a:pt x="20" y="7"/>
                </a:cubicBezTo>
                <a:cubicBezTo>
                  <a:pt x="20" y="7"/>
                  <a:pt x="21" y="7"/>
                  <a:pt x="21" y="8"/>
                </a:cubicBezTo>
                <a:cubicBezTo>
                  <a:pt x="21" y="8"/>
                  <a:pt x="20" y="9"/>
                  <a:pt x="20" y="9"/>
                </a:cubicBezTo>
                <a:moveTo>
                  <a:pt x="4" y="7"/>
                </a:moveTo>
                <a:cubicBezTo>
                  <a:pt x="4" y="7"/>
                  <a:pt x="3" y="6"/>
                  <a:pt x="3" y="6"/>
                </a:cubicBezTo>
                <a:cubicBezTo>
                  <a:pt x="3" y="5"/>
                  <a:pt x="4" y="5"/>
                  <a:pt x="4" y="5"/>
                </a:cubicBezTo>
                <a:cubicBezTo>
                  <a:pt x="5" y="5"/>
                  <a:pt x="5" y="5"/>
                  <a:pt x="5" y="5"/>
                </a:cubicBezTo>
                <a:cubicBezTo>
                  <a:pt x="5" y="4"/>
                  <a:pt x="5" y="4"/>
                  <a:pt x="5" y="4"/>
                </a:cubicBezTo>
                <a:cubicBezTo>
                  <a:pt x="5" y="3"/>
                  <a:pt x="5" y="3"/>
                  <a:pt x="6" y="3"/>
                </a:cubicBezTo>
                <a:cubicBezTo>
                  <a:pt x="7" y="3"/>
                  <a:pt x="7" y="3"/>
                  <a:pt x="7" y="4"/>
                </a:cubicBezTo>
                <a:cubicBezTo>
                  <a:pt x="7" y="5"/>
                  <a:pt x="7" y="5"/>
                  <a:pt x="7" y="5"/>
                </a:cubicBezTo>
                <a:cubicBezTo>
                  <a:pt x="8" y="5"/>
                  <a:pt x="8" y="5"/>
                  <a:pt x="8" y="5"/>
                </a:cubicBezTo>
                <a:cubicBezTo>
                  <a:pt x="8" y="5"/>
                  <a:pt x="9" y="5"/>
                  <a:pt x="9" y="6"/>
                </a:cubicBezTo>
                <a:cubicBezTo>
                  <a:pt x="9" y="6"/>
                  <a:pt x="8" y="7"/>
                  <a:pt x="8" y="7"/>
                </a:cubicBezTo>
                <a:cubicBezTo>
                  <a:pt x="7" y="7"/>
                  <a:pt x="7" y="7"/>
                  <a:pt x="7" y="7"/>
                </a:cubicBezTo>
                <a:cubicBezTo>
                  <a:pt x="7" y="8"/>
                  <a:pt x="7" y="8"/>
                  <a:pt x="7" y="8"/>
                </a:cubicBezTo>
                <a:cubicBezTo>
                  <a:pt x="7" y="8"/>
                  <a:pt x="7" y="9"/>
                  <a:pt x="6" y="9"/>
                </a:cubicBezTo>
                <a:cubicBezTo>
                  <a:pt x="5" y="9"/>
                  <a:pt x="5" y="8"/>
                  <a:pt x="5" y="8"/>
                </a:cubicBezTo>
                <a:cubicBezTo>
                  <a:pt x="5" y="7"/>
                  <a:pt x="5" y="7"/>
                  <a:pt x="5" y="7"/>
                </a:cubicBezTo>
                <a:cubicBezTo>
                  <a:pt x="4" y="7"/>
                  <a:pt x="4" y="7"/>
                  <a:pt x="4" y="7"/>
                </a:cubicBezTo>
                <a:moveTo>
                  <a:pt x="16" y="5"/>
                </a:moveTo>
                <a:cubicBezTo>
                  <a:pt x="15" y="5"/>
                  <a:pt x="15" y="5"/>
                  <a:pt x="15" y="4"/>
                </a:cubicBezTo>
                <a:cubicBezTo>
                  <a:pt x="15" y="3"/>
                  <a:pt x="15" y="3"/>
                  <a:pt x="16" y="3"/>
                </a:cubicBezTo>
                <a:cubicBezTo>
                  <a:pt x="16" y="3"/>
                  <a:pt x="17" y="3"/>
                  <a:pt x="17" y="4"/>
                </a:cubicBezTo>
                <a:cubicBezTo>
                  <a:pt x="17" y="5"/>
                  <a:pt x="16" y="5"/>
                  <a:pt x="16" y="5"/>
                </a:cubicBezTo>
                <a:moveTo>
                  <a:pt x="20" y="5"/>
                </a:moveTo>
                <a:cubicBezTo>
                  <a:pt x="19" y="5"/>
                  <a:pt x="18" y="5"/>
                  <a:pt x="18" y="4"/>
                </a:cubicBezTo>
                <a:cubicBezTo>
                  <a:pt x="18" y="3"/>
                  <a:pt x="19" y="3"/>
                  <a:pt x="20" y="3"/>
                </a:cubicBezTo>
                <a:cubicBezTo>
                  <a:pt x="20" y="3"/>
                  <a:pt x="21" y="3"/>
                  <a:pt x="21" y="4"/>
                </a:cubicBezTo>
                <a:cubicBezTo>
                  <a:pt x="21" y="5"/>
                  <a:pt x="20" y="5"/>
                  <a:pt x="20" y="5"/>
                </a:cubicBezTo>
                <a:moveTo>
                  <a:pt x="18" y="0"/>
                </a:moveTo>
                <a:cubicBezTo>
                  <a:pt x="14" y="0"/>
                  <a:pt x="10" y="0"/>
                  <a:pt x="6" y="0"/>
                </a:cubicBezTo>
                <a:cubicBezTo>
                  <a:pt x="3" y="0"/>
                  <a:pt x="0" y="3"/>
                  <a:pt x="0" y="6"/>
                </a:cubicBezTo>
                <a:cubicBezTo>
                  <a:pt x="0" y="7"/>
                  <a:pt x="1" y="8"/>
                  <a:pt x="1" y="9"/>
                </a:cubicBezTo>
                <a:cubicBezTo>
                  <a:pt x="1" y="16"/>
                  <a:pt x="1" y="16"/>
                  <a:pt x="1" y="16"/>
                </a:cubicBezTo>
                <a:cubicBezTo>
                  <a:pt x="0" y="17"/>
                  <a:pt x="1" y="17"/>
                  <a:pt x="2" y="17"/>
                </a:cubicBezTo>
                <a:cubicBezTo>
                  <a:pt x="4" y="17"/>
                  <a:pt x="4" y="17"/>
                  <a:pt x="4" y="17"/>
                </a:cubicBezTo>
                <a:cubicBezTo>
                  <a:pt x="4" y="17"/>
                  <a:pt x="5" y="17"/>
                  <a:pt x="5" y="17"/>
                </a:cubicBezTo>
                <a:cubicBezTo>
                  <a:pt x="10" y="12"/>
                  <a:pt x="10" y="12"/>
                  <a:pt x="10" y="12"/>
                </a:cubicBezTo>
                <a:cubicBezTo>
                  <a:pt x="14" y="12"/>
                  <a:pt x="14" y="12"/>
                  <a:pt x="14" y="12"/>
                </a:cubicBezTo>
                <a:cubicBezTo>
                  <a:pt x="19" y="17"/>
                  <a:pt x="19" y="17"/>
                  <a:pt x="19" y="17"/>
                </a:cubicBezTo>
                <a:cubicBezTo>
                  <a:pt x="19" y="17"/>
                  <a:pt x="19" y="17"/>
                  <a:pt x="20" y="17"/>
                </a:cubicBezTo>
                <a:cubicBezTo>
                  <a:pt x="22" y="17"/>
                  <a:pt x="22" y="17"/>
                  <a:pt x="22" y="17"/>
                </a:cubicBezTo>
                <a:cubicBezTo>
                  <a:pt x="23" y="17"/>
                  <a:pt x="23" y="17"/>
                  <a:pt x="23" y="16"/>
                </a:cubicBezTo>
                <a:cubicBezTo>
                  <a:pt x="22" y="9"/>
                  <a:pt x="22" y="9"/>
                  <a:pt x="22" y="9"/>
                </a:cubicBezTo>
                <a:cubicBezTo>
                  <a:pt x="23" y="8"/>
                  <a:pt x="24" y="7"/>
                  <a:pt x="24" y="6"/>
                </a:cubicBezTo>
                <a:cubicBezTo>
                  <a:pt x="24" y="3"/>
                  <a:pt x="21" y="0"/>
                  <a:pt x="18"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48155" name="组合 277"/>
          <p:cNvGrpSpPr/>
          <p:nvPr/>
        </p:nvGrpSpPr>
        <p:grpSpPr bwMode="auto">
          <a:xfrm>
            <a:off x="2197100" y="1568450"/>
            <a:ext cx="369888" cy="276225"/>
            <a:chOff x="4599001" y="585478"/>
            <a:chExt cx="863845" cy="648072"/>
          </a:xfrm>
        </p:grpSpPr>
        <p:sp>
          <p:nvSpPr>
            <p:cNvPr id="279" name="矩形 278"/>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0" name="椭圆 279"/>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56" name="组合 280"/>
          <p:cNvGrpSpPr/>
          <p:nvPr/>
        </p:nvGrpSpPr>
        <p:grpSpPr bwMode="auto">
          <a:xfrm>
            <a:off x="4340225" y="1190625"/>
            <a:ext cx="592138" cy="442913"/>
            <a:chOff x="4339657" y="1275606"/>
            <a:chExt cx="592383" cy="444416"/>
          </a:xfrm>
        </p:grpSpPr>
        <p:grpSp>
          <p:nvGrpSpPr>
            <p:cNvPr id="48267" name="组合 281"/>
            <p:cNvGrpSpPr/>
            <p:nvPr/>
          </p:nvGrpSpPr>
          <p:grpSpPr bwMode="auto">
            <a:xfrm>
              <a:off x="4339657" y="1275606"/>
              <a:ext cx="592383" cy="444416"/>
              <a:chOff x="4599002" y="585477"/>
              <a:chExt cx="863845" cy="648072"/>
            </a:xfrm>
          </p:grpSpPr>
          <p:sp>
            <p:nvSpPr>
              <p:cNvPr id="284" name="矩形 283"/>
              <p:cNvSpPr/>
              <p:nvPr/>
            </p:nvSpPr>
            <p:spPr>
              <a:xfrm>
                <a:off x="4599002" y="585477"/>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rgbClr val="00B0F0">
                    <a:alpha val="29000"/>
                  </a:srgb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5" name="椭圆 284"/>
              <p:cNvSpPr/>
              <p:nvPr/>
            </p:nvSpPr>
            <p:spPr>
              <a:xfrm rot="20243190">
                <a:off x="5010405" y="780030"/>
                <a:ext cx="126134" cy="203652"/>
              </a:xfrm>
              <a:prstGeom prst="ellipse">
                <a:avLst/>
              </a:prstGeom>
              <a:solidFill>
                <a:schemeClr val="bg1">
                  <a:alpha val="1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83" name="Freeform 624"/>
            <p:cNvSpPr>
              <a:spLocks noEditPoints="1"/>
            </p:cNvSpPr>
            <p:nvPr/>
          </p:nvSpPr>
          <p:spPr bwMode="auto">
            <a:xfrm>
              <a:off x="4509667" y="1389100"/>
              <a:ext cx="247399" cy="236541"/>
            </a:xfrm>
            <a:custGeom>
              <a:avLst/>
              <a:gdLst>
                <a:gd name="T0" fmla="*/ 9 w 23"/>
                <a:gd name="T1" fmla="*/ 21 h 22"/>
                <a:gd name="T2" fmla="*/ 9 w 23"/>
                <a:gd name="T3" fmla="*/ 20 h 22"/>
                <a:gd name="T4" fmla="*/ 9 w 23"/>
                <a:gd name="T5" fmla="*/ 19 h 22"/>
                <a:gd name="T6" fmla="*/ 14 w 23"/>
                <a:gd name="T7" fmla="*/ 19 h 22"/>
                <a:gd name="T8" fmla="*/ 15 w 23"/>
                <a:gd name="T9" fmla="*/ 20 h 22"/>
                <a:gd name="T10" fmla="*/ 14 w 23"/>
                <a:gd name="T11" fmla="*/ 21 h 22"/>
                <a:gd name="T12" fmla="*/ 9 w 23"/>
                <a:gd name="T13" fmla="*/ 21 h 22"/>
                <a:gd name="T14" fmla="*/ 19 w 23"/>
                <a:gd name="T15" fmla="*/ 15 h 22"/>
                <a:gd name="T16" fmla="*/ 4 w 23"/>
                <a:gd name="T17" fmla="*/ 15 h 22"/>
                <a:gd name="T18" fmla="*/ 3 w 23"/>
                <a:gd name="T19" fmla="*/ 16 h 22"/>
                <a:gd name="T20" fmla="*/ 0 w 23"/>
                <a:gd name="T21" fmla="*/ 19 h 22"/>
                <a:gd name="T22" fmla="*/ 0 w 23"/>
                <a:gd name="T23" fmla="*/ 20 h 22"/>
                <a:gd name="T24" fmla="*/ 0 w 23"/>
                <a:gd name="T25" fmla="*/ 21 h 22"/>
                <a:gd name="T26" fmla="*/ 1 w 23"/>
                <a:gd name="T27" fmla="*/ 22 h 22"/>
                <a:gd name="T28" fmla="*/ 22 w 23"/>
                <a:gd name="T29" fmla="*/ 22 h 22"/>
                <a:gd name="T30" fmla="*/ 23 w 23"/>
                <a:gd name="T31" fmla="*/ 21 h 22"/>
                <a:gd name="T32" fmla="*/ 23 w 23"/>
                <a:gd name="T33" fmla="*/ 20 h 22"/>
                <a:gd name="T34" fmla="*/ 23 w 23"/>
                <a:gd name="T35" fmla="*/ 19 h 22"/>
                <a:gd name="T36" fmla="*/ 20 w 23"/>
                <a:gd name="T37" fmla="*/ 16 h 22"/>
                <a:gd name="T38" fmla="*/ 19 w 23"/>
                <a:gd name="T39" fmla="*/ 15 h 22"/>
                <a:gd name="T40" fmla="*/ 4 w 23"/>
                <a:gd name="T41" fmla="*/ 12 h 22"/>
                <a:gd name="T42" fmla="*/ 4 w 23"/>
                <a:gd name="T43" fmla="*/ 2 h 22"/>
                <a:gd name="T44" fmla="*/ 19 w 23"/>
                <a:gd name="T45" fmla="*/ 2 h 22"/>
                <a:gd name="T46" fmla="*/ 19 w 23"/>
                <a:gd name="T47" fmla="*/ 12 h 22"/>
                <a:gd name="T48" fmla="*/ 4 w 23"/>
                <a:gd name="T49" fmla="*/ 12 h 22"/>
                <a:gd name="T50" fmla="*/ 19 w 23"/>
                <a:gd name="T51" fmla="*/ 0 h 22"/>
                <a:gd name="T52" fmla="*/ 4 w 23"/>
                <a:gd name="T53" fmla="*/ 0 h 22"/>
                <a:gd name="T54" fmla="*/ 2 w 23"/>
                <a:gd name="T55" fmla="*/ 2 h 22"/>
                <a:gd name="T56" fmla="*/ 2 w 23"/>
                <a:gd name="T57" fmla="*/ 12 h 22"/>
                <a:gd name="T58" fmla="*/ 4 w 23"/>
                <a:gd name="T59" fmla="*/ 14 h 22"/>
                <a:gd name="T60" fmla="*/ 19 w 23"/>
                <a:gd name="T61" fmla="*/ 14 h 22"/>
                <a:gd name="T62" fmla="*/ 21 w 23"/>
                <a:gd name="T63" fmla="*/ 12 h 22"/>
                <a:gd name="T64" fmla="*/ 21 w 23"/>
                <a:gd name="T65" fmla="*/ 2 h 22"/>
                <a:gd name="T66" fmla="*/ 19 w 23"/>
                <a:gd name="T6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22">
                  <a:moveTo>
                    <a:pt x="9" y="21"/>
                  </a:moveTo>
                  <a:cubicBezTo>
                    <a:pt x="9" y="21"/>
                    <a:pt x="9" y="20"/>
                    <a:pt x="9" y="20"/>
                  </a:cubicBezTo>
                  <a:cubicBezTo>
                    <a:pt x="9" y="19"/>
                    <a:pt x="9" y="19"/>
                    <a:pt x="9" y="19"/>
                  </a:cubicBezTo>
                  <a:cubicBezTo>
                    <a:pt x="14" y="19"/>
                    <a:pt x="14" y="19"/>
                    <a:pt x="14" y="19"/>
                  </a:cubicBezTo>
                  <a:cubicBezTo>
                    <a:pt x="14" y="19"/>
                    <a:pt x="15" y="19"/>
                    <a:pt x="15" y="20"/>
                  </a:cubicBezTo>
                  <a:cubicBezTo>
                    <a:pt x="15" y="20"/>
                    <a:pt x="14" y="21"/>
                    <a:pt x="14" y="21"/>
                  </a:cubicBezTo>
                  <a:cubicBezTo>
                    <a:pt x="9" y="21"/>
                    <a:pt x="9" y="21"/>
                    <a:pt x="9" y="21"/>
                  </a:cubicBezTo>
                  <a:moveTo>
                    <a:pt x="19" y="15"/>
                  </a:moveTo>
                  <a:cubicBezTo>
                    <a:pt x="4" y="15"/>
                    <a:pt x="4" y="15"/>
                    <a:pt x="4" y="15"/>
                  </a:cubicBezTo>
                  <a:cubicBezTo>
                    <a:pt x="4" y="15"/>
                    <a:pt x="4" y="16"/>
                    <a:pt x="3" y="16"/>
                  </a:cubicBezTo>
                  <a:cubicBezTo>
                    <a:pt x="0" y="19"/>
                    <a:pt x="0" y="19"/>
                    <a:pt x="0" y="19"/>
                  </a:cubicBezTo>
                  <a:cubicBezTo>
                    <a:pt x="0" y="19"/>
                    <a:pt x="0" y="19"/>
                    <a:pt x="0" y="20"/>
                  </a:cubicBezTo>
                  <a:cubicBezTo>
                    <a:pt x="0" y="21"/>
                    <a:pt x="0" y="21"/>
                    <a:pt x="0" y="21"/>
                  </a:cubicBezTo>
                  <a:cubicBezTo>
                    <a:pt x="0" y="21"/>
                    <a:pt x="1" y="22"/>
                    <a:pt x="1" y="22"/>
                  </a:cubicBezTo>
                  <a:cubicBezTo>
                    <a:pt x="22" y="22"/>
                    <a:pt x="22" y="22"/>
                    <a:pt x="22" y="22"/>
                  </a:cubicBezTo>
                  <a:cubicBezTo>
                    <a:pt x="23" y="22"/>
                    <a:pt x="23" y="21"/>
                    <a:pt x="23" y="21"/>
                  </a:cubicBezTo>
                  <a:cubicBezTo>
                    <a:pt x="23" y="20"/>
                    <a:pt x="23" y="20"/>
                    <a:pt x="23" y="20"/>
                  </a:cubicBezTo>
                  <a:cubicBezTo>
                    <a:pt x="23" y="19"/>
                    <a:pt x="23" y="19"/>
                    <a:pt x="23" y="19"/>
                  </a:cubicBezTo>
                  <a:cubicBezTo>
                    <a:pt x="20" y="16"/>
                    <a:pt x="20" y="16"/>
                    <a:pt x="20" y="16"/>
                  </a:cubicBezTo>
                  <a:cubicBezTo>
                    <a:pt x="20" y="16"/>
                    <a:pt x="19" y="15"/>
                    <a:pt x="19" y="15"/>
                  </a:cubicBezTo>
                  <a:moveTo>
                    <a:pt x="4" y="12"/>
                  </a:moveTo>
                  <a:cubicBezTo>
                    <a:pt x="4" y="2"/>
                    <a:pt x="4" y="2"/>
                    <a:pt x="4" y="2"/>
                  </a:cubicBezTo>
                  <a:cubicBezTo>
                    <a:pt x="19" y="2"/>
                    <a:pt x="19" y="2"/>
                    <a:pt x="19" y="2"/>
                  </a:cubicBezTo>
                  <a:cubicBezTo>
                    <a:pt x="19" y="12"/>
                    <a:pt x="19" y="12"/>
                    <a:pt x="19" y="12"/>
                  </a:cubicBezTo>
                  <a:cubicBezTo>
                    <a:pt x="4" y="12"/>
                    <a:pt x="4" y="12"/>
                    <a:pt x="4" y="12"/>
                  </a:cubicBezTo>
                  <a:moveTo>
                    <a:pt x="19" y="0"/>
                  </a:moveTo>
                  <a:cubicBezTo>
                    <a:pt x="4" y="0"/>
                    <a:pt x="4" y="0"/>
                    <a:pt x="4" y="0"/>
                  </a:cubicBezTo>
                  <a:cubicBezTo>
                    <a:pt x="3" y="0"/>
                    <a:pt x="2" y="1"/>
                    <a:pt x="2" y="2"/>
                  </a:cubicBezTo>
                  <a:cubicBezTo>
                    <a:pt x="2" y="12"/>
                    <a:pt x="2" y="12"/>
                    <a:pt x="2" y="12"/>
                  </a:cubicBezTo>
                  <a:cubicBezTo>
                    <a:pt x="2" y="13"/>
                    <a:pt x="3" y="14"/>
                    <a:pt x="4" y="14"/>
                  </a:cubicBezTo>
                  <a:cubicBezTo>
                    <a:pt x="19" y="14"/>
                    <a:pt x="19" y="14"/>
                    <a:pt x="19" y="14"/>
                  </a:cubicBezTo>
                  <a:cubicBezTo>
                    <a:pt x="20" y="14"/>
                    <a:pt x="21" y="13"/>
                    <a:pt x="21" y="12"/>
                  </a:cubicBezTo>
                  <a:cubicBezTo>
                    <a:pt x="21" y="2"/>
                    <a:pt x="21" y="2"/>
                    <a:pt x="21" y="2"/>
                  </a:cubicBezTo>
                  <a:cubicBezTo>
                    <a:pt x="21" y="1"/>
                    <a:pt x="20" y="0"/>
                    <a:pt x="19"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sp>
        <p:nvSpPr>
          <p:cNvPr id="286" name="Freeform 625"/>
          <p:cNvSpPr>
            <a:spLocks noEditPoints="1"/>
          </p:cNvSpPr>
          <p:nvPr/>
        </p:nvSpPr>
        <p:spPr bwMode="auto">
          <a:xfrm>
            <a:off x="1987535" y="2151482"/>
            <a:ext cx="287331" cy="273927"/>
          </a:xfrm>
          <a:custGeom>
            <a:avLst/>
            <a:gdLst>
              <a:gd name="T0" fmla="*/ 11 w 21"/>
              <a:gd name="T1" fmla="*/ 14 h 20"/>
              <a:gd name="T2" fmla="*/ 7 w 21"/>
              <a:gd name="T3" fmla="*/ 10 h 20"/>
              <a:gd name="T4" fmla="*/ 11 w 21"/>
              <a:gd name="T5" fmla="*/ 6 h 20"/>
              <a:gd name="T6" fmla="*/ 15 w 21"/>
              <a:gd name="T7" fmla="*/ 10 h 20"/>
              <a:gd name="T8" fmla="*/ 11 w 21"/>
              <a:gd name="T9" fmla="*/ 14 h 20"/>
              <a:gd name="T10" fmla="*/ 12 w 21"/>
              <a:gd name="T11" fmla="*/ 0 h 20"/>
              <a:gd name="T12" fmla="*/ 11 w 21"/>
              <a:gd name="T13" fmla="*/ 0 h 20"/>
              <a:gd name="T14" fmla="*/ 9 w 21"/>
              <a:gd name="T15" fmla="*/ 0 h 20"/>
              <a:gd name="T16" fmla="*/ 9 w 21"/>
              <a:gd name="T17" fmla="*/ 0 h 20"/>
              <a:gd name="T18" fmla="*/ 8 w 21"/>
              <a:gd name="T19" fmla="*/ 2 h 20"/>
              <a:gd name="T20" fmla="*/ 7 w 21"/>
              <a:gd name="T21" fmla="*/ 3 h 20"/>
              <a:gd name="T22" fmla="*/ 5 w 21"/>
              <a:gd name="T23" fmla="*/ 2 h 20"/>
              <a:gd name="T24" fmla="*/ 4 w 21"/>
              <a:gd name="T25" fmla="*/ 2 h 20"/>
              <a:gd name="T26" fmla="*/ 3 w 21"/>
              <a:gd name="T27" fmla="*/ 3 h 20"/>
              <a:gd name="T28" fmla="*/ 2 w 21"/>
              <a:gd name="T29" fmla="*/ 4 h 20"/>
              <a:gd name="T30" fmla="*/ 2 w 21"/>
              <a:gd name="T31" fmla="*/ 5 h 20"/>
              <a:gd name="T32" fmla="*/ 4 w 21"/>
              <a:gd name="T33" fmla="*/ 6 h 20"/>
              <a:gd name="T34" fmla="*/ 3 w 21"/>
              <a:gd name="T35" fmla="*/ 8 h 20"/>
              <a:gd name="T36" fmla="*/ 1 w 21"/>
              <a:gd name="T37" fmla="*/ 8 h 20"/>
              <a:gd name="T38" fmla="*/ 0 w 21"/>
              <a:gd name="T39" fmla="*/ 9 h 20"/>
              <a:gd name="T40" fmla="*/ 0 w 21"/>
              <a:gd name="T41" fmla="*/ 10 h 20"/>
              <a:gd name="T42" fmla="*/ 0 w 21"/>
              <a:gd name="T43" fmla="*/ 11 h 20"/>
              <a:gd name="T44" fmla="*/ 1 w 21"/>
              <a:gd name="T45" fmla="*/ 12 h 20"/>
              <a:gd name="T46" fmla="*/ 3 w 21"/>
              <a:gd name="T47" fmla="*/ 12 h 20"/>
              <a:gd name="T48" fmla="*/ 4 w 21"/>
              <a:gd name="T49" fmla="*/ 14 h 20"/>
              <a:gd name="T50" fmla="*/ 2 w 21"/>
              <a:gd name="T51" fmla="*/ 16 h 20"/>
              <a:gd name="T52" fmla="*/ 2 w 21"/>
              <a:gd name="T53" fmla="*/ 16 h 20"/>
              <a:gd name="T54" fmla="*/ 3 w 21"/>
              <a:gd name="T55" fmla="*/ 17 h 20"/>
              <a:gd name="T56" fmla="*/ 4 w 21"/>
              <a:gd name="T57" fmla="*/ 18 h 20"/>
              <a:gd name="T58" fmla="*/ 5 w 21"/>
              <a:gd name="T59" fmla="*/ 18 h 20"/>
              <a:gd name="T60" fmla="*/ 7 w 21"/>
              <a:gd name="T61" fmla="*/ 17 h 20"/>
              <a:gd name="T62" fmla="*/ 8 w 21"/>
              <a:gd name="T63" fmla="*/ 18 h 20"/>
              <a:gd name="T64" fmla="*/ 9 w 21"/>
              <a:gd name="T65" fmla="*/ 20 h 20"/>
              <a:gd name="T66" fmla="*/ 9 w 21"/>
              <a:gd name="T67" fmla="*/ 20 h 20"/>
              <a:gd name="T68" fmla="*/ 11 w 21"/>
              <a:gd name="T69" fmla="*/ 20 h 20"/>
              <a:gd name="T70" fmla="*/ 12 w 21"/>
              <a:gd name="T71" fmla="*/ 20 h 20"/>
              <a:gd name="T72" fmla="*/ 13 w 21"/>
              <a:gd name="T73" fmla="*/ 20 h 20"/>
              <a:gd name="T74" fmla="*/ 13 w 21"/>
              <a:gd name="T75" fmla="*/ 18 h 20"/>
              <a:gd name="T76" fmla="*/ 15 w 21"/>
              <a:gd name="T77" fmla="*/ 17 h 20"/>
              <a:gd name="T78" fmla="*/ 16 w 21"/>
              <a:gd name="T79" fmla="*/ 18 h 20"/>
              <a:gd name="T80" fmla="*/ 17 w 21"/>
              <a:gd name="T81" fmla="*/ 18 h 20"/>
              <a:gd name="T82" fmla="*/ 18 w 21"/>
              <a:gd name="T83" fmla="*/ 17 h 20"/>
              <a:gd name="T84" fmla="*/ 19 w 21"/>
              <a:gd name="T85" fmla="*/ 16 h 20"/>
              <a:gd name="T86" fmla="*/ 19 w 21"/>
              <a:gd name="T87" fmla="*/ 16 h 20"/>
              <a:gd name="T88" fmla="*/ 18 w 21"/>
              <a:gd name="T89" fmla="*/ 14 h 20"/>
              <a:gd name="T90" fmla="*/ 19 w 21"/>
              <a:gd name="T91" fmla="*/ 12 h 20"/>
              <a:gd name="T92" fmla="*/ 20 w 21"/>
              <a:gd name="T93" fmla="*/ 12 h 20"/>
              <a:gd name="T94" fmla="*/ 21 w 21"/>
              <a:gd name="T95" fmla="*/ 11 h 20"/>
              <a:gd name="T96" fmla="*/ 21 w 21"/>
              <a:gd name="T97" fmla="*/ 10 h 20"/>
              <a:gd name="T98" fmla="*/ 21 w 21"/>
              <a:gd name="T99" fmla="*/ 9 h 20"/>
              <a:gd name="T100" fmla="*/ 20 w 21"/>
              <a:gd name="T101" fmla="*/ 8 h 20"/>
              <a:gd name="T102" fmla="*/ 19 w 21"/>
              <a:gd name="T103" fmla="*/ 8 h 20"/>
              <a:gd name="T104" fmla="*/ 18 w 21"/>
              <a:gd name="T105" fmla="*/ 6 h 20"/>
              <a:gd name="T106" fmla="*/ 19 w 21"/>
              <a:gd name="T107" fmla="*/ 5 h 20"/>
              <a:gd name="T108" fmla="*/ 19 w 21"/>
              <a:gd name="T109" fmla="*/ 4 h 20"/>
              <a:gd name="T110" fmla="*/ 18 w 21"/>
              <a:gd name="T111" fmla="*/ 3 h 20"/>
              <a:gd name="T112" fmla="*/ 17 w 21"/>
              <a:gd name="T113" fmla="*/ 2 h 20"/>
              <a:gd name="T114" fmla="*/ 16 w 21"/>
              <a:gd name="T115" fmla="*/ 2 h 20"/>
              <a:gd name="T116" fmla="*/ 15 w 21"/>
              <a:gd name="T117" fmla="*/ 3 h 20"/>
              <a:gd name="T118" fmla="*/ 13 w 21"/>
              <a:gd name="T119" fmla="*/ 2 h 20"/>
              <a:gd name="T120" fmla="*/ 13 w 21"/>
              <a:gd name="T121" fmla="*/ 0 h 20"/>
              <a:gd name="T122" fmla="*/ 12 w 21"/>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0">
                <a:moveTo>
                  <a:pt x="11" y="14"/>
                </a:moveTo>
                <a:cubicBezTo>
                  <a:pt x="9" y="14"/>
                  <a:pt x="7" y="12"/>
                  <a:pt x="7" y="10"/>
                </a:cubicBezTo>
                <a:cubicBezTo>
                  <a:pt x="7" y="8"/>
                  <a:pt x="9" y="6"/>
                  <a:pt x="11" y="6"/>
                </a:cubicBezTo>
                <a:cubicBezTo>
                  <a:pt x="13" y="6"/>
                  <a:pt x="15" y="8"/>
                  <a:pt x="15" y="10"/>
                </a:cubicBezTo>
                <a:cubicBezTo>
                  <a:pt x="15" y="12"/>
                  <a:pt x="13" y="14"/>
                  <a:pt x="11" y="14"/>
                </a:cubicBezTo>
                <a:moveTo>
                  <a:pt x="12" y="0"/>
                </a:moveTo>
                <a:cubicBezTo>
                  <a:pt x="11" y="0"/>
                  <a:pt x="11" y="0"/>
                  <a:pt x="11" y="0"/>
                </a:cubicBezTo>
                <a:cubicBezTo>
                  <a:pt x="9" y="0"/>
                  <a:pt x="9" y="0"/>
                  <a:pt x="9" y="0"/>
                </a:cubicBezTo>
                <a:cubicBezTo>
                  <a:pt x="9" y="0"/>
                  <a:pt x="9" y="0"/>
                  <a:pt x="9" y="0"/>
                </a:cubicBezTo>
                <a:cubicBezTo>
                  <a:pt x="8" y="2"/>
                  <a:pt x="8" y="2"/>
                  <a:pt x="8" y="2"/>
                </a:cubicBezTo>
                <a:cubicBezTo>
                  <a:pt x="8" y="2"/>
                  <a:pt x="7" y="3"/>
                  <a:pt x="7" y="3"/>
                </a:cubicBezTo>
                <a:cubicBezTo>
                  <a:pt x="5" y="2"/>
                  <a:pt x="5" y="2"/>
                  <a:pt x="5" y="2"/>
                </a:cubicBezTo>
                <a:cubicBezTo>
                  <a:pt x="4" y="2"/>
                  <a:pt x="4" y="2"/>
                  <a:pt x="4" y="2"/>
                </a:cubicBezTo>
                <a:cubicBezTo>
                  <a:pt x="3" y="3"/>
                  <a:pt x="3" y="3"/>
                  <a:pt x="3" y="3"/>
                </a:cubicBezTo>
                <a:cubicBezTo>
                  <a:pt x="2" y="4"/>
                  <a:pt x="2" y="4"/>
                  <a:pt x="2" y="4"/>
                </a:cubicBezTo>
                <a:cubicBezTo>
                  <a:pt x="2" y="5"/>
                  <a:pt x="2" y="5"/>
                  <a:pt x="2" y="5"/>
                </a:cubicBezTo>
                <a:cubicBezTo>
                  <a:pt x="4" y="6"/>
                  <a:pt x="4" y="6"/>
                  <a:pt x="4" y="6"/>
                </a:cubicBezTo>
                <a:cubicBezTo>
                  <a:pt x="3" y="7"/>
                  <a:pt x="3" y="7"/>
                  <a:pt x="3" y="8"/>
                </a:cubicBezTo>
                <a:cubicBezTo>
                  <a:pt x="1" y="8"/>
                  <a:pt x="1" y="8"/>
                  <a:pt x="1" y="8"/>
                </a:cubicBezTo>
                <a:cubicBezTo>
                  <a:pt x="0" y="9"/>
                  <a:pt x="0" y="9"/>
                  <a:pt x="0" y="9"/>
                </a:cubicBezTo>
                <a:cubicBezTo>
                  <a:pt x="0" y="10"/>
                  <a:pt x="0" y="10"/>
                  <a:pt x="0" y="10"/>
                </a:cubicBezTo>
                <a:cubicBezTo>
                  <a:pt x="0" y="11"/>
                  <a:pt x="0" y="11"/>
                  <a:pt x="0" y="11"/>
                </a:cubicBezTo>
                <a:cubicBezTo>
                  <a:pt x="1" y="12"/>
                  <a:pt x="1" y="12"/>
                  <a:pt x="1" y="12"/>
                </a:cubicBezTo>
                <a:cubicBezTo>
                  <a:pt x="3" y="12"/>
                  <a:pt x="3" y="12"/>
                  <a:pt x="3" y="12"/>
                </a:cubicBezTo>
                <a:cubicBezTo>
                  <a:pt x="3" y="13"/>
                  <a:pt x="3" y="14"/>
                  <a:pt x="4" y="14"/>
                </a:cubicBezTo>
                <a:cubicBezTo>
                  <a:pt x="2" y="16"/>
                  <a:pt x="2" y="16"/>
                  <a:pt x="2" y="16"/>
                </a:cubicBezTo>
                <a:cubicBezTo>
                  <a:pt x="2" y="16"/>
                  <a:pt x="2" y="16"/>
                  <a:pt x="2" y="16"/>
                </a:cubicBezTo>
                <a:cubicBezTo>
                  <a:pt x="3" y="17"/>
                  <a:pt x="3" y="17"/>
                  <a:pt x="3" y="17"/>
                </a:cubicBezTo>
                <a:cubicBezTo>
                  <a:pt x="4" y="18"/>
                  <a:pt x="4" y="18"/>
                  <a:pt x="4" y="18"/>
                </a:cubicBezTo>
                <a:cubicBezTo>
                  <a:pt x="5" y="18"/>
                  <a:pt x="5" y="18"/>
                  <a:pt x="5" y="18"/>
                </a:cubicBezTo>
                <a:cubicBezTo>
                  <a:pt x="7" y="17"/>
                  <a:pt x="7" y="17"/>
                  <a:pt x="7" y="17"/>
                </a:cubicBezTo>
                <a:cubicBezTo>
                  <a:pt x="7" y="18"/>
                  <a:pt x="8" y="18"/>
                  <a:pt x="8" y="18"/>
                </a:cubicBezTo>
                <a:cubicBezTo>
                  <a:pt x="9" y="20"/>
                  <a:pt x="9" y="20"/>
                  <a:pt x="9" y="20"/>
                </a:cubicBezTo>
                <a:cubicBezTo>
                  <a:pt x="9" y="20"/>
                  <a:pt x="9" y="20"/>
                  <a:pt x="9" y="20"/>
                </a:cubicBezTo>
                <a:cubicBezTo>
                  <a:pt x="11" y="20"/>
                  <a:pt x="11" y="20"/>
                  <a:pt x="11" y="20"/>
                </a:cubicBezTo>
                <a:cubicBezTo>
                  <a:pt x="12" y="20"/>
                  <a:pt x="12" y="20"/>
                  <a:pt x="12" y="20"/>
                </a:cubicBezTo>
                <a:cubicBezTo>
                  <a:pt x="13" y="20"/>
                  <a:pt x="13" y="20"/>
                  <a:pt x="13" y="20"/>
                </a:cubicBezTo>
                <a:cubicBezTo>
                  <a:pt x="13" y="18"/>
                  <a:pt x="13" y="18"/>
                  <a:pt x="13" y="18"/>
                </a:cubicBezTo>
                <a:cubicBezTo>
                  <a:pt x="14" y="18"/>
                  <a:pt x="14" y="18"/>
                  <a:pt x="15" y="17"/>
                </a:cubicBezTo>
                <a:cubicBezTo>
                  <a:pt x="16" y="18"/>
                  <a:pt x="16" y="18"/>
                  <a:pt x="16" y="18"/>
                </a:cubicBezTo>
                <a:cubicBezTo>
                  <a:pt x="17" y="18"/>
                  <a:pt x="17" y="18"/>
                  <a:pt x="17" y="18"/>
                </a:cubicBezTo>
                <a:cubicBezTo>
                  <a:pt x="18" y="17"/>
                  <a:pt x="18" y="17"/>
                  <a:pt x="18" y="17"/>
                </a:cubicBezTo>
                <a:cubicBezTo>
                  <a:pt x="19" y="16"/>
                  <a:pt x="19" y="16"/>
                  <a:pt x="19" y="16"/>
                </a:cubicBezTo>
                <a:cubicBezTo>
                  <a:pt x="19" y="16"/>
                  <a:pt x="19" y="16"/>
                  <a:pt x="19" y="16"/>
                </a:cubicBezTo>
                <a:cubicBezTo>
                  <a:pt x="18" y="14"/>
                  <a:pt x="18" y="14"/>
                  <a:pt x="18" y="14"/>
                </a:cubicBezTo>
                <a:cubicBezTo>
                  <a:pt x="18" y="14"/>
                  <a:pt x="18" y="13"/>
                  <a:pt x="19" y="12"/>
                </a:cubicBezTo>
                <a:cubicBezTo>
                  <a:pt x="20" y="12"/>
                  <a:pt x="20" y="12"/>
                  <a:pt x="20" y="12"/>
                </a:cubicBezTo>
                <a:cubicBezTo>
                  <a:pt x="21" y="11"/>
                  <a:pt x="21" y="11"/>
                  <a:pt x="21" y="11"/>
                </a:cubicBezTo>
                <a:cubicBezTo>
                  <a:pt x="21" y="10"/>
                  <a:pt x="21" y="10"/>
                  <a:pt x="21" y="10"/>
                </a:cubicBezTo>
                <a:cubicBezTo>
                  <a:pt x="21" y="9"/>
                  <a:pt x="21" y="9"/>
                  <a:pt x="21" y="9"/>
                </a:cubicBezTo>
                <a:cubicBezTo>
                  <a:pt x="20" y="8"/>
                  <a:pt x="20" y="8"/>
                  <a:pt x="20" y="8"/>
                </a:cubicBezTo>
                <a:cubicBezTo>
                  <a:pt x="19" y="8"/>
                  <a:pt x="19" y="8"/>
                  <a:pt x="19" y="8"/>
                </a:cubicBezTo>
                <a:cubicBezTo>
                  <a:pt x="18" y="7"/>
                  <a:pt x="18" y="7"/>
                  <a:pt x="18" y="6"/>
                </a:cubicBezTo>
                <a:cubicBezTo>
                  <a:pt x="19" y="5"/>
                  <a:pt x="19" y="5"/>
                  <a:pt x="19" y="5"/>
                </a:cubicBezTo>
                <a:cubicBezTo>
                  <a:pt x="19" y="4"/>
                  <a:pt x="19" y="4"/>
                  <a:pt x="19" y="4"/>
                </a:cubicBezTo>
                <a:cubicBezTo>
                  <a:pt x="18" y="3"/>
                  <a:pt x="18" y="3"/>
                  <a:pt x="18" y="3"/>
                </a:cubicBezTo>
                <a:cubicBezTo>
                  <a:pt x="17" y="2"/>
                  <a:pt x="17" y="2"/>
                  <a:pt x="17" y="2"/>
                </a:cubicBezTo>
                <a:cubicBezTo>
                  <a:pt x="16" y="2"/>
                  <a:pt x="16" y="2"/>
                  <a:pt x="16" y="2"/>
                </a:cubicBezTo>
                <a:cubicBezTo>
                  <a:pt x="15" y="3"/>
                  <a:pt x="15" y="3"/>
                  <a:pt x="15" y="3"/>
                </a:cubicBezTo>
                <a:cubicBezTo>
                  <a:pt x="14" y="3"/>
                  <a:pt x="14" y="2"/>
                  <a:pt x="13" y="2"/>
                </a:cubicBezTo>
                <a:cubicBezTo>
                  <a:pt x="13" y="0"/>
                  <a:pt x="13" y="0"/>
                  <a:pt x="13" y="0"/>
                </a:cubicBezTo>
                <a:cubicBezTo>
                  <a:pt x="12" y="0"/>
                  <a:pt x="12" y="0"/>
                  <a:pt x="12"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nvGrpSpPr>
          <p:cNvPr id="48160" name="组合 286"/>
          <p:cNvGrpSpPr/>
          <p:nvPr/>
        </p:nvGrpSpPr>
        <p:grpSpPr bwMode="auto">
          <a:xfrm>
            <a:off x="2082800" y="1670050"/>
            <a:ext cx="531813" cy="192088"/>
            <a:chOff x="1634257" y="1677508"/>
            <a:chExt cx="651743" cy="233842"/>
          </a:xfrm>
        </p:grpSpPr>
        <p:sp>
          <p:nvSpPr>
            <p:cNvPr id="288" name="任意多边形 287"/>
            <p:cNvSpPr/>
            <p:nvPr/>
          </p:nvSpPr>
          <p:spPr>
            <a:xfrm>
              <a:off x="1651767" y="1694902"/>
              <a:ext cx="634233" cy="216448"/>
            </a:xfrm>
            <a:custGeom>
              <a:avLst/>
              <a:gdLst>
                <a:gd name="connsiteX0" fmla="*/ 635000 w 635000"/>
                <a:gd name="connsiteY0" fmla="*/ 215900 h 215900"/>
                <a:gd name="connsiteX1" fmla="*/ 361950 w 635000"/>
                <a:gd name="connsiteY1" fmla="*/ 215900 h 215900"/>
                <a:gd name="connsiteX2" fmla="*/ 266700 w 635000"/>
                <a:gd name="connsiteY2" fmla="*/ 44450 h 215900"/>
                <a:gd name="connsiteX3" fmla="*/ 0 w 635000"/>
                <a:gd name="connsiteY3" fmla="*/ 44450 h 215900"/>
                <a:gd name="connsiteX4" fmla="*/ 0 w 635000"/>
                <a:gd name="connsiteY4" fmla="*/ 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215900">
                  <a:moveTo>
                    <a:pt x="635000" y="215900"/>
                  </a:moveTo>
                  <a:lnTo>
                    <a:pt x="361950" y="215900"/>
                  </a:lnTo>
                  <a:lnTo>
                    <a:pt x="266700" y="44450"/>
                  </a:lnTo>
                  <a:lnTo>
                    <a:pt x="0" y="44450"/>
                  </a:lnTo>
                  <a:lnTo>
                    <a:pt x="0" y="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9" name="椭圆 288"/>
            <p:cNvSpPr/>
            <p:nvPr/>
          </p:nvSpPr>
          <p:spPr>
            <a:xfrm flipV="1">
              <a:off x="1634257" y="1677508"/>
              <a:ext cx="46692" cy="463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8161" name="组合 289"/>
          <p:cNvGrpSpPr/>
          <p:nvPr/>
        </p:nvGrpSpPr>
        <p:grpSpPr bwMode="auto">
          <a:xfrm>
            <a:off x="2343150" y="2595563"/>
            <a:ext cx="520700" cy="211137"/>
            <a:chOff x="1952301" y="2809359"/>
            <a:chExt cx="638499" cy="257691"/>
          </a:xfrm>
        </p:grpSpPr>
        <p:sp>
          <p:nvSpPr>
            <p:cNvPr id="291" name="任意多边形 290"/>
            <p:cNvSpPr/>
            <p:nvPr/>
          </p:nvSpPr>
          <p:spPr>
            <a:xfrm>
              <a:off x="1967874" y="2824859"/>
              <a:ext cx="622926" cy="242191"/>
            </a:xfrm>
            <a:custGeom>
              <a:avLst/>
              <a:gdLst>
                <a:gd name="connsiteX0" fmla="*/ 622300 w 622300"/>
                <a:gd name="connsiteY0" fmla="*/ 6350 h 241300"/>
                <a:gd name="connsiteX1" fmla="*/ 393700 w 622300"/>
                <a:gd name="connsiteY1" fmla="*/ 6350 h 241300"/>
                <a:gd name="connsiteX2" fmla="*/ 393700 w 622300"/>
                <a:gd name="connsiteY2" fmla="*/ 241300 h 241300"/>
                <a:gd name="connsiteX3" fmla="*/ 241300 w 622300"/>
                <a:gd name="connsiteY3" fmla="*/ 241300 h 241300"/>
                <a:gd name="connsiteX4" fmla="*/ 0 w 622300"/>
                <a:gd name="connsiteY4" fmla="*/ 0 h 241300"/>
                <a:gd name="connsiteX5" fmla="*/ 6350 w 622300"/>
                <a:gd name="connsiteY5" fmla="*/ 635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300" h="241300">
                  <a:moveTo>
                    <a:pt x="622300" y="6350"/>
                  </a:moveTo>
                  <a:lnTo>
                    <a:pt x="393700" y="6350"/>
                  </a:lnTo>
                  <a:lnTo>
                    <a:pt x="393700" y="241300"/>
                  </a:lnTo>
                  <a:lnTo>
                    <a:pt x="241300" y="241300"/>
                  </a:lnTo>
                  <a:lnTo>
                    <a:pt x="0" y="0"/>
                  </a:lnTo>
                  <a:lnTo>
                    <a:pt x="6350" y="6350"/>
                  </a:lnTo>
                </a:path>
              </a:pathLst>
            </a:cu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2" name="椭圆 291"/>
            <p:cNvSpPr/>
            <p:nvPr/>
          </p:nvSpPr>
          <p:spPr>
            <a:xfrm flipH="1" flipV="1">
              <a:off x="1952301" y="2809359"/>
              <a:ext cx="44773" cy="465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293" name="任意多边形 292"/>
          <p:cNvSpPr/>
          <p:nvPr/>
        </p:nvSpPr>
        <p:spPr>
          <a:xfrm>
            <a:off x="3603625" y="2487613"/>
            <a:ext cx="739775" cy="139700"/>
          </a:xfrm>
          <a:custGeom>
            <a:avLst/>
            <a:gdLst>
              <a:gd name="connsiteX0" fmla="*/ 0 w 904875"/>
              <a:gd name="connsiteY0" fmla="*/ 171450 h 171450"/>
              <a:gd name="connsiteX1" fmla="*/ 314325 w 904875"/>
              <a:gd name="connsiteY1" fmla="*/ 171450 h 171450"/>
              <a:gd name="connsiteX2" fmla="*/ 485775 w 904875"/>
              <a:gd name="connsiteY2" fmla="*/ 0 h 171450"/>
              <a:gd name="connsiteX3" fmla="*/ 876300 w 904875"/>
              <a:gd name="connsiteY3" fmla="*/ 0 h 171450"/>
              <a:gd name="connsiteX4" fmla="*/ 904875 w 904875"/>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171450">
                <a:moveTo>
                  <a:pt x="0" y="171450"/>
                </a:moveTo>
                <a:lnTo>
                  <a:pt x="314325" y="171450"/>
                </a:lnTo>
                <a:lnTo>
                  <a:pt x="485775" y="0"/>
                </a:lnTo>
                <a:lnTo>
                  <a:pt x="876300" y="0"/>
                </a:lnTo>
                <a:lnTo>
                  <a:pt x="904875" y="0"/>
                </a:lnTo>
              </a:path>
            </a:pathLst>
          </a:cu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8163" name="组合 293"/>
          <p:cNvGrpSpPr/>
          <p:nvPr/>
        </p:nvGrpSpPr>
        <p:grpSpPr bwMode="auto">
          <a:xfrm rot="16200000" flipV="1">
            <a:off x="1268413" y="1347788"/>
            <a:ext cx="1568450" cy="1397000"/>
            <a:chOff x="4267458" y="-1908294"/>
            <a:chExt cx="1738313" cy="1549400"/>
          </a:xfrm>
        </p:grpSpPr>
        <p:sp>
          <p:nvSpPr>
            <p:cNvPr id="48233"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4"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5"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6"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7"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8"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39"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0"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1"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2"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3"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4"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5"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46" name="Oval 359"/>
            <p:cNvSpPr>
              <a:spLocks noChangeArrowheads="1"/>
            </p:cNvSpPr>
            <p:nvPr/>
          </p:nvSpPr>
          <p:spPr bwMode="auto">
            <a:xfrm>
              <a:off x="4656396" y="-54463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47"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10" name="Oval 362"/>
            <p:cNvSpPr>
              <a:spLocks noChangeArrowheads="1"/>
            </p:cNvSpPr>
            <p:nvPr/>
          </p:nvSpPr>
          <p:spPr bwMode="auto">
            <a:xfrm>
              <a:off x="5358071" y="-538281"/>
              <a:ext cx="119062" cy="119062"/>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51" name="Oval 363"/>
            <p:cNvSpPr>
              <a:spLocks noChangeArrowheads="1"/>
            </p:cNvSpPr>
            <p:nvPr/>
          </p:nvSpPr>
          <p:spPr bwMode="auto">
            <a:xfrm>
              <a:off x="5386646" y="-51288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2" name="Oval 364"/>
            <p:cNvSpPr>
              <a:spLocks noChangeArrowheads="1"/>
            </p:cNvSpPr>
            <p:nvPr/>
          </p:nvSpPr>
          <p:spPr bwMode="auto">
            <a:xfrm>
              <a:off x="4967546" y="-477956"/>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3" name="Oval 365"/>
            <p:cNvSpPr>
              <a:spLocks noChangeArrowheads="1"/>
            </p:cNvSpPr>
            <p:nvPr/>
          </p:nvSpPr>
          <p:spPr bwMode="auto">
            <a:xfrm>
              <a:off x="4997708" y="-447794"/>
              <a:ext cx="57150" cy="571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4" name="Oval 366"/>
            <p:cNvSpPr>
              <a:spLocks noChangeArrowheads="1"/>
            </p:cNvSpPr>
            <p:nvPr/>
          </p:nvSpPr>
          <p:spPr bwMode="auto">
            <a:xfrm>
              <a:off x="4537333" y="-709731"/>
              <a:ext cx="61912" cy="60325"/>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5" name="Oval 367"/>
            <p:cNvSpPr>
              <a:spLocks noChangeArrowheads="1"/>
            </p:cNvSpPr>
            <p:nvPr/>
          </p:nvSpPr>
          <p:spPr bwMode="auto">
            <a:xfrm>
              <a:off x="5169158" y="-800219"/>
              <a:ext cx="57150"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6" name="Oval 368"/>
            <p:cNvSpPr>
              <a:spLocks noChangeArrowheads="1"/>
            </p:cNvSpPr>
            <p:nvPr/>
          </p:nvSpPr>
          <p:spPr bwMode="auto">
            <a:xfrm>
              <a:off x="5948621" y="-963731"/>
              <a:ext cx="57150" cy="6191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7" name="Oval 369"/>
            <p:cNvSpPr>
              <a:spLocks noChangeArrowheads="1"/>
            </p:cNvSpPr>
            <p:nvPr/>
          </p:nvSpPr>
          <p:spPr bwMode="auto">
            <a:xfrm>
              <a:off x="5319971" y="-747831"/>
              <a:ext cx="58737" cy="58737"/>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58"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59"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60"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61"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62"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48164" name="组合 322"/>
          <p:cNvGrpSpPr/>
          <p:nvPr/>
        </p:nvGrpSpPr>
        <p:grpSpPr bwMode="auto">
          <a:xfrm flipV="1">
            <a:off x="2484438" y="98425"/>
            <a:ext cx="1566862" cy="1397000"/>
            <a:chOff x="4267458" y="-1908294"/>
            <a:chExt cx="1738313" cy="1549400"/>
          </a:xfrm>
        </p:grpSpPr>
        <p:sp>
          <p:nvSpPr>
            <p:cNvPr id="48204" name="Freeform 375"/>
            <p:cNvSpPr/>
            <p:nvPr/>
          </p:nvSpPr>
          <p:spPr bwMode="auto">
            <a:xfrm>
              <a:off x="5029458" y="-1908294"/>
              <a:ext cx="95250" cy="1160462"/>
            </a:xfrm>
            <a:custGeom>
              <a:avLst/>
              <a:gdLst>
                <a:gd name="T0" fmla="*/ 2147483646 w 60"/>
                <a:gd name="T1" fmla="*/ 0 h 731"/>
                <a:gd name="T2" fmla="*/ 2147483646 w 60"/>
                <a:gd name="T3" fmla="*/ 2147483646 h 731"/>
                <a:gd name="T4" fmla="*/ 0 w 60"/>
                <a:gd name="T5" fmla="*/ 2147483646 h 731"/>
                <a:gd name="T6" fmla="*/ 0 w 60"/>
                <a:gd name="T7" fmla="*/ 2147483646 h 731"/>
                <a:gd name="T8" fmla="*/ 2147483646 w 60"/>
                <a:gd name="T9" fmla="*/ 2147483646 h 731"/>
                <a:gd name="T10" fmla="*/ 2147483646 w 60"/>
                <a:gd name="T11" fmla="*/ 2147483646 h 7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731">
                  <a:moveTo>
                    <a:pt x="60" y="0"/>
                  </a:moveTo>
                  <a:lnTo>
                    <a:pt x="60" y="207"/>
                  </a:lnTo>
                  <a:lnTo>
                    <a:pt x="0" y="290"/>
                  </a:lnTo>
                  <a:lnTo>
                    <a:pt x="0" y="462"/>
                  </a:lnTo>
                  <a:lnTo>
                    <a:pt x="60" y="535"/>
                  </a:lnTo>
                  <a:lnTo>
                    <a:pt x="60" y="73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5" name="Freeform 376"/>
            <p:cNvSpPr/>
            <p:nvPr/>
          </p:nvSpPr>
          <p:spPr bwMode="auto">
            <a:xfrm>
              <a:off x="4915158" y="-1905119"/>
              <a:ext cx="134937" cy="1489075"/>
            </a:xfrm>
            <a:custGeom>
              <a:avLst/>
              <a:gdLst>
                <a:gd name="T0" fmla="*/ 2147483646 w 85"/>
                <a:gd name="T1" fmla="*/ 0 h 938"/>
                <a:gd name="T2" fmla="*/ 2147483646 w 85"/>
                <a:gd name="T3" fmla="*/ 2147483646 h 938"/>
                <a:gd name="T4" fmla="*/ 0 w 85"/>
                <a:gd name="T5" fmla="*/ 2147483646 h 938"/>
                <a:gd name="T6" fmla="*/ 0 w 85"/>
                <a:gd name="T7" fmla="*/ 2147483646 h 938"/>
                <a:gd name="T8" fmla="*/ 2147483646 w 85"/>
                <a:gd name="T9" fmla="*/ 2147483646 h 938"/>
                <a:gd name="T10" fmla="*/ 2147483646 w 85"/>
                <a:gd name="T11" fmla="*/ 2147483646 h 9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 h="938">
                  <a:moveTo>
                    <a:pt x="85" y="0"/>
                  </a:moveTo>
                  <a:lnTo>
                    <a:pt x="85" y="139"/>
                  </a:lnTo>
                  <a:lnTo>
                    <a:pt x="0" y="269"/>
                  </a:lnTo>
                  <a:lnTo>
                    <a:pt x="0" y="469"/>
                  </a:lnTo>
                  <a:lnTo>
                    <a:pt x="72" y="557"/>
                  </a:lnTo>
                  <a:lnTo>
                    <a:pt x="72" y="938"/>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6" name="Freeform 377"/>
            <p:cNvSpPr/>
            <p:nvPr/>
          </p:nvSpPr>
          <p:spPr bwMode="auto">
            <a:xfrm>
              <a:off x="5197733" y="-1905119"/>
              <a:ext cx="87312" cy="1104900"/>
            </a:xfrm>
            <a:custGeom>
              <a:avLst/>
              <a:gdLst>
                <a:gd name="T0" fmla="*/ 0 w 55"/>
                <a:gd name="T1" fmla="*/ 0 h 696"/>
                <a:gd name="T2" fmla="*/ 0 w 55"/>
                <a:gd name="T3" fmla="*/ 2147483646 h 696"/>
                <a:gd name="T4" fmla="*/ 2147483646 w 55"/>
                <a:gd name="T5" fmla="*/ 2147483646 h 696"/>
                <a:gd name="T6" fmla="*/ 2147483646 w 55"/>
                <a:gd name="T7" fmla="*/ 2147483646 h 696"/>
                <a:gd name="T8" fmla="*/ 0 w 55"/>
                <a:gd name="T9" fmla="*/ 2147483646 h 696"/>
                <a:gd name="T10" fmla="*/ 0 w 55"/>
                <a:gd name="T11" fmla="*/ 2147483646 h 6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696">
                  <a:moveTo>
                    <a:pt x="0" y="0"/>
                  </a:moveTo>
                  <a:lnTo>
                    <a:pt x="0" y="104"/>
                  </a:lnTo>
                  <a:lnTo>
                    <a:pt x="55" y="200"/>
                  </a:lnTo>
                  <a:lnTo>
                    <a:pt x="55" y="454"/>
                  </a:lnTo>
                  <a:lnTo>
                    <a:pt x="0" y="529"/>
                  </a:lnTo>
                  <a:lnTo>
                    <a:pt x="0" y="69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7" name="Freeform 378"/>
            <p:cNvSpPr/>
            <p:nvPr/>
          </p:nvSpPr>
          <p:spPr bwMode="auto">
            <a:xfrm>
              <a:off x="5567621" y="-1905119"/>
              <a:ext cx="409575" cy="941387"/>
            </a:xfrm>
            <a:custGeom>
              <a:avLst/>
              <a:gdLst>
                <a:gd name="T0" fmla="*/ 0 w 258"/>
                <a:gd name="T1" fmla="*/ 0 h 593"/>
                <a:gd name="T2" fmla="*/ 0 w 258"/>
                <a:gd name="T3" fmla="*/ 2147483646 h 593"/>
                <a:gd name="T4" fmla="*/ 2147483646 w 258"/>
                <a:gd name="T5" fmla="*/ 2147483646 h 593"/>
                <a:gd name="T6" fmla="*/ 2147483646 w 258"/>
                <a:gd name="T7" fmla="*/ 2147483646 h 5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 h="593">
                  <a:moveTo>
                    <a:pt x="0" y="0"/>
                  </a:moveTo>
                  <a:lnTo>
                    <a:pt x="0" y="238"/>
                  </a:lnTo>
                  <a:lnTo>
                    <a:pt x="258" y="363"/>
                  </a:lnTo>
                  <a:lnTo>
                    <a:pt x="258" y="59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8" name="Freeform 379"/>
            <p:cNvSpPr/>
            <p:nvPr/>
          </p:nvSpPr>
          <p:spPr bwMode="auto">
            <a:xfrm>
              <a:off x="5491421" y="-1905119"/>
              <a:ext cx="244475" cy="1279525"/>
            </a:xfrm>
            <a:custGeom>
              <a:avLst/>
              <a:gdLst>
                <a:gd name="T0" fmla="*/ 0 w 154"/>
                <a:gd name="T1" fmla="*/ 0 h 806"/>
                <a:gd name="T2" fmla="*/ 0 w 154"/>
                <a:gd name="T3" fmla="*/ 2147483646 h 806"/>
                <a:gd name="T4" fmla="*/ 2147483646 w 154"/>
                <a:gd name="T5" fmla="*/ 2147483646 h 806"/>
                <a:gd name="T6" fmla="*/ 2147483646 w 154"/>
                <a:gd name="T7" fmla="*/ 2147483646 h 8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 h="806">
                  <a:moveTo>
                    <a:pt x="0" y="0"/>
                  </a:moveTo>
                  <a:lnTo>
                    <a:pt x="0" y="487"/>
                  </a:lnTo>
                  <a:lnTo>
                    <a:pt x="154" y="577"/>
                  </a:lnTo>
                  <a:lnTo>
                    <a:pt x="154" y="80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09" name="Freeform 380"/>
            <p:cNvSpPr/>
            <p:nvPr/>
          </p:nvSpPr>
          <p:spPr bwMode="auto">
            <a:xfrm>
              <a:off x="5418396" y="-1905119"/>
              <a:ext cx="96837" cy="1366837"/>
            </a:xfrm>
            <a:custGeom>
              <a:avLst/>
              <a:gdLst>
                <a:gd name="T0" fmla="*/ 0 w 61"/>
                <a:gd name="T1" fmla="*/ 0 h 861"/>
                <a:gd name="T2" fmla="*/ 0 w 61"/>
                <a:gd name="T3" fmla="*/ 2147483646 h 861"/>
                <a:gd name="T4" fmla="*/ 2147483646 w 61"/>
                <a:gd name="T5" fmla="*/ 2147483646 h 861"/>
                <a:gd name="T6" fmla="*/ 2147483646 w 61"/>
                <a:gd name="T7" fmla="*/ 2147483646 h 861"/>
                <a:gd name="T8" fmla="*/ 0 w 61"/>
                <a:gd name="T9" fmla="*/ 2147483646 h 861"/>
                <a:gd name="T10" fmla="*/ 0 w 61"/>
                <a:gd name="T11" fmla="*/ 2147483646 h 8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 h="861">
                  <a:moveTo>
                    <a:pt x="0" y="0"/>
                  </a:moveTo>
                  <a:lnTo>
                    <a:pt x="0" y="498"/>
                  </a:lnTo>
                  <a:lnTo>
                    <a:pt x="61" y="562"/>
                  </a:lnTo>
                  <a:lnTo>
                    <a:pt x="61" y="696"/>
                  </a:lnTo>
                  <a:lnTo>
                    <a:pt x="0" y="753"/>
                  </a:lnTo>
                  <a:lnTo>
                    <a:pt x="0" y="861"/>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0" name="Freeform 381"/>
            <p:cNvSpPr/>
            <p:nvPr/>
          </p:nvSpPr>
          <p:spPr bwMode="auto">
            <a:xfrm>
              <a:off x="5348546" y="-1908294"/>
              <a:ext cx="34925" cy="1168400"/>
            </a:xfrm>
            <a:custGeom>
              <a:avLst/>
              <a:gdLst>
                <a:gd name="T0" fmla="*/ 0 w 22"/>
                <a:gd name="T1" fmla="*/ 0 h 736"/>
                <a:gd name="T2" fmla="*/ 0 w 22"/>
                <a:gd name="T3" fmla="*/ 2147483646 h 736"/>
                <a:gd name="T4" fmla="*/ 2147483646 w 22"/>
                <a:gd name="T5" fmla="*/ 2147483646 h 736"/>
                <a:gd name="T6" fmla="*/ 2147483646 w 22"/>
                <a:gd name="T7" fmla="*/ 2147483646 h 736"/>
                <a:gd name="T8" fmla="*/ 0 w 22"/>
                <a:gd name="T9" fmla="*/ 2147483646 h 736"/>
                <a:gd name="T10" fmla="*/ 0 w 22"/>
                <a:gd name="T11" fmla="*/ 2147483646 h 7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736">
                  <a:moveTo>
                    <a:pt x="0" y="0"/>
                  </a:moveTo>
                  <a:lnTo>
                    <a:pt x="0" y="121"/>
                  </a:lnTo>
                  <a:lnTo>
                    <a:pt x="22" y="178"/>
                  </a:lnTo>
                  <a:lnTo>
                    <a:pt x="22" y="493"/>
                  </a:lnTo>
                  <a:lnTo>
                    <a:pt x="0" y="557"/>
                  </a:lnTo>
                  <a:lnTo>
                    <a:pt x="0" y="736"/>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1" name="Freeform 382"/>
            <p:cNvSpPr/>
            <p:nvPr/>
          </p:nvSpPr>
          <p:spPr bwMode="auto">
            <a:xfrm>
              <a:off x="5273933" y="-1905119"/>
              <a:ext cx="74612" cy="1325562"/>
            </a:xfrm>
            <a:custGeom>
              <a:avLst/>
              <a:gdLst>
                <a:gd name="T0" fmla="*/ 0 w 47"/>
                <a:gd name="T1" fmla="*/ 0 h 835"/>
                <a:gd name="T2" fmla="*/ 0 w 47"/>
                <a:gd name="T3" fmla="*/ 2147483646 h 835"/>
                <a:gd name="T4" fmla="*/ 2147483646 w 47"/>
                <a:gd name="T5" fmla="*/ 2147483646 h 835"/>
                <a:gd name="T6" fmla="*/ 2147483646 w 47"/>
                <a:gd name="T7" fmla="*/ 2147483646 h 835"/>
                <a:gd name="T8" fmla="*/ 0 w 47"/>
                <a:gd name="T9" fmla="*/ 2147483646 h 835"/>
                <a:gd name="T10" fmla="*/ 0 w 47"/>
                <a:gd name="T11" fmla="*/ 2147483646 h 8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835">
                  <a:moveTo>
                    <a:pt x="0" y="0"/>
                  </a:moveTo>
                  <a:lnTo>
                    <a:pt x="0" y="104"/>
                  </a:lnTo>
                  <a:lnTo>
                    <a:pt x="47" y="189"/>
                  </a:lnTo>
                  <a:lnTo>
                    <a:pt x="47" y="484"/>
                  </a:lnTo>
                  <a:lnTo>
                    <a:pt x="0" y="582"/>
                  </a:lnTo>
                  <a:lnTo>
                    <a:pt x="0" y="835"/>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2" name="Freeform 383"/>
            <p:cNvSpPr/>
            <p:nvPr/>
          </p:nvSpPr>
          <p:spPr bwMode="auto">
            <a:xfrm>
              <a:off x="4686558" y="-1905119"/>
              <a:ext cx="296862" cy="1336675"/>
            </a:xfrm>
            <a:custGeom>
              <a:avLst/>
              <a:gdLst>
                <a:gd name="T0" fmla="*/ 2147483646 w 187"/>
                <a:gd name="T1" fmla="*/ 0 h 842"/>
                <a:gd name="T2" fmla="*/ 2147483646 w 187"/>
                <a:gd name="T3" fmla="*/ 2147483646 h 842"/>
                <a:gd name="T4" fmla="*/ 2147483646 w 187"/>
                <a:gd name="T5" fmla="*/ 2147483646 h 842"/>
                <a:gd name="T6" fmla="*/ 2147483646 w 187"/>
                <a:gd name="T7" fmla="*/ 2147483646 h 842"/>
                <a:gd name="T8" fmla="*/ 0 w 187"/>
                <a:gd name="T9" fmla="*/ 2147483646 h 842"/>
                <a:gd name="T10" fmla="*/ 0 w 187"/>
                <a:gd name="T11" fmla="*/ 2147483646 h 8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 h="842">
                  <a:moveTo>
                    <a:pt x="187" y="0"/>
                  </a:moveTo>
                  <a:lnTo>
                    <a:pt x="187" y="123"/>
                  </a:lnTo>
                  <a:lnTo>
                    <a:pt x="115" y="258"/>
                  </a:lnTo>
                  <a:lnTo>
                    <a:pt x="115" y="612"/>
                  </a:lnTo>
                  <a:lnTo>
                    <a:pt x="0" y="716"/>
                  </a:lnTo>
                  <a:lnTo>
                    <a:pt x="0" y="84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3" name="Freeform 384"/>
            <p:cNvSpPr/>
            <p:nvPr/>
          </p:nvSpPr>
          <p:spPr bwMode="auto">
            <a:xfrm>
              <a:off x="4686558" y="-1905119"/>
              <a:ext cx="214312" cy="989012"/>
            </a:xfrm>
            <a:custGeom>
              <a:avLst/>
              <a:gdLst>
                <a:gd name="T0" fmla="*/ 2147483646 w 135"/>
                <a:gd name="T1" fmla="*/ 0 h 623"/>
                <a:gd name="T2" fmla="*/ 2147483646 w 135"/>
                <a:gd name="T3" fmla="*/ 2147483646 h 623"/>
                <a:gd name="T4" fmla="*/ 2147483646 w 135"/>
                <a:gd name="T5" fmla="*/ 2147483646 h 623"/>
                <a:gd name="T6" fmla="*/ 2147483646 w 135"/>
                <a:gd name="T7" fmla="*/ 2147483646 h 623"/>
                <a:gd name="T8" fmla="*/ 2147483646 w 135"/>
                <a:gd name="T9" fmla="*/ 2147483646 h 623"/>
                <a:gd name="T10" fmla="*/ 2147483646 w 135"/>
                <a:gd name="T11" fmla="*/ 2147483646 h 623"/>
                <a:gd name="T12" fmla="*/ 0 w 135"/>
                <a:gd name="T13" fmla="*/ 2147483646 h 6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5" h="623">
                  <a:moveTo>
                    <a:pt x="135" y="0"/>
                  </a:moveTo>
                  <a:lnTo>
                    <a:pt x="135" y="112"/>
                  </a:lnTo>
                  <a:lnTo>
                    <a:pt x="86" y="229"/>
                  </a:lnTo>
                  <a:lnTo>
                    <a:pt x="86" y="430"/>
                  </a:lnTo>
                  <a:lnTo>
                    <a:pt x="38" y="480"/>
                  </a:lnTo>
                  <a:lnTo>
                    <a:pt x="38" y="579"/>
                  </a:lnTo>
                  <a:lnTo>
                    <a:pt x="0" y="623"/>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4" name="Freeform 385"/>
            <p:cNvSpPr/>
            <p:nvPr/>
          </p:nvSpPr>
          <p:spPr bwMode="auto">
            <a:xfrm>
              <a:off x="4326196" y="-1905119"/>
              <a:ext cx="360362" cy="904875"/>
            </a:xfrm>
            <a:custGeom>
              <a:avLst/>
              <a:gdLst>
                <a:gd name="T0" fmla="*/ 2147483646 w 227"/>
                <a:gd name="T1" fmla="*/ 0 h 570"/>
                <a:gd name="T2" fmla="*/ 2147483646 w 227"/>
                <a:gd name="T3" fmla="*/ 2147483646 h 570"/>
                <a:gd name="T4" fmla="*/ 0 w 227"/>
                <a:gd name="T5" fmla="*/ 2147483646 h 570"/>
                <a:gd name="T6" fmla="*/ 0 w 227"/>
                <a:gd name="T7" fmla="*/ 2147483646 h 5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 h="570">
                  <a:moveTo>
                    <a:pt x="227" y="0"/>
                  </a:moveTo>
                  <a:lnTo>
                    <a:pt x="227" y="97"/>
                  </a:lnTo>
                  <a:lnTo>
                    <a:pt x="0" y="311"/>
                  </a:lnTo>
                  <a:lnTo>
                    <a:pt x="0" y="57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5" name="Freeform 386"/>
            <p:cNvSpPr/>
            <p:nvPr/>
          </p:nvSpPr>
          <p:spPr bwMode="auto">
            <a:xfrm>
              <a:off x="4569083" y="-1905119"/>
              <a:ext cx="261937" cy="1206500"/>
            </a:xfrm>
            <a:custGeom>
              <a:avLst/>
              <a:gdLst>
                <a:gd name="T0" fmla="*/ 2147483646 w 165"/>
                <a:gd name="T1" fmla="*/ 0 h 760"/>
                <a:gd name="T2" fmla="*/ 2147483646 w 165"/>
                <a:gd name="T3" fmla="*/ 2147483646 h 760"/>
                <a:gd name="T4" fmla="*/ 2147483646 w 165"/>
                <a:gd name="T5" fmla="*/ 2147483646 h 760"/>
                <a:gd name="T6" fmla="*/ 2147483646 w 165"/>
                <a:gd name="T7" fmla="*/ 2147483646 h 760"/>
                <a:gd name="T8" fmla="*/ 0 w 165"/>
                <a:gd name="T9" fmla="*/ 2147483646 h 760"/>
                <a:gd name="T10" fmla="*/ 0 w 165"/>
                <a:gd name="T11" fmla="*/ 2147483646 h 7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5" h="760">
                  <a:moveTo>
                    <a:pt x="165" y="0"/>
                  </a:moveTo>
                  <a:lnTo>
                    <a:pt x="165" y="104"/>
                  </a:lnTo>
                  <a:lnTo>
                    <a:pt x="105" y="240"/>
                  </a:lnTo>
                  <a:lnTo>
                    <a:pt x="105" y="390"/>
                  </a:lnTo>
                  <a:lnTo>
                    <a:pt x="0" y="478"/>
                  </a:lnTo>
                  <a:lnTo>
                    <a:pt x="0" y="760"/>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6" name="Freeform 387"/>
            <p:cNvSpPr/>
            <p:nvPr/>
          </p:nvSpPr>
          <p:spPr bwMode="auto">
            <a:xfrm>
              <a:off x="4462721" y="-1905119"/>
              <a:ext cx="293687" cy="1003300"/>
            </a:xfrm>
            <a:custGeom>
              <a:avLst/>
              <a:gdLst>
                <a:gd name="T0" fmla="*/ 2147483646 w 185"/>
                <a:gd name="T1" fmla="*/ 0 h 632"/>
                <a:gd name="T2" fmla="*/ 2147483646 w 185"/>
                <a:gd name="T3" fmla="*/ 2147483646 h 632"/>
                <a:gd name="T4" fmla="*/ 2147483646 w 185"/>
                <a:gd name="T5" fmla="*/ 2147483646 h 632"/>
                <a:gd name="T6" fmla="*/ 2147483646 w 185"/>
                <a:gd name="T7" fmla="*/ 2147483646 h 632"/>
                <a:gd name="T8" fmla="*/ 0 w 185"/>
                <a:gd name="T9" fmla="*/ 2147483646 h 632"/>
                <a:gd name="T10" fmla="*/ 0 w 185"/>
                <a:gd name="T11" fmla="*/ 2147483646 h 6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632">
                  <a:moveTo>
                    <a:pt x="185" y="0"/>
                  </a:moveTo>
                  <a:lnTo>
                    <a:pt x="185" y="108"/>
                  </a:lnTo>
                  <a:lnTo>
                    <a:pt x="141" y="225"/>
                  </a:lnTo>
                  <a:lnTo>
                    <a:pt x="141" y="363"/>
                  </a:lnTo>
                  <a:lnTo>
                    <a:pt x="0" y="438"/>
                  </a:lnTo>
                  <a:lnTo>
                    <a:pt x="0" y="632"/>
                  </a:lnTo>
                </a:path>
              </a:pathLst>
            </a:custGeom>
            <a:noFill/>
            <a:ln w="7"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17" name="Oval 358"/>
            <p:cNvSpPr>
              <a:spLocks noChangeArrowheads="1"/>
            </p:cNvSpPr>
            <p:nvPr/>
          </p:nvSpPr>
          <p:spPr bwMode="auto">
            <a:xfrm>
              <a:off x="4627821" y="-570031"/>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18" name="Oval 359"/>
            <p:cNvSpPr>
              <a:spLocks noChangeArrowheads="1"/>
            </p:cNvSpPr>
            <p:nvPr/>
          </p:nvSpPr>
          <p:spPr bwMode="auto">
            <a:xfrm>
              <a:off x="4656396" y="-544631"/>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19" name="Oval 360"/>
            <p:cNvSpPr>
              <a:spLocks noChangeArrowheads="1"/>
            </p:cNvSpPr>
            <p:nvPr/>
          </p:nvSpPr>
          <p:spPr bwMode="auto">
            <a:xfrm>
              <a:off x="4267458" y="-1000244"/>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0" name="Oval 361"/>
            <p:cNvSpPr>
              <a:spLocks noChangeArrowheads="1"/>
            </p:cNvSpPr>
            <p:nvPr/>
          </p:nvSpPr>
          <p:spPr bwMode="auto">
            <a:xfrm>
              <a:off x="4296033" y="-974844"/>
              <a:ext cx="58737"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1" name="Oval 362"/>
            <p:cNvSpPr>
              <a:spLocks noChangeArrowheads="1"/>
            </p:cNvSpPr>
            <p:nvPr/>
          </p:nvSpPr>
          <p:spPr bwMode="auto">
            <a:xfrm>
              <a:off x="5358071" y="-538281"/>
              <a:ext cx="119062" cy="119062"/>
            </a:xfrm>
            <a:prstGeom prst="ellipse">
              <a:avLst/>
            </a:prstGeom>
            <a:solidFill>
              <a:schemeClr val="bg1"/>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2" name="Oval 364"/>
            <p:cNvSpPr>
              <a:spLocks noChangeArrowheads="1"/>
            </p:cNvSpPr>
            <p:nvPr/>
          </p:nvSpPr>
          <p:spPr bwMode="auto">
            <a:xfrm>
              <a:off x="4967546" y="-477956"/>
              <a:ext cx="119062" cy="119062"/>
            </a:xfrm>
            <a:prstGeom prst="ellipse">
              <a:avLst/>
            </a:prstGeom>
            <a:solidFill>
              <a:srgbClr val="00B0F0"/>
            </a:solidFill>
            <a:ln>
              <a:noFill/>
            </a:ln>
            <a:extLst>
              <a:ext uri="{91240B29-F687-4F45-9708-019B960494DF}">
                <a14:hiddenLine xmlns:a14="http://schemas.microsoft.com/office/drawing/2010/main" w="7">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3" name="Oval 365"/>
            <p:cNvSpPr>
              <a:spLocks noChangeArrowheads="1"/>
            </p:cNvSpPr>
            <p:nvPr/>
          </p:nvSpPr>
          <p:spPr bwMode="auto">
            <a:xfrm>
              <a:off x="4997708" y="-447794"/>
              <a:ext cx="57150" cy="57150"/>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4" name="Oval 366"/>
            <p:cNvSpPr>
              <a:spLocks noChangeArrowheads="1"/>
            </p:cNvSpPr>
            <p:nvPr/>
          </p:nvSpPr>
          <p:spPr bwMode="auto">
            <a:xfrm>
              <a:off x="4537333" y="-709731"/>
              <a:ext cx="61912" cy="603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5" name="Oval 367"/>
            <p:cNvSpPr>
              <a:spLocks noChangeArrowheads="1"/>
            </p:cNvSpPr>
            <p:nvPr/>
          </p:nvSpPr>
          <p:spPr bwMode="auto">
            <a:xfrm>
              <a:off x="5169158" y="-800219"/>
              <a:ext cx="57150" cy="58737"/>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6" name="Oval 368"/>
            <p:cNvSpPr>
              <a:spLocks noChangeArrowheads="1"/>
            </p:cNvSpPr>
            <p:nvPr/>
          </p:nvSpPr>
          <p:spPr bwMode="auto">
            <a:xfrm>
              <a:off x="5948621" y="-963731"/>
              <a:ext cx="57150" cy="61912"/>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7" name="Oval 369"/>
            <p:cNvSpPr>
              <a:spLocks noChangeArrowheads="1"/>
            </p:cNvSpPr>
            <p:nvPr/>
          </p:nvSpPr>
          <p:spPr bwMode="auto">
            <a:xfrm>
              <a:off x="5319971" y="-747831"/>
              <a:ext cx="58737" cy="58737"/>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28" name="Freeform 370"/>
            <p:cNvSpPr/>
            <p:nvPr/>
          </p:nvSpPr>
          <p:spPr bwMode="auto">
            <a:xfrm>
              <a:off x="4430971" y="-908169"/>
              <a:ext cx="66675" cy="66675"/>
            </a:xfrm>
            <a:custGeom>
              <a:avLst/>
              <a:gdLst>
                <a:gd name="T0" fmla="*/ 2147483646 w 23"/>
                <a:gd name="T1" fmla="*/ 2147483646 h 23"/>
                <a:gd name="T2" fmla="*/ 2147483646 w 23"/>
                <a:gd name="T3" fmla="*/ 2147483646 h 23"/>
                <a:gd name="T4" fmla="*/ 2147483646 w 23"/>
                <a:gd name="T5" fmla="*/ 2147483646 h 23"/>
                <a:gd name="T6" fmla="*/ 2147483646 w 23"/>
                <a:gd name="T7" fmla="*/ 2147483646 h 23"/>
                <a:gd name="T8" fmla="*/ 2147483646 w 23"/>
                <a:gd name="T9" fmla="*/ 214748364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23">
                  <a:moveTo>
                    <a:pt x="3" y="17"/>
                  </a:moveTo>
                  <a:cubicBezTo>
                    <a:pt x="0" y="13"/>
                    <a:pt x="1" y="6"/>
                    <a:pt x="6" y="3"/>
                  </a:cubicBezTo>
                  <a:cubicBezTo>
                    <a:pt x="10" y="0"/>
                    <a:pt x="17" y="1"/>
                    <a:pt x="20" y="6"/>
                  </a:cubicBezTo>
                  <a:cubicBezTo>
                    <a:pt x="23" y="11"/>
                    <a:pt x="22" y="17"/>
                    <a:pt x="17" y="20"/>
                  </a:cubicBezTo>
                  <a:cubicBezTo>
                    <a:pt x="12" y="23"/>
                    <a:pt x="6" y="22"/>
                    <a:pt x="3" y="17"/>
                  </a:cubicBezTo>
                  <a:close/>
                </a:path>
              </a:pathLst>
            </a:custGeom>
            <a:noFill/>
            <a:ln w="12700" cap="flat">
              <a:solidFill>
                <a:srgbClr val="00B0F0"/>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229" name="Oval 371"/>
            <p:cNvSpPr>
              <a:spLocks noChangeArrowheads="1"/>
            </p:cNvSpPr>
            <p:nvPr/>
          </p:nvSpPr>
          <p:spPr bwMode="auto">
            <a:xfrm>
              <a:off x="4638933" y="-925631"/>
              <a:ext cx="61912"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30" name="Oval 372"/>
            <p:cNvSpPr>
              <a:spLocks noChangeArrowheads="1"/>
            </p:cNvSpPr>
            <p:nvPr/>
          </p:nvSpPr>
          <p:spPr bwMode="auto">
            <a:xfrm>
              <a:off x="5707321" y="-625594"/>
              <a:ext cx="57150" cy="57150"/>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31" name="Oval 373"/>
            <p:cNvSpPr>
              <a:spLocks noChangeArrowheads="1"/>
            </p:cNvSpPr>
            <p:nvPr/>
          </p:nvSpPr>
          <p:spPr bwMode="auto">
            <a:xfrm>
              <a:off x="5242183" y="-585906"/>
              <a:ext cx="60325" cy="61912"/>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232" name="Oval 374"/>
            <p:cNvSpPr>
              <a:spLocks noChangeArrowheads="1"/>
            </p:cNvSpPr>
            <p:nvPr/>
          </p:nvSpPr>
          <p:spPr bwMode="auto">
            <a:xfrm>
              <a:off x="5096133" y="-747831"/>
              <a:ext cx="60325" cy="58737"/>
            </a:xfrm>
            <a:prstGeom prst="ellipse">
              <a:avLst/>
            </a:prstGeom>
            <a:noFill/>
            <a:ln w="12700">
              <a:solidFill>
                <a:srgbClr val="00B0F0"/>
              </a:solidFill>
              <a:miter lim="800000"/>
            </a:ln>
            <a:extLst>
              <a:ext uri="{909E8E84-426E-40DD-AFC4-6F175D3DCCD1}">
                <a14:hiddenFill xmlns:a14="http://schemas.microsoft.com/office/drawing/2010/main">
                  <a:solidFill>
                    <a:srgbClr val="FFFFFF"/>
                  </a:solidFill>
                </a14:hiddenFill>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48165" name="组合 352"/>
          <p:cNvGrpSpPr/>
          <p:nvPr/>
        </p:nvGrpSpPr>
        <p:grpSpPr bwMode="auto">
          <a:xfrm>
            <a:off x="2382838" y="1174750"/>
            <a:ext cx="1852612" cy="1722438"/>
            <a:chOff x="6731459" y="-337909"/>
            <a:chExt cx="2267009" cy="2107420"/>
          </a:xfrm>
        </p:grpSpPr>
        <p:grpSp>
          <p:nvGrpSpPr>
            <p:cNvPr id="48198" name="组合 353"/>
            <p:cNvGrpSpPr/>
            <p:nvPr/>
          </p:nvGrpSpPr>
          <p:grpSpPr bwMode="auto">
            <a:xfrm>
              <a:off x="6948264" y="-205895"/>
              <a:ext cx="1795629" cy="1795629"/>
              <a:chOff x="6557100" y="-404204"/>
              <a:chExt cx="1795629" cy="1795629"/>
            </a:xfrm>
          </p:grpSpPr>
          <p:sp>
            <p:nvSpPr>
              <p:cNvPr id="358" name="椭圆 357"/>
              <p:cNvSpPr/>
              <p:nvPr/>
            </p:nvSpPr>
            <p:spPr>
              <a:xfrm>
                <a:off x="6557100" y="-404204"/>
                <a:ext cx="1795629" cy="1795629"/>
              </a:xfrm>
              <a:prstGeom prst="ellipse">
                <a:avLst/>
              </a:prstGeom>
              <a:gradFill flip="none" rotWithShape="1">
                <a:gsLst>
                  <a:gs pos="100000">
                    <a:schemeClr val="bg1">
                      <a:alpha val="9000"/>
                    </a:schemeClr>
                  </a:gs>
                  <a:gs pos="3000">
                    <a:srgbClr val="00B0F0">
                      <a:alpha val="25000"/>
                    </a:srgbClr>
                  </a:gs>
                </a:gsLst>
                <a:path path="circle">
                  <a:fillToRect l="50000" t="50000" r="50000" b="50000"/>
                </a:path>
                <a:tileRect/>
              </a:gradFill>
              <a:ln w="9525">
                <a:no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8203" name="Picture 28" descr="E:\迅雷下载\地球\1-01.png"/>
              <p:cNvPicPr>
                <a:picLocks noChangeAspect="1" noChangeArrowheads="1"/>
              </p:cNvPicPr>
              <p:nvPr/>
            </p:nvPicPr>
            <p:blipFill>
              <a:blip r:embed="rId2">
                <a:extLst>
                  <a:ext uri="{28A0092B-C50C-407E-A947-70E740481C1C}">
                    <a14:useLocalDpi xmlns:a14="http://schemas.microsoft.com/office/drawing/2010/main" val="0"/>
                  </a:ext>
                </a:extLst>
              </a:blip>
              <a:srcRect l="5190" t="2635" r="5338" b="8066"/>
              <a:stretch>
                <a:fillRect/>
              </a:stretch>
            </p:blipFill>
            <p:spPr bwMode="auto">
              <a:xfrm>
                <a:off x="6589928" y="-352732"/>
                <a:ext cx="1704572" cy="169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 name="组合 354"/>
            <p:cNvGrpSpPr/>
            <p:nvPr/>
          </p:nvGrpSpPr>
          <p:grpSpPr>
            <a:xfrm>
              <a:off x="6731459" y="-337909"/>
              <a:ext cx="2267009" cy="2107420"/>
              <a:chOff x="7380288" y="112713"/>
              <a:chExt cx="1527175" cy="1525587"/>
            </a:xfrm>
            <a:solidFill>
              <a:srgbClr val="00B0F0">
                <a:alpha val="29000"/>
              </a:srgbClr>
            </a:solidFill>
          </p:grpSpPr>
          <p:sp>
            <p:nvSpPr>
              <p:cNvPr id="356" name="Freeform 24"/>
              <p:cNvSpPr>
                <a:spLocks noEditPoints="1"/>
              </p:cNvSpPr>
              <p:nvPr/>
            </p:nvSpPr>
            <p:spPr bwMode="auto">
              <a:xfrm>
                <a:off x="7424738" y="112713"/>
                <a:ext cx="1482725" cy="1484312"/>
              </a:xfrm>
              <a:custGeom>
                <a:avLst/>
                <a:gdLst>
                  <a:gd name="T0" fmla="*/ 60 w 395"/>
                  <a:gd name="T1" fmla="*/ 239 h 396"/>
                  <a:gd name="T2" fmla="*/ 288 w 395"/>
                  <a:gd name="T3" fmla="*/ 230 h 396"/>
                  <a:gd name="T4" fmla="*/ 323 w 395"/>
                  <a:gd name="T5" fmla="*/ 221 h 396"/>
                  <a:gd name="T6" fmla="*/ 330 w 395"/>
                  <a:gd name="T7" fmla="*/ 204 h 396"/>
                  <a:gd name="T8" fmla="*/ 133 w 395"/>
                  <a:gd name="T9" fmla="*/ 134 h 396"/>
                  <a:gd name="T10" fmla="*/ 229 w 395"/>
                  <a:gd name="T11" fmla="*/ 131 h 396"/>
                  <a:gd name="T12" fmla="*/ 158 w 395"/>
                  <a:gd name="T13" fmla="*/ 130 h 396"/>
                  <a:gd name="T14" fmla="*/ 163 w 395"/>
                  <a:gd name="T15" fmla="*/ 128 h 396"/>
                  <a:gd name="T16" fmla="*/ 167 w 395"/>
                  <a:gd name="T17" fmla="*/ 128 h 396"/>
                  <a:gd name="T18" fmla="*/ 209 w 395"/>
                  <a:gd name="T19" fmla="*/ 124 h 396"/>
                  <a:gd name="T20" fmla="*/ 204 w 395"/>
                  <a:gd name="T21" fmla="*/ 123 h 396"/>
                  <a:gd name="T22" fmla="*/ 183 w 395"/>
                  <a:gd name="T23" fmla="*/ 122 h 396"/>
                  <a:gd name="T24" fmla="*/ 192 w 395"/>
                  <a:gd name="T25" fmla="*/ 122 h 396"/>
                  <a:gd name="T26" fmla="*/ 179 w 395"/>
                  <a:gd name="T27" fmla="*/ 120 h 396"/>
                  <a:gd name="T28" fmla="*/ 190 w 395"/>
                  <a:gd name="T29" fmla="*/ 113 h 396"/>
                  <a:gd name="T30" fmla="*/ 259 w 395"/>
                  <a:gd name="T31" fmla="*/ 101 h 396"/>
                  <a:gd name="T32" fmla="*/ 253 w 395"/>
                  <a:gd name="T33" fmla="*/ 75 h 396"/>
                  <a:gd name="T34" fmla="*/ 123 w 395"/>
                  <a:gd name="T35" fmla="*/ 32 h 396"/>
                  <a:gd name="T36" fmla="*/ 78 w 395"/>
                  <a:gd name="T37" fmla="*/ 304 h 396"/>
                  <a:gd name="T38" fmla="*/ 92 w 395"/>
                  <a:gd name="T39" fmla="*/ 311 h 396"/>
                  <a:gd name="T40" fmla="*/ 297 w 395"/>
                  <a:gd name="T41" fmla="*/ 274 h 396"/>
                  <a:gd name="T42" fmla="*/ 232 w 395"/>
                  <a:gd name="T43" fmla="*/ 274 h 396"/>
                  <a:gd name="T44" fmla="*/ 146 w 395"/>
                  <a:gd name="T45" fmla="*/ 273 h 396"/>
                  <a:gd name="T46" fmla="*/ 143 w 395"/>
                  <a:gd name="T47" fmla="*/ 270 h 396"/>
                  <a:gd name="T48" fmla="*/ 127 w 395"/>
                  <a:gd name="T49" fmla="*/ 267 h 396"/>
                  <a:gd name="T50" fmla="*/ 249 w 395"/>
                  <a:gd name="T51" fmla="*/ 261 h 396"/>
                  <a:gd name="T52" fmla="*/ 132 w 395"/>
                  <a:gd name="T53" fmla="*/ 258 h 396"/>
                  <a:gd name="T54" fmla="*/ 127 w 395"/>
                  <a:gd name="T55" fmla="*/ 255 h 396"/>
                  <a:gd name="T56" fmla="*/ 126 w 395"/>
                  <a:gd name="T57" fmla="*/ 250 h 396"/>
                  <a:gd name="T58" fmla="*/ 240 w 395"/>
                  <a:gd name="T59" fmla="*/ 232 h 396"/>
                  <a:gd name="T60" fmla="*/ 243 w 395"/>
                  <a:gd name="T61" fmla="*/ 227 h 396"/>
                  <a:gd name="T62" fmla="*/ 205 w 395"/>
                  <a:gd name="T63" fmla="*/ 270 h 396"/>
                  <a:gd name="T64" fmla="*/ 245 w 395"/>
                  <a:gd name="T65" fmla="*/ 219 h 396"/>
                  <a:gd name="T66" fmla="*/ 135 w 395"/>
                  <a:gd name="T67" fmla="*/ 195 h 396"/>
                  <a:gd name="T68" fmla="*/ 137 w 395"/>
                  <a:gd name="T69" fmla="*/ 192 h 396"/>
                  <a:gd name="T70" fmla="*/ 139 w 395"/>
                  <a:gd name="T71" fmla="*/ 184 h 396"/>
                  <a:gd name="T72" fmla="*/ 191 w 395"/>
                  <a:gd name="T73" fmla="*/ 218 h 396"/>
                  <a:gd name="T74" fmla="*/ 209 w 395"/>
                  <a:gd name="T75" fmla="*/ 216 h 396"/>
                  <a:gd name="T76" fmla="*/ 142 w 395"/>
                  <a:gd name="T77" fmla="*/ 178 h 396"/>
                  <a:gd name="T78" fmla="*/ 237 w 395"/>
                  <a:gd name="T79" fmla="*/ 170 h 396"/>
                  <a:gd name="T80" fmla="*/ 191 w 395"/>
                  <a:gd name="T81" fmla="*/ 170 h 396"/>
                  <a:gd name="T82" fmla="*/ 150 w 395"/>
                  <a:gd name="T83" fmla="*/ 167 h 396"/>
                  <a:gd name="T84" fmla="*/ 213 w 395"/>
                  <a:gd name="T85" fmla="*/ 172 h 396"/>
                  <a:gd name="T86" fmla="*/ 161 w 395"/>
                  <a:gd name="T87" fmla="*/ 228 h 396"/>
                  <a:gd name="T88" fmla="*/ 125 w 395"/>
                  <a:gd name="T89" fmla="*/ 160 h 396"/>
                  <a:gd name="T90" fmla="*/ 255 w 395"/>
                  <a:gd name="T91" fmla="*/ 153 h 396"/>
                  <a:gd name="T92" fmla="*/ 172 w 395"/>
                  <a:gd name="T93" fmla="*/ 152 h 396"/>
                  <a:gd name="T94" fmla="*/ 177 w 395"/>
                  <a:gd name="T95" fmla="*/ 149 h 396"/>
                  <a:gd name="T96" fmla="*/ 180 w 395"/>
                  <a:gd name="T97" fmla="*/ 148 h 396"/>
                  <a:gd name="T98" fmla="*/ 249 w 395"/>
                  <a:gd name="T99" fmla="*/ 146 h 396"/>
                  <a:gd name="T100" fmla="*/ 123 w 395"/>
                  <a:gd name="T101" fmla="*/ 148 h 396"/>
                  <a:gd name="T102" fmla="*/ 151 w 395"/>
                  <a:gd name="T103" fmla="*/ 171 h 396"/>
                  <a:gd name="T104" fmla="*/ 228 w 395"/>
                  <a:gd name="T105" fmla="*/ 176 h 396"/>
                  <a:gd name="T106" fmla="*/ 139 w 395"/>
                  <a:gd name="T107" fmla="*/ 229 h 396"/>
                  <a:gd name="T108" fmla="*/ 125 w 395"/>
                  <a:gd name="T109" fmla="*/ 142 h 396"/>
                  <a:gd name="T110" fmla="*/ 236 w 395"/>
                  <a:gd name="T111" fmla="*/ 136 h 396"/>
                  <a:gd name="T112" fmla="*/ 152 w 395"/>
                  <a:gd name="T113" fmla="*/ 134 h 396"/>
                  <a:gd name="T114" fmla="*/ 160 w 395"/>
                  <a:gd name="T115" fmla="*/ 141 h 396"/>
                  <a:gd name="T116" fmla="*/ 277 w 395"/>
                  <a:gd name="T117" fmla="*/ 134 h 396"/>
                  <a:gd name="T118" fmla="*/ 295 w 395"/>
                  <a:gd name="T119" fmla="*/ 91 h 396"/>
                  <a:gd name="T120" fmla="*/ 116 w 395"/>
                  <a:gd name="T121" fmla="*/ 102 h 396"/>
                  <a:gd name="T122" fmla="*/ 123 w 395"/>
                  <a:gd name="T123" fmla="*/ 59 h 396"/>
                  <a:gd name="T124" fmla="*/ 34 w 395"/>
                  <a:gd name="T125" fmla="*/ 13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396">
                    <a:moveTo>
                      <a:pt x="69" y="235"/>
                    </a:moveTo>
                    <a:cubicBezTo>
                      <a:pt x="66" y="223"/>
                      <a:pt x="64" y="211"/>
                      <a:pt x="65" y="198"/>
                    </a:cubicBezTo>
                    <a:cubicBezTo>
                      <a:pt x="65" y="207"/>
                      <a:pt x="65" y="216"/>
                      <a:pt x="66" y="224"/>
                    </a:cubicBezTo>
                    <a:cubicBezTo>
                      <a:pt x="67" y="228"/>
                      <a:pt x="68" y="232"/>
                      <a:pt x="69" y="235"/>
                    </a:cubicBezTo>
                    <a:cubicBezTo>
                      <a:pt x="69" y="235"/>
                      <a:pt x="69" y="235"/>
                      <a:pt x="69" y="235"/>
                    </a:cubicBezTo>
                    <a:moveTo>
                      <a:pt x="65" y="197"/>
                    </a:moveTo>
                    <a:cubicBezTo>
                      <a:pt x="65" y="195"/>
                      <a:pt x="65" y="192"/>
                      <a:pt x="66" y="190"/>
                    </a:cubicBezTo>
                    <a:cubicBezTo>
                      <a:pt x="66" y="190"/>
                      <a:pt x="66" y="190"/>
                      <a:pt x="66" y="190"/>
                    </a:cubicBezTo>
                    <a:cubicBezTo>
                      <a:pt x="65" y="192"/>
                      <a:pt x="65" y="195"/>
                      <a:pt x="65" y="197"/>
                    </a:cubicBezTo>
                    <a:moveTo>
                      <a:pt x="60" y="238"/>
                    </a:moveTo>
                    <a:cubicBezTo>
                      <a:pt x="60" y="237"/>
                      <a:pt x="60" y="237"/>
                      <a:pt x="60" y="236"/>
                    </a:cubicBezTo>
                    <a:cubicBezTo>
                      <a:pt x="62" y="236"/>
                      <a:pt x="62" y="236"/>
                      <a:pt x="62" y="236"/>
                    </a:cubicBezTo>
                    <a:cubicBezTo>
                      <a:pt x="60" y="225"/>
                      <a:pt x="59" y="215"/>
                      <a:pt x="59" y="204"/>
                    </a:cubicBezTo>
                    <a:cubicBezTo>
                      <a:pt x="59" y="199"/>
                      <a:pt x="59" y="194"/>
                      <a:pt x="59" y="189"/>
                    </a:cubicBezTo>
                    <a:cubicBezTo>
                      <a:pt x="64" y="190"/>
                      <a:pt x="64" y="190"/>
                      <a:pt x="64" y="190"/>
                    </a:cubicBezTo>
                    <a:cubicBezTo>
                      <a:pt x="63" y="205"/>
                      <a:pt x="64" y="220"/>
                      <a:pt x="68" y="236"/>
                    </a:cubicBezTo>
                    <a:cubicBezTo>
                      <a:pt x="60" y="238"/>
                      <a:pt x="60" y="238"/>
                      <a:pt x="60" y="238"/>
                    </a:cubicBezTo>
                    <a:moveTo>
                      <a:pt x="64" y="188"/>
                    </a:moveTo>
                    <a:cubicBezTo>
                      <a:pt x="60" y="188"/>
                      <a:pt x="60" y="188"/>
                      <a:pt x="60" y="188"/>
                    </a:cubicBezTo>
                    <a:cubicBezTo>
                      <a:pt x="60" y="182"/>
                      <a:pt x="61" y="177"/>
                      <a:pt x="62" y="172"/>
                    </a:cubicBezTo>
                    <a:cubicBezTo>
                      <a:pt x="60" y="172"/>
                      <a:pt x="60" y="172"/>
                      <a:pt x="60" y="172"/>
                    </a:cubicBezTo>
                    <a:cubicBezTo>
                      <a:pt x="63" y="159"/>
                      <a:pt x="68" y="147"/>
                      <a:pt x="74" y="137"/>
                    </a:cubicBezTo>
                    <a:cubicBezTo>
                      <a:pt x="80" y="140"/>
                      <a:pt x="80" y="140"/>
                      <a:pt x="80" y="140"/>
                    </a:cubicBezTo>
                    <a:cubicBezTo>
                      <a:pt x="72" y="155"/>
                      <a:pt x="67" y="171"/>
                      <a:pt x="64" y="188"/>
                    </a:cubicBezTo>
                    <a:moveTo>
                      <a:pt x="54" y="187"/>
                    </a:moveTo>
                    <a:cubicBezTo>
                      <a:pt x="51" y="187"/>
                      <a:pt x="51" y="187"/>
                      <a:pt x="51" y="187"/>
                    </a:cubicBezTo>
                    <a:cubicBezTo>
                      <a:pt x="53" y="168"/>
                      <a:pt x="59" y="150"/>
                      <a:pt x="69" y="134"/>
                    </a:cubicBezTo>
                    <a:cubicBezTo>
                      <a:pt x="71" y="135"/>
                      <a:pt x="71" y="135"/>
                      <a:pt x="71" y="135"/>
                    </a:cubicBezTo>
                    <a:cubicBezTo>
                      <a:pt x="62" y="151"/>
                      <a:pt x="56" y="168"/>
                      <a:pt x="54" y="187"/>
                    </a:cubicBezTo>
                    <a:moveTo>
                      <a:pt x="88" y="134"/>
                    </a:moveTo>
                    <a:cubicBezTo>
                      <a:pt x="86" y="134"/>
                      <a:pt x="86" y="134"/>
                      <a:pt x="86" y="134"/>
                    </a:cubicBezTo>
                    <a:cubicBezTo>
                      <a:pt x="85" y="136"/>
                      <a:pt x="83" y="138"/>
                      <a:pt x="82" y="140"/>
                    </a:cubicBezTo>
                    <a:cubicBezTo>
                      <a:pt x="82" y="140"/>
                      <a:pt x="82" y="140"/>
                      <a:pt x="82" y="140"/>
                    </a:cubicBezTo>
                    <a:cubicBezTo>
                      <a:pt x="83" y="138"/>
                      <a:pt x="85" y="136"/>
                      <a:pt x="86" y="134"/>
                    </a:cubicBezTo>
                    <a:cubicBezTo>
                      <a:pt x="85" y="134"/>
                      <a:pt x="85" y="134"/>
                      <a:pt x="85" y="134"/>
                    </a:cubicBezTo>
                    <a:cubicBezTo>
                      <a:pt x="83" y="135"/>
                      <a:pt x="82" y="137"/>
                      <a:pt x="81" y="139"/>
                    </a:cubicBezTo>
                    <a:cubicBezTo>
                      <a:pt x="74" y="136"/>
                      <a:pt x="74" y="136"/>
                      <a:pt x="74" y="136"/>
                    </a:cubicBezTo>
                    <a:cubicBezTo>
                      <a:pt x="75" y="135"/>
                      <a:pt x="75" y="134"/>
                      <a:pt x="75" y="134"/>
                    </a:cubicBezTo>
                    <a:cubicBezTo>
                      <a:pt x="78" y="135"/>
                      <a:pt x="78" y="135"/>
                      <a:pt x="78" y="135"/>
                    </a:cubicBezTo>
                    <a:cubicBezTo>
                      <a:pt x="78" y="135"/>
                      <a:pt x="78" y="134"/>
                      <a:pt x="79" y="134"/>
                    </a:cubicBezTo>
                    <a:cubicBezTo>
                      <a:pt x="72" y="134"/>
                      <a:pt x="72" y="134"/>
                      <a:pt x="72" y="134"/>
                    </a:cubicBezTo>
                    <a:cubicBezTo>
                      <a:pt x="72" y="134"/>
                      <a:pt x="72" y="134"/>
                      <a:pt x="72" y="134"/>
                    </a:cubicBezTo>
                    <a:cubicBezTo>
                      <a:pt x="71" y="134"/>
                      <a:pt x="71" y="134"/>
                      <a:pt x="71" y="134"/>
                    </a:cubicBezTo>
                    <a:cubicBezTo>
                      <a:pt x="67" y="134"/>
                      <a:pt x="67" y="134"/>
                      <a:pt x="67" y="134"/>
                    </a:cubicBezTo>
                    <a:cubicBezTo>
                      <a:pt x="58" y="150"/>
                      <a:pt x="52" y="168"/>
                      <a:pt x="50" y="186"/>
                    </a:cubicBezTo>
                    <a:cubicBezTo>
                      <a:pt x="50" y="188"/>
                      <a:pt x="50" y="188"/>
                      <a:pt x="50" y="188"/>
                    </a:cubicBezTo>
                    <a:cubicBezTo>
                      <a:pt x="54" y="188"/>
                      <a:pt x="54" y="188"/>
                      <a:pt x="54" y="188"/>
                    </a:cubicBezTo>
                    <a:cubicBezTo>
                      <a:pt x="53" y="193"/>
                      <a:pt x="53" y="199"/>
                      <a:pt x="53" y="204"/>
                    </a:cubicBezTo>
                    <a:cubicBezTo>
                      <a:pt x="53" y="216"/>
                      <a:pt x="55" y="227"/>
                      <a:pt x="57" y="238"/>
                    </a:cubicBezTo>
                    <a:cubicBezTo>
                      <a:pt x="53" y="239"/>
                      <a:pt x="53" y="239"/>
                      <a:pt x="53" y="239"/>
                    </a:cubicBezTo>
                    <a:cubicBezTo>
                      <a:pt x="54" y="241"/>
                      <a:pt x="54" y="241"/>
                      <a:pt x="54" y="241"/>
                    </a:cubicBezTo>
                    <a:cubicBezTo>
                      <a:pt x="57" y="252"/>
                      <a:pt x="61" y="264"/>
                      <a:pt x="67" y="274"/>
                    </a:cubicBezTo>
                    <a:cubicBezTo>
                      <a:pt x="69" y="274"/>
                      <a:pt x="69" y="274"/>
                      <a:pt x="69" y="274"/>
                    </a:cubicBezTo>
                    <a:cubicBezTo>
                      <a:pt x="63" y="264"/>
                      <a:pt x="58" y="252"/>
                      <a:pt x="55" y="240"/>
                    </a:cubicBezTo>
                    <a:cubicBezTo>
                      <a:pt x="58" y="240"/>
                      <a:pt x="58" y="240"/>
                      <a:pt x="58" y="240"/>
                    </a:cubicBezTo>
                    <a:cubicBezTo>
                      <a:pt x="61" y="252"/>
                      <a:pt x="66" y="263"/>
                      <a:pt x="72" y="274"/>
                    </a:cubicBezTo>
                    <a:cubicBezTo>
                      <a:pt x="75" y="274"/>
                      <a:pt x="75" y="274"/>
                      <a:pt x="75" y="274"/>
                    </a:cubicBezTo>
                    <a:cubicBezTo>
                      <a:pt x="69" y="263"/>
                      <a:pt x="64" y="251"/>
                      <a:pt x="60" y="239"/>
                    </a:cubicBezTo>
                    <a:cubicBezTo>
                      <a:pt x="68" y="237"/>
                      <a:pt x="68" y="237"/>
                      <a:pt x="68" y="237"/>
                    </a:cubicBezTo>
                    <a:cubicBezTo>
                      <a:pt x="68" y="238"/>
                      <a:pt x="68" y="238"/>
                      <a:pt x="68" y="238"/>
                    </a:cubicBezTo>
                    <a:cubicBezTo>
                      <a:pt x="69" y="237"/>
                      <a:pt x="69" y="237"/>
                      <a:pt x="69" y="237"/>
                    </a:cubicBezTo>
                    <a:cubicBezTo>
                      <a:pt x="69" y="237"/>
                      <a:pt x="69" y="237"/>
                      <a:pt x="69" y="237"/>
                    </a:cubicBezTo>
                    <a:cubicBezTo>
                      <a:pt x="70" y="236"/>
                      <a:pt x="70" y="236"/>
                      <a:pt x="70" y="236"/>
                    </a:cubicBezTo>
                    <a:cubicBezTo>
                      <a:pt x="69" y="232"/>
                      <a:pt x="68" y="228"/>
                      <a:pt x="68" y="224"/>
                    </a:cubicBezTo>
                    <a:cubicBezTo>
                      <a:pt x="66" y="212"/>
                      <a:pt x="66" y="200"/>
                      <a:pt x="67" y="189"/>
                    </a:cubicBezTo>
                    <a:cubicBezTo>
                      <a:pt x="66" y="188"/>
                      <a:pt x="66" y="188"/>
                      <a:pt x="66" y="188"/>
                    </a:cubicBezTo>
                    <a:cubicBezTo>
                      <a:pt x="68" y="172"/>
                      <a:pt x="73" y="156"/>
                      <a:pt x="81" y="141"/>
                    </a:cubicBezTo>
                    <a:cubicBezTo>
                      <a:pt x="83" y="142"/>
                      <a:pt x="83" y="142"/>
                      <a:pt x="83" y="142"/>
                    </a:cubicBezTo>
                    <a:cubicBezTo>
                      <a:pt x="84" y="139"/>
                      <a:pt x="86" y="136"/>
                      <a:pt x="88" y="134"/>
                    </a:cubicBezTo>
                    <a:moveTo>
                      <a:pt x="98" y="134"/>
                    </a:moveTo>
                    <a:cubicBezTo>
                      <a:pt x="93" y="134"/>
                      <a:pt x="93" y="134"/>
                      <a:pt x="93" y="134"/>
                    </a:cubicBezTo>
                    <a:cubicBezTo>
                      <a:pt x="92" y="135"/>
                      <a:pt x="91" y="137"/>
                      <a:pt x="90" y="138"/>
                    </a:cubicBezTo>
                    <a:cubicBezTo>
                      <a:pt x="94" y="140"/>
                      <a:pt x="94" y="140"/>
                      <a:pt x="94" y="140"/>
                    </a:cubicBezTo>
                    <a:cubicBezTo>
                      <a:pt x="95" y="138"/>
                      <a:pt x="97" y="136"/>
                      <a:pt x="98" y="134"/>
                    </a:cubicBezTo>
                    <a:moveTo>
                      <a:pt x="95" y="176"/>
                    </a:moveTo>
                    <a:cubicBezTo>
                      <a:pt x="88" y="174"/>
                      <a:pt x="88" y="174"/>
                      <a:pt x="88" y="174"/>
                    </a:cubicBezTo>
                    <a:cubicBezTo>
                      <a:pt x="93" y="160"/>
                      <a:pt x="99" y="147"/>
                      <a:pt x="108" y="136"/>
                    </a:cubicBezTo>
                    <a:cubicBezTo>
                      <a:pt x="114" y="141"/>
                      <a:pt x="114" y="141"/>
                      <a:pt x="114" y="141"/>
                    </a:cubicBezTo>
                    <a:cubicBezTo>
                      <a:pt x="105" y="151"/>
                      <a:pt x="99" y="163"/>
                      <a:pt x="95" y="176"/>
                    </a:cubicBezTo>
                    <a:moveTo>
                      <a:pt x="122" y="134"/>
                    </a:moveTo>
                    <a:cubicBezTo>
                      <a:pt x="105" y="134"/>
                      <a:pt x="105" y="134"/>
                      <a:pt x="105" y="134"/>
                    </a:cubicBezTo>
                    <a:cubicBezTo>
                      <a:pt x="105" y="134"/>
                      <a:pt x="105" y="134"/>
                      <a:pt x="105" y="134"/>
                    </a:cubicBezTo>
                    <a:cubicBezTo>
                      <a:pt x="96" y="145"/>
                      <a:pt x="89" y="158"/>
                      <a:pt x="85" y="173"/>
                    </a:cubicBezTo>
                    <a:cubicBezTo>
                      <a:pt x="82" y="172"/>
                      <a:pt x="82" y="172"/>
                      <a:pt x="82" y="172"/>
                    </a:cubicBezTo>
                    <a:cubicBezTo>
                      <a:pt x="79" y="182"/>
                      <a:pt x="77" y="193"/>
                      <a:pt x="77" y="204"/>
                    </a:cubicBezTo>
                    <a:cubicBezTo>
                      <a:pt x="77" y="208"/>
                      <a:pt x="77" y="211"/>
                      <a:pt x="78" y="215"/>
                    </a:cubicBezTo>
                    <a:cubicBezTo>
                      <a:pt x="91" y="214"/>
                      <a:pt x="91" y="214"/>
                      <a:pt x="91" y="214"/>
                    </a:cubicBezTo>
                    <a:cubicBezTo>
                      <a:pt x="93" y="233"/>
                      <a:pt x="101" y="252"/>
                      <a:pt x="113" y="266"/>
                    </a:cubicBezTo>
                    <a:cubicBezTo>
                      <a:pt x="107" y="271"/>
                      <a:pt x="107" y="271"/>
                      <a:pt x="107" y="271"/>
                    </a:cubicBezTo>
                    <a:cubicBezTo>
                      <a:pt x="102" y="263"/>
                      <a:pt x="97" y="255"/>
                      <a:pt x="93" y="246"/>
                    </a:cubicBezTo>
                    <a:cubicBezTo>
                      <a:pt x="90" y="248"/>
                      <a:pt x="90" y="248"/>
                      <a:pt x="90" y="248"/>
                    </a:cubicBezTo>
                    <a:cubicBezTo>
                      <a:pt x="93" y="257"/>
                      <a:pt x="99" y="265"/>
                      <a:pt x="105" y="273"/>
                    </a:cubicBezTo>
                    <a:cubicBezTo>
                      <a:pt x="103" y="274"/>
                      <a:pt x="103" y="274"/>
                      <a:pt x="103" y="274"/>
                    </a:cubicBezTo>
                    <a:cubicBezTo>
                      <a:pt x="122" y="274"/>
                      <a:pt x="122" y="274"/>
                      <a:pt x="122" y="274"/>
                    </a:cubicBezTo>
                    <a:cubicBezTo>
                      <a:pt x="119" y="271"/>
                      <a:pt x="116" y="268"/>
                      <a:pt x="114" y="265"/>
                    </a:cubicBezTo>
                    <a:cubicBezTo>
                      <a:pt x="113" y="266"/>
                      <a:pt x="113" y="266"/>
                      <a:pt x="113" y="266"/>
                    </a:cubicBezTo>
                    <a:cubicBezTo>
                      <a:pt x="102" y="251"/>
                      <a:pt x="94" y="233"/>
                      <a:pt x="92" y="214"/>
                    </a:cubicBezTo>
                    <a:cubicBezTo>
                      <a:pt x="93" y="214"/>
                      <a:pt x="93" y="214"/>
                      <a:pt x="93" y="214"/>
                    </a:cubicBezTo>
                    <a:cubicBezTo>
                      <a:pt x="93" y="210"/>
                      <a:pt x="92" y="207"/>
                      <a:pt x="92" y="204"/>
                    </a:cubicBezTo>
                    <a:cubicBezTo>
                      <a:pt x="92" y="194"/>
                      <a:pt x="94" y="185"/>
                      <a:pt x="96" y="176"/>
                    </a:cubicBezTo>
                    <a:cubicBezTo>
                      <a:pt x="96" y="176"/>
                      <a:pt x="96" y="176"/>
                      <a:pt x="96" y="176"/>
                    </a:cubicBezTo>
                    <a:cubicBezTo>
                      <a:pt x="99" y="163"/>
                      <a:pt x="106" y="151"/>
                      <a:pt x="114" y="141"/>
                    </a:cubicBezTo>
                    <a:cubicBezTo>
                      <a:pt x="115" y="141"/>
                      <a:pt x="115" y="141"/>
                      <a:pt x="115" y="141"/>
                    </a:cubicBezTo>
                    <a:cubicBezTo>
                      <a:pt x="117" y="139"/>
                      <a:pt x="119" y="136"/>
                      <a:pt x="122" y="134"/>
                    </a:cubicBezTo>
                    <a:moveTo>
                      <a:pt x="262" y="134"/>
                    </a:moveTo>
                    <a:cubicBezTo>
                      <a:pt x="261" y="134"/>
                      <a:pt x="261" y="134"/>
                      <a:pt x="261" y="134"/>
                    </a:cubicBezTo>
                    <a:cubicBezTo>
                      <a:pt x="261" y="134"/>
                      <a:pt x="261" y="134"/>
                      <a:pt x="261" y="134"/>
                    </a:cubicBezTo>
                    <a:cubicBezTo>
                      <a:pt x="262" y="134"/>
                      <a:pt x="262" y="134"/>
                      <a:pt x="262" y="134"/>
                    </a:cubicBezTo>
                    <a:moveTo>
                      <a:pt x="280" y="264"/>
                    </a:moveTo>
                    <a:cubicBezTo>
                      <a:pt x="274" y="261"/>
                      <a:pt x="274" y="261"/>
                      <a:pt x="274" y="261"/>
                    </a:cubicBezTo>
                    <a:cubicBezTo>
                      <a:pt x="278" y="255"/>
                      <a:pt x="281" y="249"/>
                      <a:pt x="284" y="243"/>
                    </a:cubicBezTo>
                    <a:cubicBezTo>
                      <a:pt x="290" y="246"/>
                      <a:pt x="290" y="246"/>
                      <a:pt x="290" y="246"/>
                    </a:cubicBezTo>
                    <a:cubicBezTo>
                      <a:pt x="287" y="252"/>
                      <a:pt x="284" y="259"/>
                      <a:pt x="280" y="264"/>
                    </a:cubicBezTo>
                    <a:moveTo>
                      <a:pt x="294" y="234"/>
                    </a:moveTo>
                    <a:cubicBezTo>
                      <a:pt x="288" y="232"/>
                      <a:pt x="288" y="232"/>
                      <a:pt x="288" y="232"/>
                    </a:cubicBezTo>
                    <a:cubicBezTo>
                      <a:pt x="288" y="231"/>
                      <a:pt x="288" y="231"/>
                      <a:pt x="288" y="230"/>
                    </a:cubicBezTo>
                    <a:cubicBezTo>
                      <a:pt x="295" y="231"/>
                      <a:pt x="295" y="231"/>
                      <a:pt x="295" y="231"/>
                    </a:cubicBezTo>
                    <a:cubicBezTo>
                      <a:pt x="295" y="232"/>
                      <a:pt x="295" y="233"/>
                      <a:pt x="294" y="234"/>
                    </a:cubicBezTo>
                    <a:moveTo>
                      <a:pt x="263" y="134"/>
                    </a:moveTo>
                    <a:cubicBezTo>
                      <a:pt x="262" y="134"/>
                      <a:pt x="262" y="134"/>
                      <a:pt x="262" y="134"/>
                    </a:cubicBezTo>
                    <a:cubicBezTo>
                      <a:pt x="267" y="138"/>
                      <a:pt x="271" y="144"/>
                      <a:pt x="275" y="149"/>
                    </a:cubicBezTo>
                    <a:cubicBezTo>
                      <a:pt x="274" y="150"/>
                      <a:pt x="274" y="150"/>
                      <a:pt x="274" y="150"/>
                    </a:cubicBezTo>
                    <a:cubicBezTo>
                      <a:pt x="284" y="165"/>
                      <a:pt x="290" y="184"/>
                      <a:pt x="290" y="204"/>
                    </a:cubicBezTo>
                    <a:cubicBezTo>
                      <a:pt x="290" y="213"/>
                      <a:pt x="289" y="221"/>
                      <a:pt x="287" y="229"/>
                    </a:cubicBezTo>
                    <a:cubicBezTo>
                      <a:pt x="288" y="230"/>
                      <a:pt x="288" y="230"/>
                      <a:pt x="288" y="230"/>
                    </a:cubicBezTo>
                    <a:cubicBezTo>
                      <a:pt x="288" y="230"/>
                      <a:pt x="287" y="231"/>
                      <a:pt x="287" y="232"/>
                    </a:cubicBezTo>
                    <a:cubicBezTo>
                      <a:pt x="286" y="232"/>
                      <a:pt x="286" y="232"/>
                      <a:pt x="286" y="232"/>
                    </a:cubicBezTo>
                    <a:cubicBezTo>
                      <a:pt x="285" y="235"/>
                      <a:pt x="284" y="239"/>
                      <a:pt x="282" y="243"/>
                    </a:cubicBezTo>
                    <a:cubicBezTo>
                      <a:pt x="283" y="243"/>
                      <a:pt x="283" y="243"/>
                      <a:pt x="283" y="243"/>
                    </a:cubicBezTo>
                    <a:cubicBezTo>
                      <a:pt x="281" y="249"/>
                      <a:pt x="277" y="255"/>
                      <a:pt x="274" y="260"/>
                    </a:cubicBezTo>
                    <a:cubicBezTo>
                      <a:pt x="273" y="260"/>
                      <a:pt x="273" y="260"/>
                      <a:pt x="273" y="260"/>
                    </a:cubicBezTo>
                    <a:cubicBezTo>
                      <a:pt x="269" y="265"/>
                      <a:pt x="265" y="270"/>
                      <a:pt x="261" y="274"/>
                    </a:cubicBezTo>
                    <a:cubicBezTo>
                      <a:pt x="281" y="274"/>
                      <a:pt x="281" y="274"/>
                      <a:pt x="281" y="274"/>
                    </a:cubicBezTo>
                    <a:cubicBezTo>
                      <a:pt x="283" y="272"/>
                      <a:pt x="284" y="270"/>
                      <a:pt x="285" y="268"/>
                    </a:cubicBezTo>
                    <a:cubicBezTo>
                      <a:pt x="283" y="267"/>
                      <a:pt x="283" y="267"/>
                      <a:pt x="283" y="267"/>
                    </a:cubicBezTo>
                    <a:cubicBezTo>
                      <a:pt x="287" y="261"/>
                      <a:pt x="291" y="254"/>
                      <a:pt x="293" y="247"/>
                    </a:cubicBezTo>
                    <a:cubicBezTo>
                      <a:pt x="296" y="249"/>
                      <a:pt x="296" y="249"/>
                      <a:pt x="296" y="249"/>
                    </a:cubicBezTo>
                    <a:cubicBezTo>
                      <a:pt x="298" y="245"/>
                      <a:pt x="300" y="240"/>
                      <a:pt x="301" y="236"/>
                    </a:cubicBezTo>
                    <a:cubicBezTo>
                      <a:pt x="298" y="235"/>
                      <a:pt x="298" y="235"/>
                      <a:pt x="298" y="235"/>
                    </a:cubicBezTo>
                    <a:cubicBezTo>
                      <a:pt x="298" y="234"/>
                      <a:pt x="298" y="233"/>
                      <a:pt x="299" y="232"/>
                    </a:cubicBezTo>
                    <a:cubicBezTo>
                      <a:pt x="302" y="233"/>
                      <a:pt x="302" y="233"/>
                      <a:pt x="302" y="233"/>
                    </a:cubicBezTo>
                    <a:cubicBezTo>
                      <a:pt x="304" y="224"/>
                      <a:pt x="306" y="214"/>
                      <a:pt x="306" y="204"/>
                    </a:cubicBezTo>
                    <a:cubicBezTo>
                      <a:pt x="306" y="181"/>
                      <a:pt x="299" y="159"/>
                      <a:pt x="287" y="142"/>
                    </a:cubicBezTo>
                    <a:cubicBezTo>
                      <a:pt x="275" y="149"/>
                      <a:pt x="275" y="149"/>
                      <a:pt x="275" y="149"/>
                    </a:cubicBezTo>
                    <a:cubicBezTo>
                      <a:pt x="272" y="144"/>
                      <a:pt x="268" y="138"/>
                      <a:pt x="263" y="134"/>
                    </a:cubicBezTo>
                    <a:moveTo>
                      <a:pt x="277" y="134"/>
                    </a:moveTo>
                    <a:cubicBezTo>
                      <a:pt x="272" y="134"/>
                      <a:pt x="272" y="134"/>
                      <a:pt x="272" y="134"/>
                    </a:cubicBezTo>
                    <a:cubicBezTo>
                      <a:pt x="275" y="137"/>
                      <a:pt x="278" y="140"/>
                      <a:pt x="280" y="144"/>
                    </a:cubicBezTo>
                    <a:cubicBezTo>
                      <a:pt x="283" y="141"/>
                      <a:pt x="283" y="141"/>
                      <a:pt x="283" y="141"/>
                    </a:cubicBezTo>
                    <a:cubicBezTo>
                      <a:pt x="281" y="139"/>
                      <a:pt x="279" y="136"/>
                      <a:pt x="277" y="134"/>
                    </a:cubicBezTo>
                    <a:moveTo>
                      <a:pt x="293" y="134"/>
                    </a:moveTo>
                    <a:cubicBezTo>
                      <a:pt x="291" y="134"/>
                      <a:pt x="291" y="134"/>
                      <a:pt x="291" y="134"/>
                    </a:cubicBezTo>
                    <a:cubicBezTo>
                      <a:pt x="305" y="153"/>
                      <a:pt x="313" y="178"/>
                      <a:pt x="313" y="204"/>
                    </a:cubicBezTo>
                    <a:cubicBezTo>
                      <a:pt x="313" y="220"/>
                      <a:pt x="310" y="235"/>
                      <a:pt x="305" y="249"/>
                    </a:cubicBezTo>
                    <a:cubicBezTo>
                      <a:pt x="306" y="249"/>
                      <a:pt x="306" y="249"/>
                      <a:pt x="306" y="249"/>
                    </a:cubicBezTo>
                    <a:cubicBezTo>
                      <a:pt x="322" y="209"/>
                      <a:pt x="315" y="166"/>
                      <a:pt x="293" y="134"/>
                    </a:cubicBezTo>
                    <a:moveTo>
                      <a:pt x="319" y="264"/>
                    </a:moveTo>
                    <a:cubicBezTo>
                      <a:pt x="317" y="262"/>
                      <a:pt x="317" y="262"/>
                      <a:pt x="317" y="262"/>
                    </a:cubicBezTo>
                    <a:cubicBezTo>
                      <a:pt x="320" y="254"/>
                      <a:pt x="323" y="246"/>
                      <a:pt x="326" y="237"/>
                    </a:cubicBezTo>
                    <a:cubicBezTo>
                      <a:pt x="329" y="237"/>
                      <a:pt x="329" y="237"/>
                      <a:pt x="329" y="237"/>
                    </a:cubicBezTo>
                    <a:cubicBezTo>
                      <a:pt x="326" y="247"/>
                      <a:pt x="323" y="255"/>
                      <a:pt x="319" y="264"/>
                    </a:cubicBezTo>
                    <a:moveTo>
                      <a:pt x="312" y="260"/>
                    </a:moveTo>
                    <a:cubicBezTo>
                      <a:pt x="307" y="258"/>
                      <a:pt x="307" y="258"/>
                      <a:pt x="307" y="258"/>
                    </a:cubicBezTo>
                    <a:cubicBezTo>
                      <a:pt x="311" y="250"/>
                      <a:pt x="313" y="242"/>
                      <a:pt x="316" y="234"/>
                    </a:cubicBezTo>
                    <a:cubicBezTo>
                      <a:pt x="320" y="235"/>
                      <a:pt x="320" y="235"/>
                      <a:pt x="320" y="235"/>
                    </a:cubicBezTo>
                    <a:cubicBezTo>
                      <a:pt x="318" y="244"/>
                      <a:pt x="315" y="252"/>
                      <a:pt x="312" y="260"/>
                    </a:cubicBezTo>
                    <a:moveTo>
                      <a:pt x="315" y="233"/>
                    </a:moveTo>
                    <a:cubicBezTo>
                      <a:pt x="315" y="233"/>
                      <a:pt x="315" y="233"/>
                      <a:pt x="315" y="233"/>
                    </a:cubicBezTo>
                    <a:cubicBezTo>
                      <a:pt x="315" y="229"/>
                      <a:pt x="316" y="225"/>
                      <a:pt x="317" y="222"/>
                    </a:cubicBezTo>
                    <a:cubicBezTo>
                      <a:pt x="316" y="225"/>
                      <a:pt x="315" y="229"/>
                      <a:pt x="315" y="233"/>
                    </a:cubicBezTo>
                    <a:moveTo>
                      <a:pt x="321" y="234"/>
                    </a:moveTo>
                    <a:cubicBezTo>
                      <a:pt x="316" y="233"/>
                      <a:pt x="316" y="233"/>
                      <a:pt x="316" y="233"/>
                    </a:cubicBezTo>
                    <a:cubicBezTo>
                      <a:pt x="317" y="229"/>
                      <a:pt x="318" y="225"/>
                      <a:pt x="318" y="221"/>
                    </a:cubicBezTo>
                    <a:cubicBezTo>
                      <a:pt x="323" y="221"/>
                      <a:pt x="323" y="221"/>
                      <a:pt x="323" y="221"/>
                    </a:cubicBezTo>
                    <a:cubicBezTo>
                      <a:pt x="322" y="226"/>
                      <a:pt x="322" y="230"/>
                      <a:pt x="321" y="234"/>
                    </a:cubicBezTo>
                    <a:moveTo>
                      <a:pt x="332" y="221"/>
                    </a:moveTo>
                    <a:cubicBezTo>
                      <a:pt x="329" y="221"/>
                      <a:pt x="329" y="221"/>
                      <a:pt x="329" y="221"/>
                    </a:cubicBezTo>
                    <a:cubicBezTo>
                      <a:pt x="329" y="220"/>
                      <a:pt x="329" y="218"/>
                      <a:pt x="329" y="217"/>
                    </a:cubicBezTo>
                    <a:cubicBezTo>
                      <a:pt x="332" y="218"/>
                      <a:pt x="332" y="218"/>
                      <a:pt x="332" y="218"/>
                    </a:cubicBezTo>
                    <a:cubicBezTo>
                      <a:pt x="332" y="219"/>
                      <a:pt x="332" y="220"/>
                      <a:pt x="332" y="221"/>
                    </a:cubicBezTo>
                    <a:moveTo>
                      <a:pt x="323" y="220"/>
                    </a:moveTo>
                    <a:cubicBezTo>
                      <a:pt x="318" y="220"/>
                      <a:pt x="318" y="220"/>
                      <a:pt x="318" y="220"/>
                    </a:cubicBezTo>
                    <a:cubicBezTo>
                      <a:pt x="318" y="218"/>
                      <a:pt x="318" y="217"/>
                      <a:pt x="319" y="216"/>
                    </a:cubicBezTo>
                    <a:cubicBezTo>
                      <a:pt x="324" y="217"/>
                      <a:pt x="324" y="217"/>
                      <a:pt x="324" y="217"/>
                    </a:cubicBezTo>
                    <a:cubicBezTo>
                      <a:pt x="323" y="218"/>
                      <a:pt x="323" y="219"/>
                      <a:pt x="323" y="220"/>
                    </a:cubicBezTo>
                    <a:moveTo>
                      <a:pt x="317" y="215"/>
                    </a:moveTo>
                    <a:cubicBezTo>
                      <a:pt x="318" y="213"/>
                      <a:pt x="318" y="212"/>
                      <a:pt x="318" y="210"/>
                    </a:cubicBezTo>
                    <a:cubicBezTo>
                      <a:pt x="318" y="212"/>
                      <a:pt x="318" y="213"/>
                      <a:pt x="317" y="215"/>
                    </a:cubicBezTo>
                    <a:cubicBezTo>
                      <a:pt x="317" y="215"/>
                      <a:pt x="317" y="215"/>
                      <a:pt x="317" y="215"/>
                    </a:cubicBezTo>
                    <a:moveTo>
                      <a:pt x="310" y="134"/>
                    </a:moveTo>
                    <a:cubicBezTo>
                      <a:pt x="304" y="134"/>
                      <a:pt x="304" y="134"/>
                      <a:pt x="304" y="134"/>
                    </a:cubicBezTo>
                    <a:cubicBezTo>
                      <a:pt x="317" y="154"/>
                      <a:pt x="324" y="178"/>
                      <a:pt x="324" y="204"/>
                    </a:cubicBezTo>
                    <a:cubicBezTo>
                      <a:pt x="324" y="208"/>
                      <a:pt x="324" y="212"/>
                      <a:pt x="324" y="215"/>
                    </a:cubicBezTo>
                    <a:cubicBezTo>
                      <a:pt x="319" y="215"/>
                      <a:pt x="319" y="215"/>
                      <a:pt x="319" y="215"/>
                    </a:cubicBezTo>
                    <a:cubicBezTo>
                      <a:pt x="320" y="200"/>
                      <a:pt x="319" y="185"/>
                      <a:pt x="315" y="170"/>
                    </a:cubicBezTo>
                    <a:cubicBezTo>
                      <a:pt x="314" y="170"/>
                      <a:pt x="314" y="170"/>
                      <a:pt x="314" y="170"/>
                    </a:cubicBezTo>
                    <a:cubicBezTo>
                      <a:pt x="317" y="182"/>
                      <a:pt x="318" y="195"/>
                      <a:pt x="318" y="207"/>
                    </a:cubicBezTo>
                    <a:cubicBezTo>
                      <a:pt x="318" y="199"/>
                      <a:pt x="318" y="191"/>
                      <a:pt x="316" y="183"/>
                    </a:cubicBezTo>
                    <a:cubicBezTo>
                      <a:pt x="313" y="165"/>
                      <a:pt x="307" y="149"/>
                      <a:pt x="297" y="134"/>
                    </a:cubicBezTo>
                    <a:cubicBezTo>
                      <a:pt x="295" y="134"/>
                      <a:pt x="295" y="134"/>
                      <a:pt x="295" y="134"/>
                    </a:cubicBezTo>
                    <a:cubicBezTo>
                      <a:pt x="305" y="148"/>
                      <a:pt x="312" y="165"/>
                      <a:pt x="315" y="184"/>
                    </a:cubicBezTo>
                    <a:cubicBezTo>
                      <a:pt x="317" y="195"/>
                      <a:pt x="317" y="205"/>
                      <a:pt x="316" y="216"/>
                    </a:cubicBezTo>
                    <a:cubicBezTo>
                      <a:pt x="317" y="216"/>
                      <a:pt x="317" y="216"/>
                      <a:pt x="317" y="216"/>
                    </a:cubicBezTo>
                    <a:cubicBezTo>
                      <a:pt x="317" y="217"/>
                      <a:pt x="317" y="218"/>
                      <a:pt x="317" y="219"/>
                    </a:cubicBezTo>
                    <a:cubicBezTo>
                      <a:pt x="316" y="219"/>
                      <a:pt x="316" y="219"/>
                      <a:pt x="316" y="219"/>
                    </a:cubicBezTo>
                    <a:cubicBezTo>
                      <a:pt x="315" y="224"/>
                      <a:pt x="314" y="229"/>
                      <a:pt x="313" y="234"/>
                    </a:cubicBezTo>
                    <a:cubicBezTo>
                      <a:pt x="314" y="234"/>
                      <a:pt x="314" y="234"/>
                      <a:pt x="314" y="234"/>
                    </a:cubicBezTo>
                    <a:cubicBezTo>
                      <a:pt x="312" y="242"/>
                      <a:pt x="310" y="250"/>
                      <a:pt x="306" y="258"/>
                    </a:cubicBezTo>
                    <a:cubicBezTo>
                      <a:pt x="305" y="257"/>
                      <a:pt x="305" y="257"/>
                      <a:pt x="305" y="257"/>
                    </a:cubicBezTo>
                    <a:cubicBezTo>
                      <a:pt x="302" y="263"/>
                      <a:pt x="299" y="269"/>
                      <a:pt x="295" y="274"/>
                    </a:cubicBezTo>
                    <a:cubicBezTo>
                      <a:pt x="297" y="274"/>
                      <a:pt x="297" y="274"/>
                      <a:pt x="297" y="274"/>
                    </a:cubicBezTo>
                    <a:cubicBezTo>
                      <a:pt x="300" y="269"/>
                      <a:pt x="303" y="264"/>
                      <a:pt x="305" y="259"/>
                    </a:cubicBezTo>
                    <a:cubicBezTo>
                      <a:pt x="305" y="259"/>
                      <a:pt x="305" y="259"/>
                      <a:pt x="305" y="259"/>
                    </a:cubicBezTo>
                    <a:cubicBezTo>
                      <a:pt x="303" y="264"/>
                      <a:pt x="300" y="269"/>
                      <a:pt x="297" y="274"/>
                    </a:cubicBezTo>
                    <a:cubicBezTo>
                      <a:pt x="298" y="274"/>
                      <a:pt x="298" y="274"/>
                      <a:pt x="298" y="274"/>
                    </a:cubicBezTo>
                    <a:cubicBezTo>
                      <a:pt x="301" y="269"/>
                      <a:pt x="304" y="264"/>
                      <a:pt x="307" y="259"/>
                    </a:cubicBezTo>
                    <a:cubicBezTo>
                      <a:pt x="311" y="261"/>
                      <a:pt x="311" y="261"/>
                      <a:pt x="311" y="261"/>
                    </a:cubicBezTo>
                    <a:cubicBezTo>
                      <a:pt x="309" y="266"/>
                      <a:pt x="307" y="270"/>
                      <a:pt x="304" y="274"/>
                    </a:cubicBezTo>
                    <a:cubicBezTo>
                      <a:pt x="310" y="274"/>
                      <a:pt x="310" y="274"/>
                      <a:pt x="310" y="274"/>
                    </a:cubicBezTo>
                    <a:cubicBezTo>
                      <a:pt x="312" y="271"/>
                      <a:pt x="314" y="267"/>
                      <a:pt x="316" y="264"/>
                    </a:cubicBezTo>
                    <a:cubicBezTo>
                      <a:pt x="320" y="265"/>
                      <a:pt x="320" y="265"/>
                      <a:pt x="320" y="265"/>
                    </a:cubicBezTo>
                    <a:cubicBezTo>
                      <a:pt x="321" y="264"/>
                      <a:pt x="321" y="264"/>
                      <a:pt x="321" y="264"/>
                    </a:cubicBezTo>
                    <a:cubicBezTo>
                      <a:pt x="325" y="256"/>
                      <a:pt x="328" y="247"/>
                      <a:pt x="330" y="238"/>
                    </a:cubicBezTo>
                    <a:cubicBezTo>
                      <a:pt x="330" y="237"/>
                      <a:pt x="330" y="237"/>
                      <a:pt x="330" y="237"/>
                    </a:cubicBezTo>
                    <a:cubicBezTo>
                      <a:pt x="326" y="235"/>
                      <a:pt x="326" y="235"/>
                      <a:pt x="326" y="235"/>
                    </a:cubicBezTo>
                    <a:cubicBezTo>
                      <a:pt x="327" y="231"/>
                      <a:pt x="328" y="227"/>
                      <a:pt x="328" y="222"/>
                    </a:cubicBezTo>
                    <a:cubicBezTo>
                      <a:pt x="333" y="223"/>
                      <a:pt x="333" y="223"/>
                      <a:pt x="333" y="223"/>
                    </a:cubicBezTo>
                    <a:cubicBezTo>
                      <a:pt x="333" y="221"/>
                      <a:pt x="333" y="221"/>
                      <a:pt x="333" y="221"/>
                    </a:cubicBezTo>
                    <a:cubicBezTo>
                      <a:pt x="333" y="220"/>
                      <a:pt x="333" y="219"/>
                      <a:pt x="333" y="218"/>
                    </a:cubicBezTo>
                    <a:cubicBezTo>
                      <a:pt x="334" y="216"/>
                      <a:pt x="334" y="216"/>
                      <a:pt x="334" y="216"/>
                    </a:cubicBezTo>
                    <a:cubicBezTo>
                      <a:pt x="329" y="216"/>
                      <a:pt x="329" y="216"/>
                      <a:pt x="329" y="216"/>
                    </a:cubicBezTo>
                    <a:cubicBezTo>
                      <a:pt x="329" y="212"/>
                      <a:pt x="330" y="208"/>
                      <a:pt x="330" y="204"/>
                    </a:cubicBezTo>
                    <a:cubicBezTo>
                      <a:pt x="330" y="178"/>
                      <a:pt x="323" y="154"/>
                      <a:pt x="310" y="134"/>
                    </a:cubicBezTo>
                    <a:moveTo>
                      <a:pt x="356" y="226"/>
                    </a:moveTo>
                    <a:cubicBezTo>
                      <a:pt x="350" y="225"/>
                      <a:pt x="350" y="225"/>
                      <a:pt x="350" y="225"/>
                    </a:cubicBezTo>
                    <a:cubicBezTo>
                      <a:pt x="350" y="224"/>
                      <a:pt x="351" y="222"/>
                      <a:pt x="351" y="221"/>
                    </a:cubicBezTo>
                    <a:cubicBezTo>
                      <a:pt x="356" y="222"/>
                      <a:pt x="356" y="222"/>
                      <a:pt x="356" y="222"/>
                    </a:cubicBezTo>
                    <a:cubicBezTo>
                      <a:pt x="356" y="223"/>
                      <a:pt x="356" y="225"/>
                      <a:pt x="356" y="226"/>
                    </a:cubicBezTo>
                    <a:moveTo>
                      <a:pt x="345" y="134"/>
                    </a:moveTo>
                    <a:cubicBezTo>
                      <a:pt x="320" y="134"/>
                      <a:pt x="320" y="134"/>
                      <a:pt x="320" y="134"/>
                    </a:cubicBezTo>
                    <a:cubicBezTo>
                      <a:pt x="328" y="148"/>
                      <a:pt x="333" y="164"/>
                      <a:pt x="336" y="182"/>
                    </a:cubicBezTo>
                    <a:cubicBezTo>
                      <a:pt x="338" y="195"/>
                      <a:pt x="338" y="207"/>
                      <a:pt x="337" y="220"/>
                    </a:cubicBezTo>
                    <a:cubicBezTo>
                      <a:pt x="349" y="221"/>
                      <a:pt x="349" y="221"/>
                      <a:pt x="349" y="221"/>
                    </a:cubicBezTo>
                    <a:cubicBezTo>
                      <a:pt x="349" y="222"/>
                      <a:pt x="349" y="224"/>
                      <a:pt x="349" y="225"/>
                    </a:cubicBezTo>
                    <a:cubicBezTo>
                      <a:pt x="343" y="224"/>
                      <a:pt x="343" y="224"/>
                      <a:pt x="343" y="224"/>
                    </a:cubicBezTo>
                    <a:cubicBezTo>
                      <a:pt x="343" y="223"/>
                      <a:pt x="344" y="222"/>
                      <a:pt x="344" y="221"/>
                    </a:cubicBezTo>
                    <a:cubicBezTo>
                      <a:pt x="342" y="221"/>
                      <a:pt x="342" y="221"/>
                      <a:pt x="342" y="221"/>
                    </a:cubicBezTo>
                    <a:cubicBezTo>
                      <a:pt x="342" y="222"/>
                      <a:pt x="342" y="223"/>
                      <a:pt x="342" y="224"/>
                    </a:cubicBezTo>
                    <a:cubicBezTo>
                      <a:pt x="336" y="223"/>
                      <a:pt x="336" y="223"/>
                      <a:pt x="336" y="223"/>
                    </a:cubicBezTo>
                    <a:cubicBezTo>
                      <a:pt x="336" y="229"/>
                      <a:pt x="334" y="235"/>
                      <a:pt x="333" y="240"/>
                    </a:cubicBezTo>
                    <a:cubicBezTo>
                      <a:pt x="338" y="242"/>
                      <a:pt x="338" y="242"/>
                      <a:pt x="338" y="242"/>
                    </a:cubicBezTo>
                    <a:cubicBezTo>
                      <a:pt x="338" y="242"/>
                      <a:pt x="338" y="242"/>
                      <a:pt x="338" y="242"/>
                    </a:cubicBezTo>
                    <a:cubicBezTo>
                      <a:pt x="340" y="242"/>
                      <a:pt x="340" y="242"/>
                      <a:pt x="340" y="242"/>
                    </a:cubicBezTo>
                    <a:cubicBezTo>
                      <a:pt x="340" y="242"/>
                      <a:pt x="340" y="242"/>
                      <a:pt x="340" y="242"/>
                    </a:cubicBezTo>
                    <a:cubicBezTo>
                      <a:pt x="345" y="243"/>
                      <a:pt x="345" y="243"/>
                      <a:pt x="345" y="243"/>
                    </a:cubicBezTo>
                    <a:cubicBezTo>
                      <a:pt x="343" y="254"/>
                      <a:pt x="339" y="263"/>
                      <a:pt x="335" y="273"/>
                    </a:cubicBezTo>
                    <a:cubicBezTo>
                      <a:pt x="329" y="270"/>
                      <a:pt x="329" y="270"/>
                      <a:pt x="329" y="270"/>
                    </a:cubicBezTo>
                    <a:cubicBezTo>
                      <a:pt x="330" y="269"/>
                      <a:pt x="330" y="269"/>
                      <a:pt x="331" y="268"/>
                    </a:cubicBezTo>
                    <a:cubicBezTo>
                      <a:pt x="329" y="267"/>
                      <a:pt x="329" y="267"/>
                      <a:pt x="329" y="267"/>
                    </a:cubicBezTo>
                    <a:cubicBezTo>
                      <a:pt x="329" y="268"/>
                      <a:pt x="329" y="269"/>
                      <a:pt x="328" y="270"/>
                    </a:cubicBezTo>
                    <a:cubicBezTo>
                      <a:pt x="323" y="267"/>
                      <a:pt x="323" y="267"/>
                      <a:pt x="323" y="267"/>
                    </a:cubicBezTo>
                    <a:cubicBezTo>
                      <a:pt x="322" y="270"/>
                      <a:pt x="321" y="272"/>
                      <a:pt x="320" y="274"/>
                    </a:cubicBezTo>
                    <a:cubicBezTo>
                      <a:pt x="337" y="274"/>
                      <a:pt x="337" y="274"/>
                      <a:pt x="337" y="274"/>
                    </a:cubicBezTo>
                    <a:cubicBezTo>
                      <a:pt x="336" y="273"/>
                      <a:pt x="336" y="273"/>
                      <a:pt x="336" y="273"/>
                    </a:cubicBezTo>
                    <a:cubicBezTo>
                      <a:pt x="340" y="264"/>
                      <a:pt x="344" y="254"/>
                      <a:pt x="347" y="244"/>
                    </a:cubicBezTo>
                    <a:cubicBezTo>
                      <a:pt x="352" y="245"/>
                      <a:pt x="352" y="245"/>
                      <a:pt x="352" y="245"/>
                    </a:cubicBezTo>
                    <a:cubicBezTo>
                      <a:pt x="350" y="252"/>
                      <a:pt x="348" y="258"/>
                      <a:pt x="346" y="265"/>
                    </a:cubicBezTo>
                    <a:cubicBezTo>
                      <a:pt x="347" y="265"/>
                      <a:pt x="347" y="265"/>
                      <a:pt x="347" y="265"/>
                    </a:cubicBezTo>
                    <a:cubicBezTo>
                      <a:pt x="350" y="259"/>
                      <a:pt x="352" y="252"/>
                      <a:pt x="354" y="245"/>
                    </a:cubicBezTo>
                    <a:cubicBezTo>
                      <a:pt x="355" y="246"/>
                      <a:pt x="355" y="246"/>
                      <a:pt x="355" y="246"/>
                    </a:cubicBezTo>
                    <a:cubicBezTo>
                      <a:pt x="357" y="239"/>
                      <a:pt x="358" y="233"/>
                      <a:pt x="359" y="226"/>
                    </a:cubicBezTo>
                    <a:cubicBezTo>
                      <a:pt x="357" y="226"/>
                      <a:pt x="357" y="226"/>
                      <a:pt x="357" y="226"/>
                    </a:cubicBezTo>
                    <a:cubicBezTo>
                      <a:pt x="358" y="225"/>
                      <a:pt x="358" y="223"/>
                      <a:pt x="358" y="222"/>
                    </a:cubicBezTo>
                    <a:cubicBezTo>
                      <a:pt x="359" y="222"/>
                      <a:pt x="359" y="222"/>
                      <a:pt x="359" y="222"/>
                    </a:cubicBezTo>
                    <a:cubicBezTo>
                      <a:pt x="361" y="208"/>
                      <a:pt x="360" y="193"/>
                      <a:pt x="358" y="178"/>
                    </a:cubicBezTo>
                    <a:cubicBezTo>
                      <a:pt x="356" y="162"/>
                      <a:pt x="351" y="147"/>
                      <a:pt x="345" y="134"/>
                    </a:cubicBezTo>
                    <a:moveTo>
                      <a:pt x="374" y="134"/>
                    </a:moveTo>
                    <a:cubicBezTo>
                      <a:pt x="373" y="134"/>
                      <a:pt x="373" y="134"/>
                      <a:pt x="373" y="134"/>
                    </a:cubicBezTo>
                    <a:cubicBezTo>
                      <a:pt x="381" y="155"/>
                      <a:pt x="385" y="177"/>
                      <a:pt x="386" y="201"/>
                    </a:cubicBezTo>
                    <a:cubicBezTo>
                      <a:pt x="387" y="201"/>
                      <a:pt x="387" y="201"/>
                      <a:pt x="387" y="201"/>
                    </a:cubicBezTo>
                    <a:cubicBezTo>
                      <a:pt x="387" y="177"/>
                      <a:pt x="382" y="155"/>
                      <a:pt x="374" y="134"/>
                    </a:cubicBezTo>
                    <a:moveTo>
                      <a:pt x="382" y="134"/>
                    </a:moveTo>
                    <a:cubicBezTo>
                      <a:pt x="381" y="134"/>
                      <a:pt x="381" y="134"/>
                      <a:pt x="381" y="134"/>
                    </a:cubicBezTo>
                    <a:cubicBezTo>
                      <a:pt x="389" y="156"/>
                      <a:pt x="394" y="179"/>
                      <a:pt x="394" y="204"/>
                    </a:cubicBezTo>
                    <a:cubicBezTo>
                      <a:pt x="394" y="229"/>
                      <a:pt x="389" y="252"/>
                      <a:pt x="381" y="274"/>
                    </a:cubicBezTo>
                    <a:cubicBezTo>
                      <a:pt x="382" y="274"/>
                      <a:pt x="382" y="274"/>
                      <a:pt x="382" y="274"/>
                    </a:cubicBezTo>
                    <a:cubicBezTo>
                      <a:pt x="390" y="252"/>
                      <a:pt x="395" y="229"/>
                      <a:pt x="395" y="204"/>
                    </a:cubicBezTo>
                    <a:cubicBezTo>
                      <a:pt x="395" y="179"/>
                      <a:pt x="390" y="156"/>
                      <a:pt x="382" y="134"/>
                    </a:cubicBezTo>
                    <a:moveTo>
                      <a:pt x="133" y="133"/>
                    </a:moveTo>
                    <a:cubicBezTo>
                      <a:pt x="133" y="133"/>
                      <a:pt x="133" y="133"/>
                      <a:pt x="133" y="134"/>
                    </a:cubicBezTo>
                    <a:cubicBezTo>
                      <a:pt x="133" y="134"/>
                      <a:pt x="133" y="134"/>
                      <a:pt x="133" y="134"/>
                    </a:cubicBezTo>
                    <a:cubicBezTo>
                      <a:pt x="133" y="133"/>
                      <a:pt x="133" y="133"/>
                      <a:pt x="133" y="133"/>
                    </a:cubicBezTo>
                    <a:moveTo>
                      <a:pt x="250" y="133"/>
                    </a:moveTo>
                    <a:cubicBezTo>
                      <a:pt x="249" y="134"/>
                      <a:pt x="249" y="134"/>
                      <a:pt x="249" y="134"/>
                    </a:cubicBezTo>
                    <a:cubicBezTo>
                      <a:pt x="250" y="134"/>
                      <a:pt x="250" y="134"/>
                      <a:pt x="250" y="134"/>
                    </a:cubicBezTo>
                    <a:cubicBezTo>
                      <a:pt x="250" y="133"/>
                      <a:pt x="250" y="133"/>
                      <a:pt x="250" y="133"/>
                    </a:cubicBezTo>
                    <a:moveTo>
                      <a:pt x="233" y="133"/>
                    </a:move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3"/>
                      <a:pt x="232" y="133"/>
                      <a:pt x="232" y="133"/>
                    </a:cubicBezTo>
                    <a:cubicBezTo>
                      <a:pt x="232" y="134"/>
                      <a:pt x="232" y="134"/>
                      <a:pt x="232" y="134"/>
                    </a:cubicBezTo>
                    <a:cubicBezTo>
                      <a:pt x="232" y="134"/>
                      <a:pt x="232" y="134"/>
                      <a:pt x="232" y="134"/>
                    </a:cubicBezTo>
                    <a:cubicBezTo>
                      <a:pt x="233" y="133"/>
                      <a:pt x="233" y="133"/>
                      <a:pt x="233" y="133"/>
                    </a:cubicBezTo>
                    <a:cubicBezTo>
                      <a:pt x="233" y="133"/>
                      <a:pt x="233" y="133"/>
                      <a:pt x="233" y="133"/>
                    </a:cubicBezTo>
                    <a:moveTo>
                      <a:pt x="151" y="133"/>
                    </a:moveTo>
                    <a:cubicBezTo>
                      <a:pt x="151" y="133"/>
                      <a:pt x="151" y="133"/>
                      <a:pt x="151" y="133"/>
                    </a:cubicBezTo>
                    <a:cubicBezTo>
                      <a:pt x="150" y="133"/>
                      <a:pt x="150" y="133"/>
                      <a:pt x="150" y="133"/>
                    </a:cubicBezTo>
                    <a:cubicBezTo>
                      <a:pt x="150" y="134"/>
                      <a:pt x="150" y="134"/>
                      <a:pt x="150" y="134"/>
                    </a:cubicBezTo>
                    <a:cubicBezTo>
                      <a:pt x="151" y="134"/>
                      <a:pt x="151" y="134"/>
                      <a:pt x="151" y="134"/>
                    </a:cubicBezTo>
                    <a:cubicBezTo>
                      <a:pt x="151" y="134"/>
                      <a:pt x="151" y="134"/>
                      <a:pt x="151" y="134"/>
                    </a:cubicBezTo>
                    <a:cubicBezTo>
                      <a:pt x="150" y="133"/>
                      <a:pt x="150" y="133"/>
                      <a:pt x="150" y="133"/>
                    </a:cubicBezTo>
                    <a:cubicBezTo>
                      <a:pt x="150" y="133"/>
                      <a:pt x="150" y="133"/>
                      <a:pt x="150" y="133"/>
                    </a:cubicBezTo>
                    <a:cubicBezTo>
                      <a:pt x="151" y="133"/>
                      <a:pt x="151" y="133"/>
                      <a:pt x="151" y="133"/>
                    </a:cubicBezTo>
                    <a:cubicBezTo>
                      <a:pt x="151" y="133"/>
                      <a:pt x="151" y="133"/>
                      <a:pt x="151" y="133"/>
                    </a:cubicBezTo>
                    <a:cubicBezTo>
                      <a:pt x="151" y="133"/>
                      <a:pt x="151" y="133"/>
                      <a:pt x="151" y="133"/>
                    </a:cubicBezTo>
                    <a:cubicBezTo>
                      <a:pt x="151" y="133"/>
                      <a:pt x="151" y="133"/>
                      <a:pt x="151" y="133"/>
                    </a:cubicBezTo>
                    <a:cubicBezTo>
                      <a:pt x="152" y="133"/>
                      <a:pt x="152" y="133"/>
                      <a:pt x="152" y="133"/>
                    </a:cubicBezTo>
                    <a:cubicBezTo>
                      <a:pt x="152" y="134"/>
                      <a:pt x="152" y="134"/>
                      <a:pt x="152" y="134"/>
                    </a:cubicBezTo>
                    <a:cubicBezTo>
                      <a:pt x="152" y="134"/>
                      <a:pt x="152" y="134"/>
                      <a:pt x="152" y="134"/>
                    </a:cubicBezTo>
                    <a:cubicBezTo>
                      <a:pt x="152" y="133"/>
                      <a:pt x="152" y="133"/>
                      <a:pt x="152" y="133"/>
                    </a:cubicBezTo>
                    <a:cubicBezTo>
                      <a:pt x="151" y="133"/>
                      <a:pt x="151" y="133"/>
                      <a:pt x="151" y="133"/>
                    </a:cubicBezTo>
                    <a:moveTo>
                      <a:pt x="228" y="133"/>
                    </a:moveTo>
                    <a:cubicBezTo>
                      <a:pt x="228" y="133"/>
                      <a:pt x="228" y="133"/>
                      <a:pt x="228" y="133"/>
                    </a:cubicBezTo>
                    <a:cubicBezTo>
                      <a:pt x="228" y="133"/>
                      <a:pt x="228" y="133"/>
                      <a:pt x="228" y="133"/>
                    </a:cubicBezTo>
                    <a:cubicBezTo>
                      <a:pt x="228" y="132"/>
                      <a:pt x="228" y="132"/>
                      <a:pt x="228" y="132"/>
                    </a:cubicBezTo>
                    <a:cubicBezTo>
                      <a:pt x="228" y="132"/>
                      <a:pt x="228" y="132"/>
                      <a:pt x="228" y="132"/>
                    </a:cubicBezTo>
                    <a:cubicBezTo>
                      <a:pt x="228" y="132"/>
                      <a:pt x="228" y="132"/>
                      <a:pt x="228" y="132"/>
                    </a:cubicBezTo>
                    <a:cubicBezTo>
                      <a:pt x="228" y="131"/>
                      <a:pt x="228" y="131"/>
                      <a:pt x="228" y="131"/>
                    </a:cubicBezTo>
                    <a:cubicBezTo>
                      <a:pt x="228" y="131"/>
                      <a:pt x="228" y="131"/>
                      <a:pt x="228" y="131"/>
                    </a:cubicBezTo>
                    <a:cubicBezTo>
                      <a:pt x="229" y="131"/>
                      <a:pt x="229" y="131"/>
                      <a:pt x="229" y="131"/>
                    </a:cubicBezTo>
                    <a:cubicBezTo>
                      <a:pt x="229" y="131"/>
                      <a:pt x="229" y="131"/>
                      <a:pt x="229" y="131"/>
                    </a:cubicBezTo>
                    <a:cubicBezTo>
                      <a:pt x="229" y="131"/>
                      <a:pt x="229" y="131"/>
                      <a:pt x="229" y="131"/>
                    </a:cubicBezTo>
                    <a:cubicBezTo>
                      <a:pt x="229" y="131"/>
                      <a:pt x="229" y="131"/>
                      <a:pt x="229" y="131"/>
                    </a:cubicBezTo>
                    <a:cubicBezTo>
                      <a:pt x="229" y="132"/>
                      <a:pt x="229" y="132"/>
                      <a:pt x="229" y="132"/>
                    </a:cubicBezTo>
                    <a:cubicBezTo>
                      <a:pt x="229" y="132"/>
                      <a:pt x="229" y="132"/>
                      <a:pt x="229" y="132"/>
                    </a:cubicBezTo>
                    <a:cubicBezTo>
                      <a:pt x="229" y="132"/>
                      <a:pt x="229" y="132"/>
                      <a:pt x="229" y="132"/>
                    </a:cubicBezTo>
                    <a:cubicBezTo>
                      <a:pt x="228" y="133"/>
                      <a:pt x="228" y="133"/>
                      <a:pt x="228" y="133"/>
                    </a:cubicBezTo>
                    <a:cubicBezTo>
                      <a:pt x="228" y="133"/>
                      <a:pt x="228" y="133"/>
                      <a:pt x="228" y="133"/>
                    </a:cubicBezTo>
                    <a:moveTo>
                      <a:pt x="228" y="131"/>
                    </a:moveTo>
                    <a:cubicBezTo>
                      <a:pt x="228" y="132"/>
                      <a:pt x="228" y="132"/>
                      <a:pt x="228" y="132"/>
                    </a:cubicBezTo>
                    <a:cubicBezTo>
                      <a:pt x="227" y="132"/>
                      <a:pt x="227" y="132"/>
                      <a:pt x="227" y="132"/>
                    </a:cubicBezTo>
                    <a:cubicBezTo>
                      <a:pt x="228" y="133"/>
                      <a:pt x="228" y="133"/>
                      <a:pt x="228" y="133"/>
                    </a:cubicBezTo>
                    <a:cubicBezTo>
                      <a:pt x="228" y="133"/>
                      <a:pt x="228" y="133"/>
                      <a:pt x="228" y="133"/>
                    </a:cubicBezTo>
                    <a:cubicBezTo>
                      <a:pt x="229" y="133"/>
                      <a:pt x="229" y="133"/>
                      <a:pt x="229" y="132"/>
                    </a:cubicBezTo>
                    <a:cubicBezTo>
                      <a:pt x="229" y="131"/>
                      <a:pt x="229" y="131"/>
                      <a:pt x="229" y="131"/>
                    </a:cubicBezTo>
                    <a:cubicBezTo>
                      <a:pt x="229" y="131"/>
                      <a:pt x="229" y="131"/>
                      <a:pt x="229" y="131"/>
                    </a:cubicBezTo>
                    <a:cubicBezTo>
                      <a:pt x="228" y="131"/>
                      <a:pt x="228" y="131"/>
                      <a:pt x="228" y="131"/>
                    </a:cubicBezTo>
                    <a:moveTo>
                      <a:pt x="155" y="131"/>
                    </a:move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4" y="131"/>
                      <a:pt x="154" y="131"/>
                      <a:pt x="154" y="131"/>
                    </a:cubicBezTo>
                    <a:cubicBezTo>
                      <a:pt x="155" y="132"/>
                      <a:pt x="155" y="132"/>
                      <a:pt x="155" y="132"/>
                    </a:cubicBezTo>
                    <a:cubicBezTo>
                      <a:pt x="155" y="133"/>
                      <a:pt x="155" y="133"/>
                      <a:pt x="155" y="133"/>
                    </a:cubicBezTo>
                    <a:cubicBezTo>
                      <a:pt x="155" y="133"/>
                      <a:pt x="155" y="133"/>
                      <a:pt x="155" y="133"/>
                    </a:cubicBezTo>
                    <a:cubicBezTo>
                      <a:pt x="156" y="132"/>
                      <a:pt x="156" y="132"/>
                      <a:pt x="156" y="132"/>
                    </a:cubicBezTo>
                    <a:cubicBezTo>
                      <a:pt x="156" y="132"/>
                      <a:pt x="156" y="132"/>
                      <a:pt x="156" y="132"/>
                    </a:cubicBezTo>
                    <a:cubicBezTo>
                      <a:pt x="155" y="132"/>
                      <a:pt x="155" y="132"/>
                      <a:pt x="155" y="132"/>
                    </a:cubicBezTo>
                    <a:cubicBezTo>
                      <a:pt x="155" y="131"/>
                      <a:pt x="155" y="131"/>
                      <a:pt x="155" y="131"/>
                    </a:cubicBezTo>
                    <a:moveTo>
                      <a:pt x="137" y="130"/>
                    </a:moveTo>
                    <a:cubicBezTo>
                      <a:pt x="136" y="131"/>
                      <a:pt x="135" y="131"/>
                      <a:pt x="134" y="132"/>
                    </a:cubicBezTo>
                    <a:cubicBezTo>
                      <a:pt x="135" y="133"/>
                      <a:pt x="135" y="133"/>
                      <a:pt x="135" y="133"/>
                    </a:cubicBezTo>
                    <a:cubicBezTo>
                      <a:pt x="136" y="132"/>
                      <a:pt x="136" y="132"/>
                      <a:pt x="137" y="131"/>
                    </a:cubicBezTo>
                    <a:cubicBezTo>
                      <a:pt x="137" y="130"/>
                      <a:pt x="137" y="130"/>
                      <a:pt x="137" y="130"/>
                    </a:cubicBezTo>
                    <a:moveTo>
                      <a:pt x="246" y="130"/>
                    </a:moveTo>
                    <a:cubicBezTo>
                      <a:pt x="245" y="131"/>
                      <a:pt x="245" y="131"/>
                      <a:pt x="245" y="131"/>
                    </a:cubicBezTo>
                    <a:cubicBezTo>
                      <a:pt x="246" y="132"/>
                      <a:pt x="247" y="132"/>
                      <a:pt x="248" y="133"/>
                    </a:cubicBezTo>
                    <a:cubicBezTo>
                      <a:pt x="248" y="132"/>
                      <a:pt x="248" y="132"/>
                      <a:pt x="248" y="132"/>
                    </a:cubicBezTo>
                    <a:cubicBezTo>
                      <a:pt x="248" y="131"/>
                      <a:pt x="247" y="131"/>
                      <a:pt x="246" y="130"/>
                    </a:cubicBezTo>
                    <a:moveTo>
                      <a:pt x="224" y="131"/>
                    </a:moveTo>
                    <a:cubicBezTo>
                      <a:pt x="224" y="131"/>
                      <a:pt x="224" y="131"/>
                      <a:pt x="224" y="131"/>
                    </a:cubicBezTo>
                    <a:cubicBezTo>
                      <a:pt x="224" y="131"/>
                      <a:pt x="224" y="131"/>
                      <a:pt x="224" y="131"/>
                    </a:cubicBezTo>
                    <a:cubicBezTo>
                      <a:pt x="224" y="131"/>
                      <a:pt x="224" y="131"/>
                      <a:pt x="224" y="131"/>
                    </a:cubicBezTo>
                    <a:cubicBezTo>
                      <a:pt x="224" y="130"/>
                      <a:pt x="224" y="130"/>
                      <a:pt x="224" y="130"/>
                    </a:cubicBezTo>
                    <a:cubicBezTo>
                      <a:pt x="224" y="130"/>
                      <a:pt x="224" y="130"/>
                      <a:pt x="224" y="130"/>
                    </a:cubicBezTo>
                    <a:cubicBezTo>
                      <a:pt x="224" y="130"/>
                      <a:pt x="224" y="130"/>
                      <a:pt x="224" y="130"/>
                    </a:cubicBezTo>
                    <a:cubicBezTo>
                      <a:pt x="224" y="129"/>
                      <a:pt x="224" y="129"/>
                      <a:pt x="224" y="129"/>
                    </a:cubicBezTo>
                    <a:cubicBezTo>
                      <a:pt x="225" y="129"/>
                      <a:pt x="225" y="129"/>
                      <a:pt x="225" y="129"/>
                    </a:cubicBezTo>
                    <a:cubicBezTo>
                      <a:pt x="225" y="129"/>
                      <a:pt x="225" y="129"/>
                      <a:pt x="225" y="129"/>
                    </a:cubicBezTo>
                    <a:cubicBezTo>
                      <a:pt x="225" y="129"/>
                      <a:pt x="225" y="129"/>
                      <a:pt x="225" y="129"/>
                    </a:cubicBezTo>
                    <a:cubicBezTo>
                      <a:pt x="225" y="130"/>
                      <a:pt x="225" y="130"/>
                      <a:pt x="225" y="130"/>
                    </a:cubicBezTo>
                    <a:cubicBezTo>
                      <a:pt x="225" y="130"/>
                      <a:pt x="225" y="130"/>
                      <a:pt x="225" y="130"/>
                    </a:cubicBezTo>
                    <a:cubicBezTo>
                      <a:pt x="225" y="130"/>
                      <a:pt x="225" y="130"/>
                      <a:pt x="225" y="130"/>
                    </a:cubicBezTo>
                    <a:cubicBezTo>
                      <a:pt x="225" y="131"/>
                      <a:pt x="225" y="131"/>
                      <a:pt x="225" y="131"/>
                    </a:cubicBezTo>
                    <a:cubicBezTo>
                      <a:pt x="225" y="131"/>
                      <a:pt x="225" y="131"/>
                      <a:pt x="225" y="131"/>
                    </a:cubicBezTo>
                    <a:cubicBezTo>
                      <a:pt x="224" y="131"/>
                      <a:pt x="224" y="131"/>
                      <a:pt x="224" y="131"/>
                    </a:cubicBezTo>
                    <a:moveTo>
                      <a:pt x="225" y="129"/>
                    </a:moveTo>
                    <a:cubicBezTo>
                      <a:pt x="224" y="129"/>
                      <a:pt x="224" y="129"/>
                      <a:pt x="224" y="129"/>
                    </a:cubicBezTo>
                    <a:cubicBezTo>
                      <a:pt x="224" y="129"/>
                      <a:pt x="224" y="129"/>
                      <a:pt x="224" y="130"/>
                    </a:cubicBezTo>
                    <a:cubicBezTo>
                      <a:pt x="224" y="130"/>
                      <a:pt x="224" y="130"/>
                      <a:pt x="224" y="131"/>
                    </a:cubicBezTo>
                    <a:cubicBezTo>
                      <a:pt x="224" y="131"/>
                      <a:pt x="224" y="131"/>
                      <a:pt x="224" y="131"/>
                    </a:cubicBezTo>
                    <a:cubicBezTo>
                      <a:pt x="225" y="131"/>
                      <a:pt x="225" y="131"/>
                      <a:pt x="225" y="131"/>
                    </a:cubicBezTo>
                    <a:cubicBezTo>
                      <a:pt x="225" y="131"/>
                      <a:pt x="225" y="131"/>
                      <a:pt x="225" y="130"/>
                    </a:cubicBezTo>
                    <a:cubicBezTo>
                      <a:pt x="225" y="130"/>
                      <a:pt x="225" y="130"/>
                      <a:pt x="225" y="129"/>
                    </a:cubicBezTo>
                    <a:cubicBezTo>
                      <a:pt x="225" y="129"/>
                      <a:pt x="225" y="129"/>
                      <a:pt x="225" y="129"/>
                    </a:cubicBezTo>
                    <a:moveTo>
                      <a:pt x="159" y="131"/>
                    </a:moveTo>
                    <a:cubicBezTo>
                      <a:pt x="159" y="131"/>
                      <a:pt x="159" y="131"/>
                      <a:pt x="159" y="131"/>
                    </a:cubicBezTo>
                    <a:cubicBezTo>
                      <a:pt x="158" y="130"/>
                      <a:pt x="158" y="130"/>
                      <a:pt x="158" y="130"/>
                    </a:cubicBezTo>
                    <a:cubicBezTo>
                      <a:pt x="158" y="130"/>
                      <a:pt x="158" y="130"/>
                      <a:pt x="158" y="130"/>
                    </a:cubicBezTo>
                    <a:cubicBezTo>
                      <a:pt x="158" y="130"/>
                      <a:pt x="158" y="130"/>
                      <a:pt x="158" y="130"/>
                    </a:cubicBezTo>
                    <a:cubicBezTo>
                      <a:pt x="158" y="129"/>
                      <a:pt x="158" y="129"/>
                      <a:pt x="158" y="129"/>
                    </a:cubicBezTo>
                    <a:cubicBezTo>
                      <a:pt x="158" y="129"/>
                      <a:pt x="158" y="129"/>
                      <a:pt x="158" y="129"/>
                    </a:cubicBezTo>
                    <a:cubicBezTo>
                      <a:pt x="158" y="129"/>
                      <a:pt x="158" y="129"/>
                      <a:pt x="158" y="129"/>
                    </a:cubicBezTo>
                    <a:cubicBezTo>
                      <a:pt x="159" y="129"/>
                      <a:pt x="159" y="129"/>
                      <a:pt x="159" y="129"/>
                    </a:cubicBezTo>
                    <a:cubicBezTo>
                      <a:pt x="159" y="129"/>
                      <a:pt x="159" y="129"/>
                      <a:pt x="159" y="129"/>
                    </a:cubicBezTo>
                    <a:cubicBezTo>
                      <a:pt x="159" y="129"/>
                      <a:pt x="159" y="129"/>
                      <a:pt x="159" y="129"/>
                    </a:cubicBezTo>
                    <a:cubicBezTo>
                      <a:pt x="159" y="130"/>
                      <a:pt x="159" y="130"/>
                      <a:pt x="159" y="130"/>
                    </a:cubicBezTo>
                    <a:cubicBezTo>
                      <a:pt x="159" y="130"/>
                      <a:pt x="159" y="130"/>
                      <a:pt x="159" y="130"/>
                    </a:cubicBezTo>
                    <a:cubicBezTo>
                      <a:pt x="159" y="130"/>
                      <a:pt x="159" y="130"/>
                      <a:pt x="159" y="130"/>
                    </a:cubicBezTo>
                    <a:cubicBezTo>
                      <a:pt x="159" y="131"/>
                      <a:pt x="159" y="131"/>
                      <a:pt x="159" y="131"/>
                    </a:cubicBezTo>
                    <a:cubicBezTo>
                      <a:pt x="159" y="131"/>
                      <a:pt x="159" y="131"/>
                      <a:pt x="159" y="131"/>
                    </a:cubicBezTo>
                    <a:cubicBezTo>
                      <a:pt x="159" y="131"/>
                      <a:pt x="159" y="131"/>
                      <a:pt x="159" y="131"/>
                    </a:cubicBezTo>
                    <a:moveTo>
                      <a:pt x="158" y="129"/>
                    </a:moveTo>
                    <a:cubicBezTo>
                      <a:pt x="158" y="129"/>
                      <a:pt x="158" y="129"/>
                      <a:pt x="158" y="129"/>
                    </a:cubicBezTo>
                    <a:cubicBezTo>
                      <a:pt x="158" y="129"/>
                      <a:pt x="158" y="130"/>
                      <a:pt x="158" y="130"/>
                    </a:cubicBezTo>
                    <a:cubicBezTo>
                      <a:pt x="158" y="131"/>
                      <a:pt x="158" y="131"/>
                      <a:pt x="159" y="131"/>
                    </a:cubicBezTo>
                    <a:cubicBezTo>
                      <a:pt x="159" y="131"/>
                      <a:pt x="159" y="131"/>
                      <a:pt x="159" y="131"/>
                    </a:cubicBezTo>
                    <a:cubicBezTo>
                      <a:pt x="160" y="130"/>
                      <a:pt x="160" y="130"/>
                      <a:pt x="160" y="130"/>
                    </a:cubicBezTo>
                    <a:cubicBezTo>
                      <a:pt x="160" y="130"/>
                      <a:pt x="160" y="130"/>
                      <a:pt x="159" y="129"/>
                    </a:cubicBezTo>
                    <a:cubicBezTo>
                      <a:pt x="159" y="129"/>
                      <a:pt x="159" y="129"/>
                      <a:pt x="159" y="129"/>
                    </a:cubicBezTo>
                    <a:cubicBezTo>
                      <a:pt x="158" y="129"/>
                      <a:pt x="158" y="129"/>
                      <a:pt x="158" y="129"/>
                    </a:cubicBezTo>
                    <a:moveTo>
                      <a:pt x="141" y="128"/>
                    </a:moveTo>
                    <a:cubicBezTo>
                      <a:pt x="140" y="128"/>
                      <a:pt x="139" y="129"/>
                      <a:pt x="138" y="129"/>
                    </a:cubicBezTo>
                    <a:cubicBezTo>
                      <a:pt x="139" y="130"/>
                      <a:pt x="139" y="130"/>
                      <a:pt x="139" y="130"/>
                    </a:cubicBezTo>
                    <a:cubicBezTo>
                      <a:pt x="140" y="129"/>
                      <a:pt x="140" y="129"/>
                      <a:pt x="141" y="128"/>
                    </a:cubicBezTo>
                    <a:cubicBezTo>
                      <a:pt x="141" y="128"/>
                      <a:pt x="141" y="128"/>
                      <a:pt x="141" y="128"/>
                    </a:cubicBezTo>
                    <a:moveTo>
                      <a:pt x="242" y="127"/>
                    </a:moveTo>
                    <a:cubicBezTo>
                      <a:pt x="242" y="128"/>
                      <a:pt x="242" y="128"/>
                      <a:pt x="242" y="128"/>
                    </a:cubicBezTo>
                    <a:cubicBezTo>
                      <a:pt x="242" y="129"/>
                      <a:pt x="243" y="129"/>
                      <a:pt x="244" y="130"/>
                    </a:cubicBezTo>
                    <a:cubicBezTo>
                      <a:pt x="244" y="129"/>
                      <a:pt x="244" y="129"/>
                      <a:pt x="244" y="129"/>
                    </a:cubicBezTo>
                    <a:cubicBezTo>
                      <a:pt x="244" y="129"/>
                      <a:pt x="243" y="128"/>
                      <a:pt x="242" y="127"/>
                    </a:cubicBezTo>
                    <a:moveTo>
                      <a:pt x="221" y="127"/>
                    </a:moveTo>
                    <a:cubicBezTo>
                      <a:pt x="221" y="127"/>
                      <a:pt x="221" y="127"/>
                      <a:pt x="221" y="127"/>
                    </a:cubicBezTo>
                    <a:cubicBezTo>
                      <a:pt x="221" y="128"/>
                      <a:pt x="221" y="128"/>
                      <a:pt x="221" y="128"/>
                    </a:cubicBezTo>
                    <a:cubicBezTo>
                      <a:pt x="221" y="127"/>
                      <a:pt x="221" y="127"/>
                      <a:pt x="221" y="127"/>
                    </a:cubicBezTo>
                    <a:cubicBezTo>
                      <a:pt x="220" y="127"/>
                      <a:pt x="220" y="127"/>
                      <a:pt x="220" y="127"/>
                    </a:cubicBezTo>
                    <a:cubicBezTo>
                      <a:pt x="220" y="128"/>
                      <a:pt x="220" y="128"/>
                      <a:pt x="220" y="128"/>
                    </a:cubicBezTo>
                    <a:cubicBezTo>
                      <a:pt x="221" y="128"/>
                      <a:pt x="221" y="128"/>
                      <a:pt x="221" y="128"/>
                    </a:cubicBezTo>
                    <a:cubicBezTo>
                      <a:pt x="220" y="129"/>
                      <a:pt x="220" y="129"/>
                      <a:pt x="220" y="129"/>
                    </a:cubicBezTo>
                    <a:cubicBezTo>
                      <a:pt x="220" y="129"/>
                      <a:pt x="220" y="129"/>
                      <a:pt x="220" y="129"/>
                    </a:cubicBezTo>
                    <a:cubicBezTo>
                      <a:pt x="220" y="129"/>
                      <a:pt x="220" y="129"/>
                      <a:pt x="220" y="129"/>
                    </a:cubicBezTo>
                    <a:cubicBezTo>
                      <a:pt x="221" y="130"/>
                      <a:pt x="221" y="130"/>
                      <a:pt x="221" y="130"/>
                    </a:cubicBezTo>
                    <a:cubicBezTo>
                      <a:pt x="221" y="129"/>
                      <a:pt x="221" y="129"/>
                      <a:pt x="221" y="129"/>
                    </a:cubicBezTo>
                    <a:cubicBezTo>
                      <a:pt x="220" y="129"/>
                      <a:pt x="220" y="129"/>
                      <a:pt x="220" y="129"/>
                    </a:cubicBezTo>
                    <a:cubicBezTo>
                      <a:pt x="221" y="127"/>
                      <a:pt x="221" y="127"/>
                      <a:pt x="221" y="127"/>
                    </a:cubicBezTo>
                    <a:cubicBezTo>
                      <a:pt x="221" y="127"/>
                      <a:pt x="221" y="127"/>
                      <a:pt x="221" y="127"/>
                    </a:cubicBezTo>
                    <a:moveTo>
                      <a:pt x="163" y="129"/>
                    </a:moveTo>
                    <a:cubicBezTo>
                      <a:pt x="163" y="129"/>
                      <a:pt x="163" y="129"/>
                      <a:pt x="163" y="129"/>
                    </a:cubicBezTo>
                    <a:cubicBezTo>
                      <a:pt x="162" y="129"/>
                      <a:pt x="162" y="129"/>
                      <a:pt x="162" y="129"/>
                    </a:cubicBezTo>
                    <a:cubicBezTo>
                      <a:pt x="162" y="128"/>
                      <a:pt x="162" y="128"/>
                      <a:pt x="162" y="128"/>
                    </a:cubicBezTo>
                    <a:cubicBezTo>
                      <a:pt x="162" y="128"/>
                      <a:pt x="162" y="128"/>
                      <a:pt x="162" y="128"/>
                    </a:cubicBezTo>
                    <a:cubicBezTo>
                      <a:pt x="162" y="128"/>
                      <a:pt x="162" y="128"/>
                      <a:pt x="162" y="128"/>
                    </a:cubicBezTo>
                    <a:cubicBezTo>
                      <a:pt x="162" y="127"/>
                      <a:pt x="162" y="127"/>
                      <a:pt x="162" y="127"/>
                    </a:cubicBezTo>
                    <a:cubicBezTo>
                      <a:pt x="162" y="127"/>
                      <a:pt x="162" y="127"/>
                      <a:pt x="162" y="127"/>
                    </a:cubicBezTo>
                    <a:cubicBezTo>
                      <a:pt x="163" y="127"/>
                      <a:pt x="163" y="127"/>
                      <a:pt x="163" y="127"/>
                    </a:cubicBezTo>
                    <a:cubicBezTo>
                      <a:pt x="163" y="127"/>
                      <a:pt x="163" y="127"/>
                      <a:pt x="163" y="127"/>
                    </a:cubicBezTo>
                    <a:cubicBezTo>
                      <a:pt x="163" y="128"/>
                      <a:pt x="163" y="128"/>
                      <a:pt x="163" y="128"/>
                    </a:cubicBezTo>
                    <a:cubicBezTo>
                      <a:pt x="163" y="128"/>
                      <a:pt x="163" y="128"/>
                      <a:pt x="163" y="128"/>
                    </a:cubicBezTo>
                    <a:cubicBezTo>
                      <a:pt x="163" y="128"/>
                      <a:pt x="163" y="128"/>
                      <a:pt x="163" y="128"/>
                    </a:cubicBezTo>
                    <a:cubicBezTo>
                      <a:pt x="163" y="129"/>
                      <a:pt x="163" y="129"/>
                      <a:pt x="163" y="129"/>
                    </a:cubicBezTo>
                    <a:cubicBezTo>
                      <a:pt x="163" y="129"/>
                      <a:pt x="163" y="129"/>
                      <a:pt x="163" y="129"/>
                    </a:cubicBezTo>
                    <a:cubicBezTo>
                      <a:pt x="163" y="129"/>
                      <a:pt x="163" y="129"/>
                      <a:pt x="163" y="129"/>
                    </a:cubicBezTo>
                    <a:cubicBezTo>
                      <a:pt x="163" y="129"/>
                      <a:pt x="163" y="129"/>
                      <a:pt x="163" y="129"/>
                    </a:cubicBezTo>
                    <a:moveTo>
                      <a:pt x="162" y="127"/>
                    </a:moveTo>
                    <a:cubicBezTo>
                      <a:pt x="162" y="128"/>
                      <a:pt x="162" y="128"/>
                      <a:pt x="162" y="128"/>
                    </a:cubicBezTo>
                    <a:cubicBezTo>
                      <a:pt x="162" y="128"/>
                      <a:pt x="162" y="128"/>
                      <a:pt x="162" y="128"/>
                    </a:cubicBezTo>
                    <a:cubicBezTo>
                      <a:pt x="162" y="129"/>
                      <a:pt x="162" y="129"/>
                      <a:pt x="162" y="129"/>
                    </a:cubicBezTo>
                    <a:cubicBezTo>
                      <a:pt x="163" y="129"/>
                      <a:pt x="163" y="129"/>
                      <a:pt x="163" y="129"/>
                    </a:cubicBezTo>
                    <a:cubicBezTo>
                      <a:pt x="163" y="129"/>
                      <a:pt x="163" y="129"/>
                      <a:pt x="163" y="129"/>
                    </a:cubicBezTo>
                    <a:cubicBezTo>
                      <a:pt x="164" y="129"/>
                      <a:pt x="164" y="128"/>
                      <a:pt x="163" y="128"/>
                    </a:cubicBezTo>
                    <a:cubicBezTo>
                      <a:pt x="163" y="128"/>
                      <a:pt x="163" y="127"/>
                      <a:pt x="163" y="127"/>
                    </a:cubicBezTo>
                    <a:cubicBezTo>
                      <a:pt x="162" y="127"/>
                      <a:pt x="162" y="127"/>
                      <a:pt x="162" y="127"/>
                    </a:cubicBezTo>
                    <a:moveTo>
                      <a:pt x="191" y="126"/>
                    </a:moveTo>
                    <a:cubicBezTo>
                      <a:pt x="185" y="126"/>
                      <a:pt x="178" y="127"/>
                      <a:pt x="172" y="128"/>
                    </a:cubicBezTo>
                    <a:cubicBezTo>
                      <a:pt x="172" y="130"/>
                      <a:pt x="172" y="130"/>
                      <a:pt x="172" y="130"/>
                    </a:cubicBezTo>
                    <a:cubicBezTo>
                      <a:pt x="169" y="131"/>
                      <a:pt x="165" y="132"/>
                      <a:pt x="161" y="134"/>
                    </a:cubicBezTo>
                    <a:cubicBezTo>
                      <a:pt x="163" y="134"/>
                      <a:pt x="163" y="134"/>
                      <a:pt x="163" y="134"/>
                    </a:cubicBezTo>
                    <a:cubicBezTo>
                      <a:pt x="166" y="132"/>
                      <a:pt x="169" y="131"/>
                      <a:pt x="173" y="130"/>
                    </a:cubicBezTo>
                    <a:cubicBezTo>
                      <a:pt x="173" y="134"/>
                      <a:pt x="173" y="134"/>
                      <a:pt x="173" y="134"/>
                    </a:cubicBezTo>
                    <a:cubicBezTo>
                      <a:pt x="225" y="134"/>
                      <a:pt x="225" y="134"/>
                      <a:pt x="225" y="134"/>
                    </a:cubicBezTo>
                    <a:cubicBezTo>
                      <a:pt x="215" y="129"/>
                      <a:pt x="203" y="126"/>
                      <a:pt x="191" y="126"/>
                    </a:cubicBezTo>
                    <a:moveTo>
                      <a:pt x="217" y="128"/>
                    </a:moveTo>
                    <a:cubicBezTo>
                      <a:pt x="216" y="128"/>
                      <a:pt x="216" y="128"/>
                      <a:pt x="216" y="128"/>
                    </a:cubicBezTo>
                    <a:cubicBezTo>
                      <a:pt x="216" y="128"/>
                      <a:pt x="216" y="128"/>
                      <a:pt x="216" y="128"/>
                    </a:cubicBezTo>
                    <a:cubicBezTo>
                      <a:pt x="216" y="128"/>
                      <a:pt x="216" y="128"/>
                      <a:pt x="216" y="128"/>
                    </a:cubicBezTo>
                    <a:cubicBezTo>
                      <a:pt x="216" y="127"/>
                      <a:pt x="216" y="127"/>
                      <a:pt x="216" y="127"/>
                    </a:cubicBezTo>
                    <a:cubicBezTo>
                      <a:pt x="216" y="127"/>
                      <a:pt x="216" y="127"/>
                      <a:pt x="216" y="127"/>
                    </a:cubicBezTo>
                    <a:cubicBezTo>
                      <a:pt x="216" y="126"/>
                      <a:pt x="216" y="126"/>
                      <a:pt x="216" y="126"/>
                    </a:cubicBezTo>
                    <a:cubicBezTo>
                      <a:pt x="216" y="126"/>
                      <a:pt x="216" y="126"/>
                      <a:pt x="216" y="126"/>
                    </a:cubicBezTo>
                    <a:cubicBezTo>
                      <a:pt x="217" y="126"/>
                      <a:pt x="217" y="126"/>
                      <a:pt x="217" y="126"/>
                    </a:cubicBezTo>
                    <a:cubicBezTo>
                      <a:pt x="217" y="126"/>
                      <a:pt x="217" y="126"/>
                      <a:pt x="217" y="126"/>
                    </a:cubicBezTo>
                    <a:cubicBezTo>
                      <a:pt x="217" y="126"/>
                      <a:pt x="217" y="126"/>
                      <a:pt x="217" y="126"/>
                    </a:cubicBezTo>
                    <a:cubicBezTo>
                      <a:pt x="217" y="126"/>
                      <a:pt x="217" y="126"/>
                      <a:pt x="217" y="126"/>
                    </a:cubicBezTo>
                    <a:cubicBezTo>
                      <a:pt x="217" y="127"/>
                      <a:pt x="217" y="127"/>
                      <a:pt x="217" y="127"/>
                    </a:cubicBezTo>
                    <a:cubicBezTo>
                      <a:pt x="217" y="127"/>
                      <a:pt x="217" y="127"/>
                      <a:pt x="217" y="127"/>
                    </a:cubicBezTo>
                    <a:cubicBezTo>
                      <a:pt x="217" y="128"/>
                      <a:pt x="217" y="128"/>
                      <a:pt x="217" y="128"/>
                    </a:cubicBezTo>
                    <a:cubicBezTo>
                      <a:pt x="217" y="128"/>
                      <a:pt x="217" y="128"/>
                      <a:pt x="217" y="128"/>
                    </a:cubicBezTo>
                    <a:cubicBezTo>
                      <a:pt x="217" y="128"/>
                      <a:pt x="217" y="128"/>
                      <a:pt x="217" y="128"/>
                    </a:cubicBezTo>
                    <a:moveTo>
                      <a:pt x="217" y="126"/>
                    </a:moveTo>
                    <a:cubicBezTo>
                      <a:pt x="216" y="126"/>
                      <a:pt x="216" y="126"/>
                      <a:pt x="216" y="126"/>
                    </a:cubicBezTo>
                    <a:cubicBezTo>
                      <a:pt x="216" y="126"/>
                      <a:pt x="216" y="126"/>
                      <a:pt x="216" y="127"/>
                    </a:cubicBezTo>
                    <a:cubicBezTo>
                      <a:pt x="216" y="127"/>
                      <a:pt x="216" y="127"/>
                      <a:pt x="216" y="128"/>
                    </a:cubicBezTo>
                    <a:cubicBezTo>
                      <a:pt x="216" y="128"/>
                      <a:pt x="216" y="128"/>
                      <a:pt x="216" y="128"/>
                    </a:cubicBezTo>
                    <a:cubicBezTo>
                      <a:pt x="217" y="128"/>
                      <a:pt x="217" y="128"/>
                      <a:pt x="217" y="128"/>
                    </a:cubicBezTo>
                    <a:cubicBezTo>
                      <a:pt x="217" y="128"/>
                      <a:pt x="217" y="128"/>
                      <a:pt x="217" y="127"/>
                    </a:cubicBezTo>
                    <a:cubicBezTo>
                      <a:pt x="218" y="127"/>
                      <a:pt x="218" y="127"/>
                      <a:pt x="217" y="126"/>
                    </a:cubicBezTo>
                    <a:cubicBezTo>
                      <a:pt x="217" y="126"/>
                      <a:pt x="217" y="126"/>
                      <a:pt x="217" y="126"/>
                    </a:cubicBezTo>
                    <a:moveTo>
                      <a:pt x="166" y="126"/>
                    </a:move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6" y="126"/>
                      <a:pt x="166" y="126"/>
                      <a:pt x="166" y="126"/>
                    </a:cubicBezTo>
                    <a:cubicBezTo>
                      <a:pt x="167" y="128"/>
                      <a:pt x="167" y="128"/>
                      <a:pt x="167" y="128"/>
                    </a:cubicBezTo>
                    <a:cubicBezTo>
                      <a:pt x="166" y="128"/>
                      <a:pt x="166" y="128"/>
                      <a:pt x="166" y="128"/>
                    </a:cubicBezTo>
                    <a:cubicBezTo>
                      <a:pt x="166" y="128"/>
                      <a:pt x="166" y="128"/>
                      <a:pt x="166" y="128"/>
                    </a:cubicBezTo>
                    <a:cubicBezTo>
                      <a:pt x="168" y="128"/>
                      <a:pt x="168" y="128"/>
                      <a:pt x="168" y="128"/>
                    </a:cubicBezTo>
                    <a:cubicBezTo>
                      <a:pt x="168" y="127"/>
                      <a:pt x="168" y="127"/>
                      <a:pt x="168" y="127"/>
                    </a:cubicBezTo>
                    <a:cubicBezTo>
                      <a:pt x="167" y="128"/>
                      <a:pt x="167" y="128"/>
                      <a:pt x="167" y="128"/>
                    </a:cubicBezTo>
                    <a:cubicBezTo>
                      <a:pt x="166" y="126"/>
                      <a:pt x="166" y="126"/>
                      <a:pt x="166" y="126"/>
                    </a:cubicBezTo>
                    <a:moveTo>
                      <a:pt x="145" y="125"/>
                    </a:moveTo>
                    <a:cubicBezTo>
                      <a:pt x="144" y="125"/>
                      <a:pt x="143" y="126"/>
                      <a:pt x="142" y="127"/>
                    </a:cubicBezTo>
                    <a:cubicBezTo>
                      <a:pt x="143" y="127"/>
                      <a:pt x="143" y="127"/>
                      <a:pt x="143" y="127"/>
                    </a:cubicBezTo>
                    <a:cubicBezTo>
                      <a:pt x="143" y="127"/>
                      <a:pt x="144" y="126"/>
                      <a:pt x="145" y="126"/>
                    </a:cubicBezTo>
                    <a:cubicBezTo>
                      <a:pt x="145" y="125"/>
                      <a:pt x="145" y="125"/>
                      <a:pt x="145" y="125"/>
                    </a:cubicBezTo>
                    <a:moveTo>
                      <a:pt x="238" y="125"/>
                    </a:moveTo>
                    <a:cubicBezTo>
                      <a:pt x="238" y="126"/>
                      <a:pt x="238" y="126"/>
                      <a:pt x="238" y="126"/>
                    </a:cubicBezTo>
                    <a:cubicBezTo>
                      <a:pt x="238" y="126"/>
                      <a:pt x="239" y="127"/>
                      <a:pt x="240" y="127"/>
                    </a:cubicBezTo>
                    <a:cubicBezTo>
                      <a:pt x="241" y="126"/>
                      <a:pt x="241" y="126"/>
                      <a:pt x="241" y="126"/>
                    </a:cubicBezTo>
                    <a:cubicBezTo>
                      <a:pt x="240" y="126"/>
                      <a:pt x="239" y="125"/>
                      <a:pt x="238" y="125"/>
                    </a:cubicBezTo>
                    <a:moveTo>
                      <a:pt x="213" y="125"/>
                    </a:moveTo>
                    <a:cubicBezTo>
                      <a:pt x="213" y="125"/>
                      <a:pt x="213" y="125"/>
                      <a:pt x="213" y="125"/>
                    </a:cubicBezTo>
                    <a:cubicBezTo>
                      <a:pt x="213" y="125"/>
                      <a:pt x="213" y="125"/>
                      <a:pt x="213" y="125"/>
                    </a:cubicBezTo>
                    <a:cubicBezTo>
                      <a:pt x="212" y="125"/>
                      <a:pt x="212" y="125"/>
                      <a:pt x="212" y="125"/>
                    </a:cubicBezTo>
                    <a:cubicBezTo>
                      <a:pt x="212" y="125"/>
                      <a:pt x="212" y="125"/>
                      <a:pt x="212" y="125"/>
                    </a:cubicBezTo>
                    <a:cubicBezTo>
                      <a:pt x="212" y="125"/>
                      <a:pt x="212" y="125"/>
                      <a:pt x="212" y="125"/>
                    </a:cubicBezTo>
                    <a:cubicBezTo>
                      <a:pt x="213" y="125"/>
                      <a:pt x="213" y="125"/>
                      <a:pt x="213" y="125"/>
                    </a:cubicBezTo>
                    <a:cubicBezTo>
                      <a:pt x="212" y="127"/>
                      <a:pt x="212" y="127"/>
                      <a:pt x="212" y="127"/>
                    </a:cubicBezTo>
                    <a:cubicBezTo>
                      <a:pt x="212" y="126"/>
                      <a:pt x="212" y="126"/>
                      <a:pt x="212" y="126"/>
                    </a:cubicBezTo>
                    <a:cubicBezTo>
                      <a:pt x="212" y="127"/>
                      <a:pt x="212" y="127"/>
                      <a:pt x="212" y="127"/>
                    </a:cubicBezTo>
                    <a:cubicBezTo>
                      <a:pt x="213" y="127"/>
                      <a:pt x="213" y="127"/>
                      <a:pt x="213" y="127"/>
                    </a:cubicBezTo>
                    <a:cubicBezTo>
                      <a:pt x="213" y="127"/>
                      <a:pt x="213" y="127"/>
                      <a:pt x="213" y="127"/>
                    </a:cubicBezTo>
                    <a:cubicBezTo>
                      <a:pt x="213" y="127"/>
                      <a:pt x="213" y="127"/>
                      <a:pt x="213" y="127"/>
                    </a:cubicBezTo>
                    <a:cubicBezTo>
                      <a:pt x="213" y="125"/>
                      <a:pt x="213" y="125"/>
                      <a:pt x="213" y="125"/>
                    </a:cubicBezTo>
                    <a:cubicBezTo>
                      <a:pt x="213" y="125"/>
                      <a:pt x="213" y="125"/>
                      <a:pt x="213" y="125"/>
                    </a:cubicBezTo>
                    <a:moveTo>
                      <a:pt x="171" y="127"/>
                    </a:moveTo>
                    <a:cubicBezTo>
                      <a:pt x="170" y="126"/>
                      <a:pt x="170" y="126"/>
                      <a:pt x="170" y="126"/>
                    </a:cubicBezTo>
                    <a:cubicBezTo>
                      <a:pt x="170" y="126"/>
                      <a:pt x="170" y="126"/>
                      <a:pt x="170" y="126"/>
                    </a:cubicBezTo>
                    <a:cubicBezTo>
                      <a:pt x="170" y="126"/>
                      <a:pt x="170" y="126"/>
                      <a:pt x="170" y="126"/>
                    </a:cubicBezTo>
                    <a:cubicBezTo>
                      <a:pt x="170" y="125"/>
                      <a:pt x="170" y="125"/>
                      <a:pt x="170" y="125"/>
                    </a:cubicBezTo>
                    <a:cubicBezTo>
                      <a:pt x="170" y="125"/>
                      <a:pt x="170" y="125"/>
                      <a:pt x="170" y="125"/>
                    </a:cubicBezTo>
                    <a:cubicBezTo>
                      <a:pt x="170" y="125"/>
                      <a:pt x="170" y="125"/>
                      <a:pt x="170" y="125"/>
                    </a:cubicBezTo>
                    <a:cubicBezTo>
                      <a:pt x="170" y="125"/>
                      <a:pt x="170" y="125"/>
                      <a:pt x="170" y="125"/>
                    </a:cubicBezTo>
                    <a:cubicBezTo>
                      <a:pt x="171" y="125"/>
                      <a:pt x="171" y="125"/>
                      <a:pt x="171" y="125"/>
                    </a:cubicBezTo>
                    <a:cubicBezTo>
                      <a:pt x="171" y="125"/>
                      <a:pt x="171" y="125"/>
                      <a:pt x="171" y="125"/>
                    </a:cubicBezTo>
                    <a:cubicBezTo>
                      <a:pt x="171" y="125"/>
                      <a:pt x="171" y="125"/>
                      <a:pt x="171" y="125"/>
                    </a:cubicBezTo>
                    <a:cubicBezTo>
                      <a:pt x="171" y="125"/>
                      <a:pt x="171" y="125"/>
                      <a:pt x="171" y="125"/>
                    </a:cubicBezTo>
                    <a:cubicBezTo>
                      <a:pt x="171" y="126"/>
                      <a:pt x="171" y="126"/>
                      <a:pt x="171" y="126"/>
                    </a:cubicBezTo>
                    <a:cubicBezTo>
                      <a:pt x="171" y="126"/>
                      <a:pt x="171" y="126"/>
                      <a:pt x="171" y="126"/>
                    </a:cubicBezTo>
                    <a:cubicBezTo>
                      <a:pt x="171" y="126"/>
                      <a:pt x="171" y="126"/>
                      <a:pt x="171" y="126"/>
                    </a:cubicBezTo>
                    <a:cubicBezTo>
                      <a:pt x="171" y="127"/>
                      <a:pt x="171" y="127"/>
                      <a:pt x="171" y="127"/>
                    </a:cubicBezTo>
                    <a:cubicBezTo>
                      <a:pt x="171" y="127"/>
                      <a:pt x="171" y="127"/>
                      <a:pt x="171" y="127"/>
                    </a:cubicBezTo>
                    <a:moveTo>
                      <a:pt x="170" y="124"/>
                    </a:moveTo>
                    <a:cubicBezTo>
                      <a:pt x="170" y="125"/>
                      <a:pt x="170" y="125"/>
                      <a:pt x="170" y="125"/>
                    </a:cubicBezTo>
                    <a:cubicBezTo>
                      <a:pt x="170" y="125"/>
                      <a:pt x="170" y="125"/>
                      <a:pt x="170" y="126"/>
                    </a:cubicBezTo>
                    <a:cubicBezTo>
                      <a:pt x="170" y="126"/>
                      <a:pt x="170" y="126"/>
                      <a:pt x="170" y="127"/>
                    </a:cubicBezTo>
                    <a:cubicBezTo>
                      <a:pt x="171" y="127"/>
                      <a:pt x="171" y="127"/>
                      <a:pt x="171" y="127"/>
                    </a:cubicBezTo>
                    <a:cubicBezTo>
                      <a:pt x="171" y="126"/>
                      <a:pt x="171" y="126"/>
                      <a:pt x="171" y="126"/>
                    </a:cubicBezTo>
                    <a:cubicBezTo>
                      <a:pt x="172" y="126"/>
                      <a:pt x="172" y="126"/>
                      <a:pt x="171" y="125"/>
                    </a:cubicBezTo>
                    <a:cubicBezTo>
                      <a:pt x="171" y="125"/>
                      <a:pt x="171" y="125"/>
                      <a:pt x="171" y="125"/>
                    </a:cubicBezTo>
                    <a:cubicBezTo>
                      <a:pt x="170" y="124"/>
                      <a:pt x="170" y="124"/>
                      <a:pt x="170" y="124"/>
                    </a:cubicBezTo>
                    <a:moveTo>
                      <a:pt x="209" y="124"/>
                    </a:moveTo>
                    <a:cubicBezTo>
                      <a:pt x="209" y="124"/>
                      <a:pt x="209" y="124"/>
                      <a:pt x="209" y="124"/>
                    </a:cubicBezTo>
                    <a:cubicBezTo>
                      <a:pt x="208" y="124"/>
                      <a:pt x="208" y="124"/>
                      <a:pt x="208" y="124"/>
                    </a:cubicBezTo>
                    <a:cubicBezTo>
                      <a:pt x="208" y="124"/>
                      <a:pt x="208" y="124"/>
                      <a:pt x="208" y="124"/>
                    </a:cubicBezTo>
                    <a:cubicBezTo>
                      <a:pt x="208" y="124"/>
                      <a:pt x="208" y="124"/>
                      <a:pt x="208" y="124"/>
                    </a:cubicBezTo>
                    <a:cubicBezTo>
                      <a:pt x="208" y="124"/>
                      <a:pt x="208" y="124"/>
                      <a:pt x="208" y="124"/>
                    </a:cubicBezTo>
                    <a:cubicBezTo>
                      <a:pt x="209" y="124"/>
                      <a:pt x="209" y="124"/>
                      <a:pt x="209" y="124"/>
                    </a:cubicBezTo>
                    <a:cubicBezTo>
                      <a:pt x="208" y="126"/>
                      <a:pt x="208" y="126"/>
                      <a:pt x="208" y="126"/>
                    </a:cubicBezTo>
                    <a:cubicBezTo>
                      <a:pt x="208" y="126"/>
                      <a:pt x="208" y="126"/>
                      <a:pt x="208" y="126"/>
                    </a:cubicBezTo>
                    <a:cubicBezTo>
                      <a:pt x="208" y="126"/>
                      <a:pt x="208" y="126"/>
                      <a:pt x="208" y="126"/>
                    </a:cubicBezTo>
                    <a:cubicBezTo>
                      <a:pt x="209" y="126"/>
                      <a:pt x="209" y="126"/>
                      <a:pt x="209" y="126"/>
                    </a:cubicBezTo>
                    <a:cubicBezTo>
                      <a:pt x="209" y="126"/>
                      <a:pt x="209" y="126"/>
                      <a:pt x="209" y="126"/>
                    </a:cubicBezTo>
                    <a:cubicBezTo>
                      <a:pt x="208" y="126"/>
                      <a:pt x="208" y="126"/>
                      <a:pt x="208" y="126"/>
                    </a:cubicBezTo>
                    <a:cubicBezTo>
                      <a:pt x="209" y="124"/>
                      <a:pt x="209" y="124"/>
                      <a:pt x="209" y="124"/>
                    </a:cubicBezTo>
                    <a:cubicBezTo>
                      <a:pt x="209" y="124"/>
                      <a:pt x="209" y="124"/>
                      <a:pt x="209" y="124"/>
                    </a:cubicBezTo>
                    <a:moveTo>
                      <a:pt x="175" y="126"/>
                    </a:moveTo>
                    <a:cubicBezTo>
                      <a:pt x="175" y="126"/>
                      <a:pt x="175" y="126"/>
                      <a:pt x="175" y="126"/>
                    </a:cubicBezTo>
                    <a:cubicBezTo>
                      <a:pt x="175" y="125"/>
                      <a:pt x="175" y="125"/>
                      <a:pt x="175" y="125"/>
                    </a:cubicBezTo>
                    <a:cubicBezTo>
                      <a:pt x="174" y="125"/>
                      <a:pt x="174" y="125"/>
                      <a:pt x="174" y="125"/>
                    </a:cubicBezTo>
                    <a:cubicBezTo>
                      <a:pt x="174" y="125"/>
                      <a:pt x="174" y="125"/>
                      <a:pt x="174" y="125"/>
                    </a:cubicBezTo>
                    <a:cubicBezTo>
                      <a:pt x="174" y="124"/>
                      <a:pt x="174" y="124"/>
                      <a:pt x="174" y="124"/>
                    </a:cubicBezTo>
                    <a:cubicBezTo>
                      <a:pt x="174" y="124"/>
                      <a:pt x="174" y="124"/>
                      <a:pt x="174" y="124"/>
                    </a:cubicBezTo>
                    <a:cubicBezTo>
                      <a:pt x="174" y="124"/>
                      <a:pt x="174" y="124"/>
                      <a:pt x="174" y="124"/>
                    </a:cubicBezTo>
                    <a:cubicBezTo>
                      <a:pt x="175" y="124"/>
                      <a:pt x="175" y="124"/>
                      <a:pt x="175" y="124"/>
                    </a:cubicBezTo>
                    <a:cubicBezTo>
                      <a:pt x="175" y="124"/>
                      <a:pt x="175" y="124"/>
                      <a:pt x="175" y="124"/>
                    </a:cubicBezTo>
                    <a:cubicBezTo>
                      <a:pt x="175" y="124"/>
                      <a:pt x="175" y="124"/>
                      <a:pt x="175" y="124"/>
                    </a:cubicBezTo>
                    <a:cubicBezTo>
                      <a:pt x="175" y="124"/>
                      <a:pt x="175" y="124"/>
                      <a:pt x="175" y="124"/>
                    </a:cubicBezTo>
                    <a:cubicBezTo>
                      <a:pt x="175" y="125"/>
                      <a:pt x="175" y="125"/>
                      <a:pt x="175" y="125"/>
                    </a:cubicBezTo>
                    <a:cubicBezTo>
                      <a:pt x="175" y="125"/>
                      <a:pt x="175" y="125"/>
                      <a:pt x="175" y="125"/>
                    </a:cubicBezTo>
                    <a:cubicBezTo>
                      <a:pt x="175" y="125"/>
                      <a:pt x="175" y="125"/>
                      <a:pt x="175" y="125"/>
                    </a:cubicBezTo>
                    <a:cubicBezTo>
                      <a:pt x="175" y="125"/>
                      <a:pt x="175" y="125"/>
                      <a:pt x="175" y="125"/>
                    </a:cubicBezTo>
                    <a:cubicBezTo>
                      <a:pt x="175" y="126"/>
                      <a:pt x="175" y="126"/>
                      <a:pt x="175" y="126"/>
                    </a:cubicBezTo>
                    <a:moveTo>
                      <a:pt x="175" y="123"/>
                    </a:moveTo>
                    <a:cubicBezTo>
                      <a:pt x="174" y="124"/>
                      <a:pt x="174" y="124"/>
                      <a:pt x="174" y="124"/>
                    </a:cubicBezTo>
                    <a:cubicBezTo>
                      <a:pt x="174" y="124"/>
                      <a:pt x="174" y="124"/>
                      <a:pt x="174" y="125"/>
                    </a:cubicBezTo>
                    <a:cubicBezTo>
                      <a:pt x="174" y="125"/>
                      <a:pt x="174" y="125"/>
                      <a:pt x="174" y="126"/>
                    </a:cubicBezTo>
                    <a:cubicBezTo>
                      <a:pt x="175" y="126"/>
                      <a:pt x="175" y="126"/>
                      <a:pt x="175" y="126"/>
                    </a:cubicBezTo>
                    <a:cubicBezTo>
                      <a:pt x="176" y="125"/>
                      <a:pt x="176" y="125"/>
                      <a:pt x="176" y="125"/>
                    </a:cubicBezTo>
                    <a:cubicBezTo>
                      <a:pt x="176" y="125"/>
                      <a:pt x="176" y="125"/>
                      <a:pt x="176" y="124"/>
                    </a:cubicBezTo>
                    <a:cubicBezTo>
                      <a:pt x="175" y="124"/>
                      <a:pt x="175" y="124"/>
                      <a:pt x="175" y="124"/>
                    </a:cubicBezTo>
                    <a:cubicBezTo>
                      <a:pt x="175" y="123"/>
                      <a:pt x="175" y="123"/>
                      <a:pt x="175" y="123"/>
                    </a:cubicBezTo>
                    <a:moveTo>
                      <a:pt x="204" y="125"/>
                    </a:moveTo>
                    <a:cubicBezTo>
                      <a:pt x="204" y="125"/>
                      <a:pt x="204" y="125"/>
                      <a:pt x="204" y="125"/>
                    </a:cubicBezTo>
                    <a:cubicBezTo>
                      <a:pt x="204" y="125"/>
                      <a:pt x="204" y="125"/>
                      <a:pt x="204" y="125"/>
                    </a:cubicBezTo>
                    <a:cubicBezTo>
                      <a:pt x="204" y="124"/>
                      <a:pt x="204" y="124"/>
                      <a:pt x="204" y="124"/>
                    </a:cubicBezTo>
                    <a:cubicBezTo>
                      <a:pt x="204" y="124"/>
                      <a:pt x="204" y="124"/>
                      <a:pt x="204" y="124"/>
                    </a:cubicBezTo>
                    <a:cubicBezTo>
                      <a:pt x="204" y="124"/>
                      <a:pt x="204" y="124"/>
                      <a:pt x="204" y="124"/>
                    </a:cubicBezTo>
                    <a:cubicBezTo>
                      <a:pt x="204" y="123"/>
                      <a:pt x="204" y="123"/>
                      <a:pt x="204" y="123"/>
                    </a:cubicBezTo>
                    <a:cubicBezTo>
                      <a:pt x="204" y="123"/>
                      <a:pt x="204" y="123"/>
                      <a:pt x="204" y="123"/>
                    </a:cubicBezTo>
                    <a:cubicBezTo>
                      <a:pt x="204" y="123"/>
                      <a:pt x="204" y="123"/>
                      <a:pt x="204" y="123"/>
                    </a:cubicBezTo>
                    <a:cubicBezTo>
                      <a:pt x="205" y="123"/>
                      <a:pt x="205" y="123"/>
                      <a:pt x="205" y="123"/>
                    </a:cubicBezTo>
                    <a:cubicBezTo>
                      <a:pt x="205" y="123"/>
                      <a:pt x="205" y="123"/>
                      <a:pt x="205" y="123"/>
                    </a:cubicBezTo>
                    <a:cubicBezTo>
                      <a:pt x="205" y="124"/>
                      <a:pt x="205" y="124"/>
                      <a:pt x="205" y="124"/>
                    </a:cubicBezTo>
                    <a:cubicBezTo>
                      <a:pt x="205" y="124"/>
                      <a:pt x="205" y="124"/>
                      <a:pt x="205" y="124"/>
                    </a:cubicBezTo>
                    <a:cubicBezTo>
                      <a:pt x="205" y="124"/>
                      <a:pt x="205" y="124"/>
                      <a:pt x="205" y="124"/>
                    </a:cubicBezTo>
                    <a:cubicBezTo>
                      <a:pt x="205" y="125"/>
                      <a:pt x="205" y="125"/>
                      <a:pt x="205" y="125"/>
                    </a:cubicBezTo>
                    <a:cubicBezTo>
                      <a:pt x="204" y="125"/>
                      <a:pt x="204" y="125"/>
                      <a:pt x="204" y="125"/>
                    </a:cubicBezTo>
                    <a:cubicBezTo>
                      <a:pt x="204" y="125"/>
                      <a:pt x="204" y="125"/>
                      <a:pt x="204" y="125"/>
                    </a:cubicBezTo>
                    <a:moveTo>
                      <a:pt x="204" y="123"/>
                    </a:moveTo>
                    <a:cubicBezTo>
                      <a:pt x="204" y="123"/>
                      <a:pt x="204" y="123"/>
                      <a:pt x="204" y="123"/>
                    </a:cubicBezTo>
                    <a:cubicBezTo>
                      <a:pt x="204" y="123"/>
                      <a:pt x="204" y="123"/>
                      <a:pt x="204" y="124"/>
                    </a:cubicBezTo>
                    <a:cubicBezTo>
                      <a:pt x="203" y="124"/>
                      <a:pt x="203" y="125"/>
                      <a:pt x="204" y="125"/>
                    </a:cubicBezTo>
                    <a:cubicBezTo>
                      <a:pt x="204" y="125"/>
                      <a:pt x="204" y="125"/>
                      <a:pt x="204" y="125"/>
                    </a:cubicBezTo>
                    <a:cubicBezTo>
                      <a:pt x="205" y="125"/>
                      <a:pt x="205" y="125"/>
                      <a:pt x="205" y="125"/>
                    </a:cubicBezTo>
                    <a:cubicBezTo>
                      <a:pt x="205" y="125"/>
                      <a:pt x="205" y="125"/>
                      <a:pt x="205" y="124"/>
                    </a:cubicBezTo>
                    <a:cubicBezTo>
                      <a:pt x="205" y="124"/>
                      <a:pt x="205" y="123"/>
                      <a:pt x="205" y="123"/>
                    </a:cubicBezTo>
                    <a:cubicBezTo>
                      <a:pt x="204" y="123"/>
                      <a:pt x="204" y="123"/>
                      <a:pt x="204" y="123"/>
                    </a:cubicBezTo>
                    <a:moveTo>
                      <a:pt x="179" y="123"/>
                    </a:moveTo>
                    <a:cubicBezTo>
                      <a:pt x="179" y="123"/>
                      <a:pt x="179" y="123"/>
                      <a:pt x="179" y="123"/>
                    </a:cubicBezTo>
                    <a:cubicBezTo>
                      <a:pt x="179" y="123"/>
                      <a:pt x="179" y="123"/>
                      <a:pt x="179" y="123"/>
                    </a:cubicBezTo>
                    <a:cubicBezTo>
                      <a:pt x="179" y="123"/>
                      <a:pt x="179" y="123"/>
                      <a:pt x="179" y="123"/>
                    </a:cubicBezTo>
                    <a:cubicBezTo>
                      <a:pt x="178" y="123"/>
                      <a:pt x="178" y="123"/>
                      <a:pt x="178" y="123"/>
                    </a:cubicBezTo>
                    <a:cubicBezTo>
                      <a:pt x="178" y="123"/>
                      <a:pt x="178" y="123"/>
                      <a:pt x="178" y="123"/>
                    </a:cubicBezTo>
                    <a:cubicBezTo>
                      <a:pt x="178" y="123"/>
                      <a:pt x="178" y="123"/>
                      <a:pt x="178" y="123"/>
                    </a:cubicBezTo>
                    <a:cubicBezTo>
                      <a:pt x="179" y="123"/>
                      <a:pt x="179" y="123"/>
                      <a:pt x="179" y="123"/>
                    </a:cubicBezTo>
                    <a:cubicBezTo>
                      <a:pt x="179" y="125"/>
                      <a:pt x="179" y="125"/>
                      <a:pt x="179" y="125"/>
                    </a:cubicBezTo>
                    <a:cubicBezTo>
                      <a:pt x="179" y="125"/>
                      <a:pt x="179" y="125"/>
                      <a:pt x="179" y="125"/>
                    </a:cubicBezTo>
                    <a:cubicBezTo>
                      <a:pt x="179" y="125"/>
                      <a:pt x="179" y="125"/>
                      <a:pt x="179" y="125"/>
                    </a:cubicBezTo>
                    <a:cubicBezTo>
                      <a:pt x="180" y="125"/>
                      <a:pt x="180" y="125"/>
                      <a:pt x="180" y="125"/>
                    </a:cubicBezTo>
                    <a:cubicBezTo>
                      <a:pt x="180" y="125"/>
                      <a:pt x="180" y="125"/>
                      <a:pt x="180" y="125"/>
                    </a:cubicBezTo>
                    <a:cubicBezTo>
                      <a:pt x="179" y="125"/>
                      <a:pt x="179" y="125"/>
                      <a:pt x="179" y="125"/>
                    </a:cubicBezTo>
                    <a:cubicBezTo>
                      <a:pt x="179" y="123"/>
                      <a:pt x="179" y="123"/>
                      <a:pt x="179" y="123"/>
                    </a:cubicBezTo>
                    <a:moveTo>
                      <a:pt x="149" y="123"/>
                    </a:moveTo>
                    <a:cubicBezTo>
                      <a:pt x="148" y="123"/>
                      <a:pt x="147" y="124"/>
                      <a:pt x="146" y="124"/>
                    </a:cubicBezTo>
                    <a:cubicBezTo>
                      <a:pt x="147" y="125"/>
                      <a:pt x="147" y="125"/>
                      <a:pt x="147" y="125"/>
                    </a:cubicBezTo>
                    <a:cubicBezTo>
                      <a:pt x="148" y="124"/>
                      <a:pt x="148" y="124"/>
                      <a:pt x="149" y="123"/>
                    </a:cubicBezTo>
                    <a:cubicBezTo>
                      <a:pt x="149" y="123"/>
                      <a:pt x="149" y="123"/>
                      <a:pt x="149" y="123"/>
                    </a:cubicBezTo>
                    <a:moveTo>
                      <a:pt x="234" y="123"/>
                    </a:moveTo>
                    <a:cubicBezTo>
                      <a:pt x="233" y="123"/>
                      <a:pt x="233" y="123"/>
                      <a:pt x="233" y="123"/>
                    </a:cubicBezTo>
                    <a:cubicBezTo>
                      <a:pt x="234" y="124"/>
                      <a:pt x="235" y="124"/>
                      <a:pt x="236" y="125"/>
                    </a:cubicBezTo>
                    <a:cubicBezTo>
                      <a:pt x="236" y="124"/>
                      <a:pt x="236" y="124"/>
                      <a:pt x="236" y="124"/>
                    </a:cubicBezTo>
                    <a:cubicBezTo>
                      <a:pt x="236" y="124"/>
                      <a:pt x="235" y="123"/>
                      <a:pt x="234" y="123"/>
                    </a:cubicBezTo>
                    <a:moveTo>
                      <a:pt x="200" y="122"/>
                    </a:moveTo>
                    <a:cubicBezTo>
                      <a:pt x="200" y="122"/>
                      <a:pt x="200" y="122"/>
                      <a:pt x="200" y="122"/>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4"/>
                      <a:pt x="200" y="124"/>
                      <a:pt x="200" y="124"/>
                    </a:cubicBezTo>
                    <a:cubicBezTo>
                      <a:pt x="199" y="124"/>
                      <a:pt x="199" y="124"/>
                      <a:pt x="199" y="124"/>
                    </a:cubicBezTo>
                    <a:cubicBezTo>
                      <a:pt x="199" y="124"/>
                      <a:pt x="199" y="124"/>
                      <a:pt x="199" y="124"/>
                    </a:cubicBezTo>
                    <a:cubicBezTo>
                      <a:pt x="201" y="125"/>
                      <a:pt x="201" y="125"/>
                      <a:pt x="201" y="125"/>
                    </a:cubicBezTo>
                    <a:cubicBezTo>
                      <a:pt x="201" y="124"/>
                      <a:pt x="201" y="124"/>
                      <a:pt x="201" y="124"/>
                    </a:cubicBezTo>
                    <a:cubicBezTo>
                      <a:pt x="200" y="124"/>
                      <a:pt x="200" y="124"/>
                      <a:pt x="200" y="124"/>
                    </a:cubicBezTo>
                    <a:cubicBezTo>
                      <a:pt x="200" y="122"/>
                      <a:pt x="200" y="122"/>
                      <a:pt x="200" y="122"/>
                    </a:cubicBezTo>
                    <a:cubicBezTo>
                      <a:pt x="200" y="122"/>
                      <a:pt x="200" y="122"/>
                      <a:pt x="200" y="122"/>
                    </a:cubicBezTo>
                    <a:moveTo>
                      <a:pt x="183" y="124"/>
                    </a:moveTo>
                    <a:cubicBezTo>
                      <a:pt x="183" y="124"/>
                      <a:pt x="183" y="124"/>
                      <a:pt x="183" y="124"/>
                    </a:cubicBezTo>
                    <a:cubicBezTo>
                      <a:pt x="183" y="124"/>
                      <a:pt x="183" y="124"/>
                      <a:pt x="183" y="124"/>
                    </a:cubicBezTo>
                    <a:cubicBezTo>
                      <a:pt x="183" y="124"/>
                      <a:pt x="183" y="124"/>
                      <a:pt x="183" y="124"/>
                    </a:cubicBezTo>
                    <a:cubicBezTo>
                      <a:pt x="183" y="123"/>
                      <a:pt x="183" y="123"/>
                      <a:pt x="183" y="123"/>
                    </a:cubicBezTo>
                    <a:cubicBezTo>
                      <a:pt x="183" y="123"/>
                      <a:pt x="183" y="123"/>
                      <a:pt x="183" y="123"/>
                    </a:cubicBezTo>
                    <a:cubicBezTo>
                      <a:pt x="183" y="123"/>
                      <a:pt x="183" y="123"/>
                      <a:pt x="183" y="123"/>
                    </a:cubicBezTo>
                    <a:cubicBezTo>
                      <a:pt x="183" y="123"/>
                      <a:pt x="183" y="123"/>
                      <a:pt x="183" y="123"/>
                    </a:cubicBezTo>
                    <a:cubicBezTo>
                      <a:pt x="183" y="122"/>
                      <a:pt x="183" y="122"/>
                      <a:pt x="183" y="122"/>
                    </a:cubicBezTo>
                    <a:cubicBezTo>
                      <a:pt x="183" y="122"/>
                      <a:pt x="183" y="122"/>
                      <a:pt x="183" y="122"/>
                    </a:cubicBezTo>
                    <a:cubicBezTo>
                      <a:pt x="183" y="123"/>
                      <a:pt x="183" y="123"/>
                      <a:pt x="183" y="123"/>
                    </a:cubicBezTo>
                    <a:cubicBezTo>
                      <a:pt x="184" y="123"/>
                      <a:pt x="184" y="123"/>
                      <a:pt x="184" y="123"/>
                    </a:cubicBezTo>
                    <a:cubicBezTo>
                      <a:pt x="184" y="123"/>
                      <a:pt x="184" y="123"/>
                      <a:pt x="184" y="123"/>
                    </a:cubicBezTo>
                    <a:cubicBezTo>
                      <a:pt x="184" y="124"/>
                      <a:pt x="184" y="124"/>
                      <a:pt x="184" y="124"/>
                    </a:cubicBezTo>
                    <a:cubicBezTo>
                      <a:pt x="184" y="124"/>
                      <a:pt x="184" y="124"/>
                      <a:pt x="184" y="124"/>
                    </a:cubicBezTo>
                    <a:cubicBezTo>
                      <a:pt x="184" y="124"/>
                      <a:pt x="184" y="124"/>
                      <a:pt x="184" y="124"/>
                    </a:cubicBezTo>
                    <a:cubicBezTo>
                      <a:pt x="183" y="124"/>
                      <a:pt x="183" y="124"/>
                      <a:pt x="183" y="124"/>
                    </a:cubicBezTo>
                    <a:moveTo>
                      <a:pt x="183" y="122"/>
                    </a:moveTo>
                    <a:cubicBezTo>
                      <a:pt x="182" y="123"/>
                      <a:pt x="182" y="123"/>
                      <a:pt x="182" y="123"/>
                    </a:cubicBezTo>
                    <a:cubicBezTo>
                      <a:pt x="182" y="123"/>
                      <a:pt x="182" y="123"/>
                      <a:pt x="182" y="123"/>
                    </a:cubicBezTo>
                    <a:cubicBezTo>
                      <a:pt x="182" y="124"/>
                      <a:pt x="183" y="124"/>
                      <a:pt x="183" y="124"/>
                    </a:cubicBezTo>
                    <a:cubicBezTo>
                      <a:pt x="183" y="125"/>
                      <a:pt x="183" y="125"/>
                      <a:pt x="183" y="125"/>
                    </a:cubicBezTo>
                    <a:cubicBezTo>
                      <a:pt x="184" y="124"/>
                      <a:pt x="184" y="124"/>
                      <a:pt x="184" y="124"/>
                    </a:cubicBezTo>
                    <a:cubicBezTo>
                      <a:pt x="184" y="124"/>
                      <a:pt x="184" y="124"/>
                      <a:pt x="184" y="123"/>
                    </a:cubicBezTo>
                    <a:cubicBezTo>
                      <a:pt x="184" y="123"/>
                      <a:pt x="184" y="123"/>
                      <a:pt x="184" y="122"/>
                    </a:cubicBezTo>
                    <a:cubicBezTo>
                      <a:pt x="183" y="122"/>
                      <a:pt x="183" y="122"/>
                      <a:pt x="183" y="122"/>
                    </a:cubicBezTo>
                    <a:moveTo>
                      <a:pt x="196" y="124"/>
                    </a:moveTo>
                    <a:cubicBezTo>
                      <a:pt x="196" y="124"/>
                      <a:pt x="196" y="124"/>
                      <a:pt x="196" y="124"/>
                    </a:cubicBezTo>
                    <a:cubicBezTo>
                      <a:pt x="195" y="124"/>
                      <a:pt x="195" y="124"/>
                      <a:pt x="195" y="124"/>
                    </a:cubicBezTo>
                    <a:cubicBezTo>
                      <a:pt x="195" y="123"/>
                      <a:pt x="195" y="123"/>
                      <a:pt x="195" y="123"/>
                    </a:cubicBezTo>
                    <a:cubicBezTo>
                      <a:pt x="195" y="123"/>
                      <a:pt x="195" y="123"/>
                      <a:pt x="195" y="123"/>
                    </a:cubicBezTo>
                    <a:cubicBezTo>
                      <a:pt x="195" y="123"/>
                      <a:pt x="195" y="123"/>
                      <a:pt x="195" y="123"/>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2"/>
                      <a:pt x="196" y="122"/>
                      <a:pt x="196" y="122"/>
                    </a:cubicBezTo>
                    <a:cubicBezTo>
                      <a:pt x="196" y="123"/>
                      <a:pt x="196" y="123"/>
                      <a:pt x="196" y="123"/>
                    </a:cubicBezTo>
                    <a:cubicBezTo>
                      <a:pt x="196" y="123"/>
                      <a:pt x="196" y="123"/>
                      <a:pt x="196" y="123"/>
                    </a:cubicBezTo>
                    <a:cubicBezTo>
                      <a:pt x="196" y="123"/>
                      <a:pt x="196" y="123"/>
                      <a:pt x="196" y="123"/>
                    </a:cubicBezTo>
                    <a:cubicBezTo>
                      <a:pt x="196" y="124"/>
                      <a:pt x="196" y="124"/>
                      <a:pt x="196" y="124"/>
                    </a:cubicBezTo>
                    <a:cubicBezTo>
                      <a:pt x="196" y="124"/>
                      <a:pt x="196" y="124"/>
                      <a:pt x="196" y="124"/>
                    </a:cubicBezTo>
                    <a:cubicBezTo>
                      <a:pt x="196" y="124"/>
                      <a:pt x="196" y="124"/>
                      <a:pt x="196" y="124"/>
                    </a:cubicBezTo>
                    <a:moveTo>
                      <a:pt x="196" y="122"/>
                    </a:moveTo>
                    <a:cubicBezTo>
                      <a:pt x="195" y="122"/>
                      <a:pt x="195" y="122"/>
                      <a:pt x="195" y="122"/>
                    </a:cubicBezTo>
                    <a:cubicBezTo>
                      <a:pt x="195" y="122"/>
                      <a:pt x="195" y="123"/>
                      <a:pt x="195" y="123"/>
                    </a:cubicBezTo>
                    <a:cubicBezTo>
                      <a:pt x="195" y="123"/>
                      <a:pt x="195" y="124"/>
                      <a:pt x="195" y="124"/>
                    </a:cubicBezTo>
                    <a:cubicBezTo>
                      <a:pt x="196" y="124"/>
                      <a:pt x="196" y="124"/>
                      <a:pt x="196" y="124"/>
                    </a:cubicBezTo>
                    <a:cubicBezTo>
                      <a:pt x="196" y="124"/>
                      <a:pt x="196" y="124"/>
                      <a:pt x="196" y="124"/>
                    </a:cubicBezTo>
                    <a:cubicBezTo>
                      <a:pt x="197" y="124"/>
                      <a:pt x="197" y="124"/>
                      <a:pt x="197" y="123"/>
                    </a:cubicBezTo>
                    <a:cubicBezTo>
                      <a:pt x="197" y="123"/>
                      <a:pt x="197" y="122"/>
                      <a:pt x="197" y="122"/>
                    </a:cubicBezTo>
                    <a:cubicBezTo>
                      <a:pt x="196" y="122"/>
                      <a:pt x="196" y="122"/>
                      <a:pt x="196" y="122"/>
                    </a:cubicBezTo>
                    <a:moveTo>
                      <a:pt x="188" y="122"/>
                    </a:move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2"/>
                      <a:pt x="187" y="122"/>
                      <a:pt x="187" y="122"/>
                    </a:cubicBezTo>
                    <a:cubicBezTo>
                      <a:pt x="187" y="124"/>
                      <a:pt x="187" y="124"/>
                      <a:pt x="187" y="124"/>
                    </a:cubicBezTo>
                    <a:cubicBezTo>
                      <a:pt x="187" y="124"/>
                      <a:pt x="187" y="124"/>
                      <a:pt x="187" y="124"/>
                    </a:cubicBezTo>
                    <a:cubicBezTo>
                      <a:pt x="187" y="124"/>
                      <a:pt x="187" y="124"/>
                      <a:pt x="187" y="124"/>
                    </a:cubicBezTo>
                    <a:cubicBezTo>
                      <a:pt x="188" y="124"/>
                      <a:pt x="188" y="124"/>
                      <a:pt x="188" y="124"/>
                    </a:cubicBezTo>
                    <a:cubicBezTo>
                      <a:pt x="188" y="124"/>
                      <a:pt x="188" y="124"/>
                      <a:pt x="188" y="124"/>
                    </a:cubicBezTo>
                    <a:cubicBezTo>
                      <a:pt x="188" y="124"/>
                      <a:pt x="188" y="124"/>
                      <a:pt x="188" y="124"/>
                    </a:cubicBezTo>
                    <a:cubicBezTo>
                      <a:pt x="188" y="122"/>
                      <a:pt x="188" y="122"/>
                      <a:pt x="188" y="122"/>
                    </a:cubicBezTo>
                    <a:moveTo>
                      <a:pt x="192" y="122"/>
                    </a:moveTo>
                    <a:cubicBezTo>
                      <a:pt x="192" y="122"/>
                      <a:pt x="192" y="122"/>
                      <a:pt x="192" y="122"/>
                    </a:cubicBezTo>
                    <a:cubicBezTo>
                      <a:pt x="192" y="122"/>
                      <a:pt x="192" y="122"/>
                      <a:pt x="192" y="122"/>
                    </a:cubicBezTo>
                    <a:cubicBezTo>
                      <a:pt x="191" y="122"/>
                      <a:pt x="191" y="122"/>
                      <a:pt x="191" y="122"/>
                    </a:cubicBezTo>
                    <a:cubicBezTo>
                      <a:pt x="191" y="122"/>
                      <a:pt x="191" y="122"/>
                      <a:pt x="191" y="122"/>
                    </a:cubicBezTo>
                    <a:cubicBezTo>
                      <a:pt x="191" y="122"/>
                      <a:pt x="191" y="122"/>
                      <a:pt x="191" y="122"/>
                    </a:cubicBezTo>
                    <a:cubicBezTo>
                      <a:pt x="191" y="122"/>
                      <a:pt x="191" y="122"/>
                      <a:pt x="191" y="122"/>
                    </a:cubicBezTo>
                    <a:cubicBezTo>
                      <a:pt x="192" y="122"/>
                      <a:pt x="192" y="122"/>
                      <a:pt x="192" y="122"/>
                    </a:cubicBezTo>
                    <a:cubicBezTo>
                      <a:pt x="192" y="124"/>
                      <a:pt x="192" y="124"/>
                      <a:pt x="192" y="124"/>
                    </a:cubicBezTo>
                    <a:cubicBezTo>
                      <a:pt x="191" y="124"/>
                      <a:pt x="191" y="124"/>
                      <a:pt x="191" y="124"/>
                    </a:cubicBezTo>
                    <a:cubicBezTo>
                      <a:pt x="191" y="124"/>
                      <a:pt x="191" y="124"/>
                      <a:pt x="191" y="124"/>
                    </a:cubicBezTo>
                    <a:cubicBezTo>
                      <a:pt x="192" y="124"/>
                      <a:pt x="192" y="124"/>
                      <a:pt x="192" y="124"/>
                    </a:cubicBezTo>
                    <a:cubicBezTo>
                      <a:pt x="192" y="124"/>
                      <a:pt x="192" y="124"/>
                      <a:pt x="192" y="124"/>
                    </a:cubicBezTo>
                    <a:cubicBezTo>
                      <a:pt x="192" y="124"/>
                      <a:pt x="192" y="124"/>
                      <a:pt x="192" y="124"/>
                    </a:cubicBezTo>
                    <a:cubicBezTo>
                      <a:pt x="192" y="122"/>
                      <a:pt x="192" y="122"/>
                      <a:pt x="192" y="122"/>
                    </a:cubicBezTo>
                    <a:moveTo>
                      <a:pt x="153" y="120"/>
                    </a:moveTo>
                    <a:cubicBezTo>
                      <a:pt x="152" y="121"/>
                      <a:pt x="151" y="121"/>
                      <a:pt x="151" y="122"/>
                    </a:cubicBezTo>
                    <a:cubicBezTo>
                      <a:pt x="151" y="123"/>
                      <a:pt x="151" y="123"/>
                      <a:pt x="151" y="123"/>
                    </a:cubicBezTo>
                    <a:cubicBezTo>
                      <a:pt x="152" y="122"/>
                      <a:pt x="153" y="122"/>
                      <a:pt x="154" y="121"/>
                    </a:cubicBezTo>
                    <a:cubicBezTo>
                      <a:pt x="153" y="120"/>
                      <a:pt x="153" y="120"/>
                      <a:pt x="153" y="120"/>
                    </a:cubicBezTo>
                    <a:moveTo>
                      <a:pt x="229" y="120"/>
                    </a:moveTo>
                    <a:cubicBezTo>
                      <a:pt x="229" y="121"/>
                      <a:pt x="229" y="121"/>
                      <a:pt x="229" y="121"/>
                    </a:cubicBezTo>
                    <a:cubicBezTo>
                      <a:pt x="230" y="122"/>
                      <a:pt x="231" y="122"/>
                      <a:pt x="232" y="123"/>
                    </a:cubicBezTo>
                    <a:cubicBezTo>
                      <a:pt x="232" y="122"/>
                      <a:pt x="232" y="122"/>
                      <a:pt x="232" y="122"/>
                    </a:cubicBezTo>
                    <a:cubicBezTo>
                      <a:pt x="231" y="121"/>
                      <a:pt x="230" y="121"/>
                      <a:pt x="229" y="120"/>
                    </a:cubicBezTo>
                    <a:moveTo>
                      <a:pt x="158" y="119"/>
                    </a:moveTo>
                    <a:cubicBezTo>
                      <a:pt x="157" y="119"/>
                      <a:pt x="156" y="119"/>
                      <a:pt x="155" y="120"/>
                    </a:cubicBezTo>
                    <a:cubicBezTo>
                      <a:pt x="155" y="121"/>
                      <a:pt x="155" y="121"/>
                      <a:pt x="155" y="121"/>
                    </a:cubicBezTo>
                    <a:cubicBezTo>
                      <a:pt x="156" y="120"/>
                      <a:pt x="157" y="120"/>
                      <a:pt x="158" y="119"/>
                    </a:cubicBezTo>
                    <a:cubicBezTo>
                      <a:pt x="158" y="119"/>
                      <a:pt x="158" y="119"/>
                      <a:pt x="158" y="119"/>
                    </a:cubicBezTo>
                    <a:moveTo>
                      <a:pt x="225" y="119"/>
                    </a:moveTo>
                    <a:cubicBezTo>
                      <a:pt x="225" y="119"/>
                      <a:pt x="225" y="119"/>
                      <a:pt x="225" y="119"/>
                    </a:cubicBezTo>
                    <a:cubicBezTo>
                      <a:pt x="226" y="120"/>
                      <a:pt x="227" y="120"/>
                      <a:pt x="227" y="121"/>
                    </a:cubicBezTo>
                    <a:cubicBezTo>
                      <a:pt x="228" y="120"/>
                      <a:pt x="228" y="120"/>
                      <a:pt x="228" y="120"/>
                    </a:cubicBezTo>
                    <a:cubicBezTo>
                      <a:pt x="227" y="119"/>
                      <a:pt x="226" y="119"/>
                      <a:pt x="225" y="119"/>
                    </a:cubicBezTo>
                    <a:moveTo>
                      <a:pt x="213" y="118"/>
                    </a:moveTo>
                    <a:cubicBezTo>
                      <a:pt x="212" y="121"/>
                      <a:pt x="212" y="121"/>
                      <a:pt x="212" y="121"/>
                    </a:cubicBezTo>
                    <a:cubicBezTo>
                      <a:pt x="222" y="124"/>
                      <a:pt x="231" y="128"/>
                      <a:pt x="240" y="134"/>
                    </a:cubicBezTo>
                    <a:cubicBezTo>
                      <a:pt x="245" y="134"/>
                      <a:pt x="245" y="134"/>
                      <a:pt x="245" y="134"/>
                    </a:cubicBezTo>
                    <a:cubicBezTo>
                      <a:pt x="241" y="131"/>
                      <a:pt x="237" y="129"/>
                      <a:pt x="233" y="126"/>
                    </a:cubicBezTo>
                    <a:cubicBezTo>
                      <a:pt x="227" y="123"/>
                      <a:pt x="220" y="120"/>
                      <a:pt x="213" y="118"/>
                    </a:cubicBezTo>
                    <a:moveTo>
                      <a:pt x="170" y="118"/>
                    </a:moveTo>
                    <a:cubicBezTo>
                      <a:pt x="166" y="119"/>
                      <a:pt x="162" y="121"/>
                      <a:pt x="158" y="122"/>
                    </a:cubicBezTo>
                    <a:cubicBezTo>
                      <a:pt x="159" y="125"/>
                      <a:pt x="159" y="125"/>
                      <a:pt x="159" y="125"/>
                    </a:cubicBezTo>
                    <a:cubicBezTo>
                      <a:pt x="163" y="124"/>
                      <a:pt x="167" y="122"/>
                      <a:pt x="171" y="121"/>
                    </a:cubicBezTo>
                    <a:cubicBezTo>
                      <a:pt x="170" y="118"/>
                      <a:pt x="170" y="118"/>
                      <a:pt x="170" y="118"/>
                    </a:cubicBezTo>
                    <a:moveTo>
                      <a:pt x="162" y="117"/>
                    </a:moveTo>
                    <a:cubicBezTo>
                      <a:pt x="161" y="117"/>
                      <a:pt x="160" y="118"/>
                      <a:pt x="159" y="118"/>
                    </a:cubicBezTo>
                    <a:cubicBezTo>
                      <a:pt x="160" y="119"/>
                      <a:pt x="160" y="119"/>
                      <a:pt x="160" y="119"/>
                    </a:cubicBezTo>
                    <a:cubicBezTo>
                      <a:pt x="161" y="118"/>
                      <a:pt x="162" y="118"/>
                      <a:pt x="162" y="118"/>
                    </a:cubicBezTo>
                    <a:cubicBezTo>
                      <a:pt x="162" y="117"/>
                      <a:pt x="162" y="117"/>
                      <a:pt x="162" y="117"/>
                    </a:cubicBezTo>
                    <a:moveTo>
                      <a:pt x="221" y="117"/>
                    </a:moveTo>
                    <a:cubicBezTo>
                      <a:pt x="220" y="118"/>
                      <a:pt x="220" y="118"/>
                      <a:pt x="220" y="118"/>
                    </a:cubicBezTo>
                    <a:cubicBezTo>
                      <a:pt x="221" y="118"/>
                      <a:pt x="222" y="118"/>
                      <a:pt x="223" y="119"/>
                    </a:cubicBezTo>
                    <a:cubicBezTo>
                      <a:pt x="223" y="118"/>
                      <a:pt x="223" y="118"/>
                      <a:pt x="223" y="118"/>
                    </a:cubicBezTo>
                    <a:cubicBezTo>
                      <a:pt x="222" y="118"/>
                      <a:pt x="221" y="117"/>
                      <a:pt x="221" y="117"/>
                    </a:cubicBezTo>
                    <a:moveTo>
                      <a:pt x="191" y="116"/>
                    </a:moveTo>
                    <a:cubicBezTo>
                      <a:pt x="187" y="116"/>
                      <a:pt x="183" y="116"/>
                      <a:pt x="178" y="117"/>
                    </a:cubicBezTo>
                    <a:cubicBezTo>
                      <a:pt x="179" y="120"/>
                      <a:pt x="179" y="120"/>
                      <a:pt x="179" y="120"/>
                    </a:cubicBezTo>
                    <a:cubicBezTo>
                      <a:pt x="183" y="119"/>
                      <a:pt x="187" y="119"/>
                      <a:pt x="191" y="119"/>
                    </a:cubicBezTo>
                    <a:cubicBezTo>
                      <a:pt x="192" y="119"/>
                      <a:pt x="193" y="119"/>
                      <a:pt x="194" y="119"/>
                    </a:cubicBezTo>
                    <a:cubicBezTo>
                      <a:pt x="194" y="116"/>
                      <a:pt x="194" y="116"/>
                      <a:pt x="194" y="116"/>
                    </a:cubicBezTo>
                    <a:cubicBezTo>
                      <a:pt x="193" y="116"/>
                      <a:pt x="192" y="116"/>
                      <a:pt x="191" y="116"/>
                    </a:cubicBezTo>
                    <a:moveTo>
                      <a:pt x="167" y="116"/>
                    </a:moveTo>
                    <a:cubicBezTo>
                      <a:pt x="166" y="116"/>
                      <a:pt x="165" y="116"/>
                      <a:pt x="164" y="116"/>
                    </a:cubicBezTo>
                    <a:cubicBezTo>
                      <a:pt x="164" y="117"/>
                      <a:pt x="164" y="117"/>
                      <a:pt x="164" y="117"/>
                    </a:cubicBezTo>
                    <a:cubicBezTo>
                      <a:pt x="165" y="117"/>
                      <a:pt x="166" y="117"/>
                      <a:pt x="167" y="116"/>
                    </a:cubicBezTo>
                    <a:cubicBezTo>
                      <a:pt x="167" y="116"/>
                      <a:pt x="167" y="116"/>
                      <a:pt x="167" y="116"/>
                    </a:cubicBezTo>
                    <a:moveTo>
                      <a:pt x="216" y="116"/>
                    </a:moveTo>
                    <a:cubicBezTo>
                      <a:pt x="216" y="116"/>
                      <a:pt x="216" y="116"/>
                      <a:pt x="216" y="116"/>
                    </a:cubicBezTo>
                    <a:cubicBezTo>
                      <a:pt x="217" y="117"/>
                      <a:pt x="218" y="117"/>
                      <a:pt x="219" y="117"/>
                    </a:cubicBezTo>
                    <a:cubicBezTo>
                      <a:pt x="219" y="116"/>
                      <a:pt x="219" y="116"/>
                      <a:pt x="219" y="116"/>
                    </a:cubicBezTo>
                    <a:cubicBezTo>
                      <a:pt x="218" y="116"/>
                      <a:pt x="217" y="116"/>
                      <a:pt x="216" y="116"/>
                    </a:cubicBezTo>
                    <a:moveTo>
                      <a:pt x="171" y="114"/>
                    </a:moveTo>
                    <a:cubicBezTo>
                      <a:pt x="170" y="115"/>
                      <a:pt x="169" y="115"/>
                      <a:pt x="168" y="115"/>
                    </a:cubicBezTo>
                    <a:cubicBezTo>
                      <a:pt x="169" y="116"/>
                      <a:pt x="169" y="116"/>
                      <a:pt x="169" y="116"/>
                    </a:cubicBezTo>
                    <a:cubicBezTo>
                      <a:pt x="170" y="116"/>
                      <a:pt x="171" y="115"/>
                      <a:pt x="172" y="115"/>
                    </a:cubicBezTo>
                    <a:cubicBezTo>
                      <a:pt x="171" y="114"/>
                      <a:pt x="171" y="114"/>
                      <a:pt x="171" y="114"/>
                    </a:cubicBezTo>
                    <a:moveTo>
                      <a:pt x="211" y="114"/>
                    </a:moveTo>
                    <a:cubicBezTo>
                      <a:pt x="211" y="115"/>
                      <a:pt x="211" y="115"/>
                      <a:pt x="211" y="115"/>
                    </a:cubicBezTo>
                    <a:cubicBezTo>
                      <a:pt x="212" y="115"/>
                      <a:pt x="213" y="116"/>
                      <a:pt x="214" y="116"/>
                    </a:cubicBezTo>
                    <a:cubicBezTo>
                      <a:pt x="214" y="115"/>
                      <a:pt x="214" y="115"/>
                      <a:pt x="214" y="115"/>
                    </a:cubicBezTo>
                    <a:cubicBezTo>
                      <a:pt x="213" y="115"/>
                      <a:pt x="212" y="115"/>
                      <a:pt x="211" y="114"/>
                    </a:cubicBezTo>
                    <a:moveTo>
                      <a:pt x="176" y="113"/>
                    </a:moveTo>
                    <a:cubicBezTo>
                      <a:pt x="175" y="114"/>
                      <a:pt x="174" y="114"/>
                      <a:pt x="173" y="114"/>
                    </a:cubicBezTo>
                    <a:cubicBezTo>
                      <a:pt x="173" y="115"/>
                      <a:pt x="173" y="115"/>
                      <a:pt x="173" y="115"/>
                    </a:cubicBezTo>
                    <a:cubicBezTo>
                      <a:pt x="174" y="115"/>
                      <a:pt x="175" y="115"/>
                      <a:pt x="176" y="114"/>
                    </a:cubicBezTo>
                    <a:cubicBezTo>
                      <a:pt x="176" y="113"/>
                      <a:pt x="176" y="113"/>
                      <a:pt x="176" y="113"/>
                    </a:cubicBezTo>
                    <a:moveTo>
                      <a:pt x="207" y="113"/>
                    </a:moveTo>
                    <a:cubicBezTo>
                      <a:pt x="206" y="114"/>
                      <a:pt x="206" y="114"/>
                      <a:pt x="206" y="114"/>
                    </a:cubicBezTo>
                    <a:cubicBezTo>
                      <a:pt x="207" y="115"/>
                      <a:pt x="208" y="115"/>
                      <a:pt x="209" y="115"/>
                    </a:cubicBezTo>
                    <a:cubicBezTo>
                      <a:pt x="210" y="114"/>
                      <a:pt x="210" y="114"/>
                      <a:pt x="210" y="114"/>
                    </a:cubicBezTo>
                    <a:cubicBezTo>
                      <a:pt x="209" y="114"/>
                      <a:pt x="208" y="114"/>
                      <a:pt x="207" y="113"/>
                    </a:cubicBezTo>
                    <a:moveTo>
                      <a:pt x="181" y="113"/>
                    </a:moveTo>
                    <a:cubicBezTo>
                      <a:pt x="180" y="113"/>
                      <a:pt x="179" y="113"/>
                      <a:pt x="178" y="113"/>
                    </a:cubicBezTo>
                    <a:cubicBezTo>
                      <a:pt x="178" y="114"/>
                      <a:pt x="178" y="114"/>
                      <a:pt x="178" y="114"/>
                    </a:cubicBezTo>
                    <a:cubicBezTo>
                      <a:pt x="179" y="114"/>
                      <a:pt x="180" y="114"/>
                      <a:pt x="181" y="114"/>
                    </a:cubicBezTo>
                    <a:cubicBezTo>
                      <a:pt x="181" y="113"/>
                      <a:pt x="181" y="113"/>
                      <a:pt x="181" y="113"/>
                    </a:cubicBezTo>
                    <a:moveTo>
                      <a:pt x="202" y="113"/>
                    </a:moveTo>
                    <a:cubicBezTo>
                      <a:pt x="202" y="114"/>
                      <a:pt x="202" y="114"/>
                      <a:pt x="202" y="114"/>
                    </a:cubicBezTo>
                    <a:cubicBezTo>
                      <a:pt x="203" y="114"/>
                      <a:pt x="204" y="114"/>
                      <a:pt x="205" y="114"/>
                    </a:cubicBezTo>
                    <a:cubicBezTo>
                      <a:pt x="205" y="113"/>
                      <a:pt x="205" y="113"/>
                      <a:pt x="205" y="113"/>
                    </a:cubicBezTo>
                    <a:cubicBezTo>
                      <a:pt x="204" y="113"/>
                      <a:pt x="203" y="113"/>
                      <a:pt x="202" y="113"/>
                    </a:cubicBezTo>
                    <a:moveTo>
                      <a:pt x="186" y="112"/>
                    </a:moveTo>
                    <a:cubicBezTo>
                      <a:pt x="185" y="112"/>
                      <a:pt x="184" y="113"/>
                      <a:pt x="183" y="113"/>
                    </a:cubicBezTo>
                    <a:cubicBezTo>
                      <a:pt x="183" y="114"/>
                      <a:pt x="183" y="114"/>
                      <a:pt x="183" y="114"/>
                    </a:cubicBezTo>
                    <a:cubicBezTo>
                      <a:pt x="184" y="113"/>
                      <a:pt x="185" y="113"/>
                      <a:pt x="186" y="113"/>
                    </a:cubicBezTo>
                    <a:cubicBezTo>
                      <a:pt x="186" y="112"/>
                      <a:pt x="186" y="112"/>
                      <a:pt x="186" y="112"/>
                    </a:cubicBezTo>
                    <a:moveTo>
                      <a:pt x="197" y="112"/>
                    </a:moveTo>
                    <a:cubicBezTo>
                      <a:pt x="197" y="113"/>
                      <a:pt x="197" y="113"/>
                      <a:pt x="197" y="113"/>
                    </a:cubicBezTo>
                    <a:cubicBezTo>
                      <a:pt x="198" y="113"/>
                      <a:pt x="199" y="113"/>
                      <a:pt x="200" y="114"/>
                    </a:cubicBezTo>
                    <a:cubicBezTo>
                      <a:pt x="200" y="113"/>
                      <a:pt x="200" y="113"/>
                      <a:pt x="200" y="113"/>
                    </a:cubicBezTo>
                    <a:cubicBezTo>
                      <a:pt x="199" y="112"/>
                      <a:pt x="198" y="112"/>
                      <a:pt x="197" y="112"/>
                    </a:cubicBezTo>
                    <a:moveTo>
                      <a:pt x="190" y="112"/>
                    </a:moveTo>
                    <a:cubicBezTo>
                      <a:pt x="189" y="112"/>
                      <a:pt x="188" y="112"/>
                      <a:pt x="187" y="112"/>
                    </a:cubicBezTo>
                    <a:cubicBezTo>
                      <a:pt x="187" y="113"/>
                      <a:pt x="187" y="113"/>
                      <a:pt x="187" y="113"/>
                    </a:cubicBezTo>
                    <a:cubicBezTo>
                      <a:pt x="188" y="113"/>
                      <a:pt x="189" y="113"/>
                      <a:pt x="190" y="113"/>
                    </a:cubicBezTo>
                    <a:cubicBezTo>
                      <a:pt x="190" y="112"/>
                      <a:pt x="190" y="112"/>
                      <a:pt x="190" y="112"/>
                    </a:cubicBezTo>
                    <a:moveTo>
                      <a:pt x="192" y="112"/>
                    </a:moveTo>
                    <a:cubicBezTo>
                      <a:pt x="192" y="113"/>
                      <a:pt x="192" y="113"/>
                      <a:pt x="192" y="113"/>
                    </a:cubicBezTo>
                    <a:cubicBezTo>
                      <a:pt x="193" y="113"/>
                      <a:pt x="194" y="113"/>
                      <a:pt x="195" y="113"/>
                    </a:cubicBezTo>
                    <a:cubicBezTo>
                      <a:pt x="195" y="112"/>
                      <a:pt x="195" y="112"/>
                      <a:pt x="195" y="112"/>
                    </a:cubicBezTo>
                    <a:cubicBezTo>
                      <a:pt x="194" y="112"/>
                      <a:pt x="193" y="112"/>
                      <a:pt x="192" y="112"/>
                    </a:cubicBezTo>
                    <a:moveTo>
                      <a:pt x="191" y="109"/>
                    </a:moveTo>
                    <a:cubicBezTo>
                      <a:pt x="167" y="109"/>
                      <a:pt x="145" y="118"/>
                      <a:pt x="128" y="134"/>
                    </a:cubicBezTo>
                    <a:cubicBezTo>
                      <a:pt x="129" y="134"/>
                      <a:pt x="129" y="134"/>
                      <a:pt x="129" y="134"/>
                    </a:cubicBezTo>
                    <a:cubicBezTo>
                      <a:pt x="146" y="119"/>
                      <a:pt x="168" y="110"/>
                      <a:pt x="191" y="110"/>
                    </a:cubicBezTo>
                    <a:cubicBezTo>
                      <a:pt x="215" y="110"/>
                      <a:pt x="237" y="119"/>
                      <a:pt x="253" y="134"/>
                    </a:cubicBezTo>
                    <a:cubicBezTo>
                      <a:pt x="255" y="134"/>
                      <a:pt x="255" y="134"/>
                      <a:pt x="255" y="134"/>
                    </a:cubicBezTo>
                    <a:cubicBezTo>
                      <a:pt x="238" y="118"/>
                      <a:pt x="216" y="109"/>
                      <a:pt x="191" y="109"/>
                    </a:cubicBezTo>
                    <a:moveTo>
                      <a:pt x="236" y="92"/>
                    </a:moveTo>
                    <a:cubicBezTo>
                      <a:pt x="235" y="96"/>
                      <a:pt x="235" y="96"/>
                      <a:pt x="235" y="96"/>
                    </a:cubicBezTo>
                    <a:cubicBezTo>
                      <a:pt x="244" y="99"/>
                      <a:pt x="252" y="104"/>
                      <a:pt x="259" y="109"/>
                    </a:cubicBezTo>
                    <a:cubicBezTo>
                      <a:pt x="259" y="104"/>
                      <a:pt x="259" y="104"/>
                      <a:pt x="259" y="104"/>
                    </a:cubicBezTo>
                    <a:cubicBezTo>
                      <a:pt x="255" y="102"/>
                      <a:pt x="251" y="99"/>
                      <a:pt x="247" y="97"/>
                    </a:cubicBezTo>
                    <a:cubicBezTo>
                      <a:pt x="243" y="95"/>
                      <a:pt x="240" y="93"/>
                      <a:pt x="236" y="92"/>
                    </a:cubicBezTo>
                    <a:moveTo>
                      <a:pt x="191" y="90"/>
                    </a:moveTo>
                    <a:cubicBezTo>
                      <a:pt x="182" y="90"/>
                      <a:pt x="172" y="91"/>
                      <a:pt x="163" y="93"/>
                    </a:cubicBezTo>
                    <a:cubicBezTo>
                      <a:pt x="167" y="107"/>
                      <a:pt x="167" y="107"/>
                      <a:pt x="167" y="107"/>
                    </a:cubicBezTo>
                    <a:cubicBezTo>
                      <a:pt x="160" y="108"/>
                      <a:pt x="153" y="111"/>
                      <a:pt x="146" y="114"/>
                    </a:cubicBezTo>
                    <a:cubicBezTo>
                      <a:pt x="140" y="102"/>
                      <a:pt x="140" y="102"/>
                      <a:pt x="140" y="102"/>
                    </a:cubicBezTo>
                    <a:cubicBezTo>
                      <a:pt x="134" y="105"/>
                      <a:pt x="129" y="108"/>
                      <a:pt x="123" y="112"/>
                    </a:cubicBezTo>
                    <a:cubicBezTo>
                      <a:pt x="123" y="114"/>
                      <a:pt x="123" y="114"/>
                      <a:pt x="123" y="114"/>
                    </a:cubicBezTo>
                    <a:cubicBezTo>
                      <a:pt x="124" y="115"/>
                      <a:pt x="124" y="115"/>
                      <a:pt x="124" y="115"/>
                    </a:cubicBezTo>
                    <a:cubicBezTo>
                      <a:pt x="124" y="116"/>
                      <a:pt x="124" y="116"/>
                      <a:pt x="123" y="116"/>
                    </a:cubicBezTo>
                    <a:cubicBezTo>
                      <a:pt x="123" y="121"/>
                      <a:pt x="123" y="121"/>
                      <a:pt x="123" y="121"/>
                    </a:cubicBezTo>
                    <a:cubicBezTo>
                      <a:pt x="124" y="120"/>
                      <a:pt x="126" y="119"/>
                      <a:pt x="127" y="118"/>
                    </a:cubicBezTo>
                    <a:cubicBezTo>
                      <a:pt x="131" y="124"/>
                      <a:pt x="131" y="124"/>
                      <a:pt x="131" y="124"/>
                    </a:cubicBezTo>
                    <a:cubicBezTo>
                      <a:pt x="128" y="126"/>
                      <a:pt x="126" y="128"/>
                      <a:pt x="123" y="130"/>
                    </a:cubicBezTo>
                    <a:cubicBezTo>
                      <a:pt x="123" y="130"/>
                      <a:pt x="123" y="130"/>
                      <a:pt x="123" y="130"/>
                    </a:cubicBezTo>
                    <a:cubicBezTo>
                      <a:pt x="123" y="132"/>
                      <a:pt x="123" y="132"/>
                      <a:pt x="123" y="132"/>
                    </a:cubicBezTo>
                    <a:cubicBezTo>
                      <a:pt x="124" y="132"/>
                      <a:pt x="124" y="131"/>
                      <a:pt x="124" y="131"/>
                    </a:cubicBezTo>
                    <a:cubicBezTo>
                      <a:pt x="124" y="130"/>
                      <a:pt x="124" y="130"/>
                      <a:pt x="124" y="130"/>
                    </a:cubicBezTo>
                    <a:cubicBezTo>
                      <a:pt x="126" y="128"/>
                      <a:pt x="129" y="126"/>
                      <a:pt x="131" y="124"/>
                    </a:cubicBezTo>
                    <a:cubicBezTo>
                      <a:pt x="132" y="125"/>
                      <a:pt x="132" y="125"/>
                      <a:pt x="132" y="125"/>
                    </a:cubicBezTo>
                    <a:cubicBezTo>
                      <a:pt x="137" y="121"/>
                      <a:pt x="142" y="118"/>
                      <a:pt x="147" y="115"/>
                    </a:cubicBezTo>
                    <a:cubicBezTo>
                      <a:pt x="147" y="115"/>
                      <a:pt x="147" y="115"/>
                      <a:pt x="147" y="115"/>
                    </a:cubicBezTo>
                    <a:cubicBezTo>
                      <a:pt x="153" y="111"/>
                      <a:pt x="160" y="109"/>
                      <a:pt x="167" y="107"/>
                    </a:cubicBezTo>
                    <a:cubicBezTo>
                      <a:pt x="167" y="108"/>
                      <a:pt x="167" y="108"/>
                      <a:pt x="167" y="108"/>
                    </a:cubicBezTo>
                    <a:cubicBezTo>
                      <a:pt x="175" y="106"/>
                      <a:pt x="183" y="105"/>
                      <a:pt x="191" y="105"/>
                    </a:cubicBezTo>
                    <a:cubicBezTo>
                      <a:pt x="209" y="105"/>
                      <a:pt x="226" y="110"/>
                      <a:pt x="240" y="118"/>
                    </a:cubicBezTo>
                    <a:cubicBezTo>
                      <a:pt x="240" y="117"/>
                      <a:pt x="240" y="117"/>
                      <a:pt x="240" y="117"/>
                    </a:cubicBezTo>
                    <a:cubicBezTo>
                      <a:pt x="243" y="118"/>
                      <a:pt x="246" y="120"/>
                      <a:pt x="248" y="122"/>
                    </a:cubicBezTo>
                    <a:cubicBezTo>
                      <a:pt x="247" y="122"/>
                      <a:pt x="247" y="122"/>
                      <a:pt x="247" y="122"/>
                    </a:cubicBezTo>
                    <a:cubicBezTo>
                      <a:pt x="252" y="125"/>
                      <a:pt x="256" y="128"/>
                      <a:pt x="259" y="132"/>
                    </a:cubicBezTo>
                    <a:cubicBezTo>
                      <a:pt x="259" y="112"/>
                      <a:pt x="259" y="112"/>
                      <a:pt x="259" y="112"/>
                    </a:cubicBezTo>
                    <a:cubicBezTo>
                      <a:pt x="258" y="111"/>
                      <a:pt x="257" y="111"/>
                      <a:pt x="256" y="110"/>
                    </a:cubicBezTo>
                    <a:cubicBezTo>
                      <a:pt x="248" y="121"/>
                      <a:pt x="248" y="121"/>
                      <a:pt x="248" y="121"/>
                    </a:cubicBezTo>
                    <a:cubicBezTo>
                      <a:pt x="246" y="120"/>
                      <a:pt x="243" y="118"/>
                      <a:pt x="241" y="116"/>
                    </a:cubicBezTo>
                    <a:cubicBezTo>
                      <a:pt x="247" y="104"/>
                      <a:pt x="247" y="104"/>
                      <a:pt x="247" y="104"/>
                    </a:cubicBezTo>
                    <a:cubicBezTo>
                      <a:pt x="231" y="95"/>
                      <a:pt x="212" y="90"/>
                      <a:pt x="191" y="90"/>
                    </a:cubicBezTo>
                    <a:moveTo>
                      <a:pt x="237" y="89"/>
                    </a:moveTo>
                    <a:cubicBezTo>
                      <a:pt x="236" y="90"/>
                      <a:pt x="236" y="90"/>
                      <a:pt x="236" y="90"/>
                    </a:cubicBezTo>
                    <a:cubicBezTo>
                      <a:pt x="244" y="94"/>
                      <a:pt x="252" y="98"/>
                      <a:pt x="259" y="102"/>
                    </a:cubicBezTo>
                    <a:cubicBezTo>
                      <a:pt x="259" y="101"/>
                      <a:pt x="259" y="101"/>
                      <a:pt x="259" y="101"/>
                    </a:cubicBezTo>
                    <a:cubicBezTo>
                      <a:pt x="252" y="96"/>
                      <a:pt x="245" y="92"/>
                      <a:pt x="237" y="89"/>
                    </a:cubicBezTo>
                    <a:moveTo>
                      <a:pt x="168" y="86"/>
                    </a:moveTo>
                    <a:cubicBezTo>
                      <a:pt x="152" y="89"/>
                      <a:pt x="137" y="95"/>
                      <a:pt x="123" y="104"/>
                    </a:cubicBezTo>
                    <a:cubicBezTo>
                      <a:pt x="123" y="109"/>
                      <a:pt x="123" y="109"/>
                      <a:pt x="123" y="109"/>
                    </a:cubicBezTo>
                    <a:cubicBezTo>
                      <a:pt x="137" y="100"/>
                      <a:pt x="152" y="93"/>
                      <a:pt x="169" y="89"/>
                    </a:cubicBezTo>
                    <a:cubicBezTo>
                      <a:pt x="168" y="86"/>
                      <a:pt x="168" y="86"/>
                      <a:pt x="168" y="86"/>
                    </a:cubicBezTo>
                    <a:moveTo>
                      <a:pt x="141" y="86"/>
                    </a:moveTo>
                    <a:cubicBezTo>
                      <a:pt x="139" y="82"/>
                      <a:pt x="139" y="82"/>
                      <a:pt x="139" y="82"/>
                    </a:cubicBezTo>
                    <a:cubicBezTo>
                      <a:pt x="155" y="75"/>
                      <a:pt x="173" y="71"/>
                      <a:pt x="191" y="71"/>
                    </a:cubicBezTo>
                    <a:cubicBezTo>
                      <a:pt x="202" y="71"/>
                      <a:pt x="213" y="72"/>
                      <a:pt x="223" y="75"/>
                    </a:cubicBezTo>
                    <a:cubicBezTo>
                      <a:pt x="224" y="72"/>
                      <a:pt x="224" y="72"/>
                      <a:pt x="224" y="72"/>
                    </a:cubicBezTo>
                    <a:cubicBezTo>
                      <a:pt x="228" y="73"/>
                      <a:pt x="232" y="75"/>
                      <a:pt x="237" y="76"/>
                    </a:cubicBezTo>
                    <a:cubicBezTo>
                      <a:pt x="234" y="85"/>
                      <a:pt x="234" y="85"/>
                      <a:pt x="234" y="85"/>
                    </a:cubicBezTo>
                    <a:cubicBezTo>
                      <a:pt x="220" y="80"/>
                      <a:pt x="206" y="77"/>
                      <a:pt x="191" y="77"/>
                    </a:cubicBezTo>
                    <a:cubicBezTo>
                      <a:pt x="185" y="77"/>
                      <a:pt x="178" y="78"/>
                      <a:pt x="171" y="79"/>
                    </a:cubicBezTo>
                    <a:cubicBezTo>
                      <a:pt x="161" y="81"/>
                      <a:pt x="151" y="83"/>
                      <a:pt x="142" y="87"/>
                    </a:cubicBezTo>
                    <a:cubicBezTo>
                      <a:pt x="142" y="87"/>
                      <a:pt x="142" y="87"/>
                      <a:pt x="142" y="87"/>
                    </a:cubicBezTo>
                    <a:cubicBezTo>
                      <a:pt x="147" y="85"/>
                      <a:pt x="152" y="83"/>
                      <a:pt x="158" y="82"/>
                    </a:cubicBezTo>
                    <a:cubicBezTo>
                      <a:pt x="158" y="81"/>
                      <a:pt x="158" y="81"/>
                      <a:pt x="158" y="81"/>
                    </a:cubicBezTo>
                    <a:cubicBezTo>
                      <a:pt x="158" y="81"/>
                      <a:pt x="158" y="81"/>
                      <a:pt x="158" y="81"/>
                    </a:cubicBezTo>
                    <a:cubicBezTo>
                      <a:pt x="152" y="82"/>
                      <a:pt x="147" y="84"/>
                      <a:pt x="141" y="86"/>
                    </a:cubicBezTo>
                    <a:moveTo>
                      <a:pt x="250" y="79"/>
                    </a:moveTo>
                    <a:cubicBezTo>
                      <a:pt x="247" y="77"/>
                      <a:pt x="243" y="75"/>
                      <a:pt x="239" y="74"/>
                    </a:cubicBezTo>
                    <a:cubicBezTo>
                      <a:pt x="240" y="71"/>
                      <a:pt x="240" y="71"/>
                      <a:pt x="240" y="71"/>
                    </a:cubicBezTo>
                    <a:cubicBezTo>
                      <a:pt x="244" y="72"/>
                      <a:pt x="248" y="74"/>
                      <a:pt x="252" y="76"/>
                    </a:cubicBezTo>
                    <a:cubicBezTo>
                      <a:pt x="250" y="79"/>
                      <a:pt x="250" y="79"/>
                      <a:pt x="250" y="79"/>
                    </a:cubicBezTo>
                    <a:moveTo>
                      <a:pt x="191" y="66"/>
                    </a:moveTo>
                    <a:cubicBezTo>
                      <a:pt x="172" y="66"/>
                      <a:pt x="154" y="70"/>
                      <a:pt x="137" y="77"/>
                    </a:cubicBezTo>
                    <a:cubicBezTo>
                      <a:pt x="135" y="73"/>
                      <a:pt x="135" y="73"/>
                      <a:pt x="135" y="73"/>
                    </a:cubicBezTo>
                    <a:cubicBezTo>
                      <a:pt x="134" y="73"/>
                      <a:pt x="134" y="73"/>
                      <a:pt x="134" y="73"/>
                    </a:cubicBezTo>
                    <a:cubicBezTo>
                      <a:pt x="131" y="75"/>
                      <a:pt x="127" y="76"/>
                      <a:pt x="123" y="78"/>
                    </a:cubicBezTo>
                    <a:cubicBezTo>
                      <a:pt x="123" y="80"/>
                      <a:pt x="123" y="80"/>
                      <a:pt x="123" y="80"/>
                    </a:cubicBezTo>
                    <a:cubicBezTo>
                      <a:pt x="127" y="78"/>
                      <a:pt x="131" y="76"/>
                      <a:pt x="135" y="74"/>
                    </a:cubicBezTo>
                    <a:cubicBezTo>
                      <a:pt x="136" y="77"/>
                      <a:pt x="136" y="77"/>
                      <a:pt x="136" y="77"/>
                    </a:cubicBezTo>
                    <a:cubicBezTo>
                      <a:pt x="132" y="79"/>
                      <a:pt x="127" y="81"/>
                      <a:pt x="123" y="84"/>
                    </a:cubicBezTo>
                    <a:cubicBezTo>
                      <a:pt x="123" y="87"/>
                      <a:pt x="123" y="87"/>
                      <a:pt x="123" y="87"/>
                    </a:cubicBezTo>
                    <a:cubicBezTo>
                      <a:pt x="124" y="86"/>
                      <a:pt x="125" y="86"/>
                      <a:pt x="126" y="85"/>
                    </a:cubicBezTo>
                    <a:cubicBezTo>
                      <a:pt x="127" y="87"/>
                      <a:pt x="127" y="87"/>
                      <a:pt x="127" y="87"/>
                    </a:cubicBezTo>
                    <a:cubicBezTo>
                      <a:pt x="131" y="86"/>
                      <a:pt x="134" y="84"/>
                      <a:pt x="138" y="82"/>
                    </a:cubicBezTo>
                    <a:cubicBezTo>
                      <a:pt x="140" y="87"/>
                      <a:pt x="140" y="87"/>
                      <a:pt x="140" y="87"/>
                    </a:cubicBezTo>
                    <a:cubicBezTo>
                      <a:pt x="134" y="89"/>
                      <a:pt x="129" y="92"/>
                      <a:pt x="123" y="96"/>
                    </a:cubicBezTo>
                    <a:cubicBezTo>
                      <a:pt x="123" y="97"/>
                      <a:pt x="123" y="97"/>
                      <a:pt x="123" y="97"/>
                    </a:cubicBezTo>
                    <a:cubicBezTo>
                      <a:pt x="129" y="93"/>
                      <a:pt x="135" y="90"/>
                      <a:pt x="141" y="88"/>
                    </a:cubicBezTo>
                    <a:cubicBezTo>
                      <a:pt x="141" y="89"/>
                      <a:pt x="141" y="89"/>
                      <a:pt x="141" y="89"/>
                    </a:cubicBezTo>
                    <a:cubicBezTo>
                      <a:pt x="151" y="85"/>
                      <a:pt x="161" y="82"/>
                      <a:pt x="171" y="80"/>
                    </a:cubicBezTo>
                    <a:cubicBezTo>
                      <a:pt x="178" y="79"/>
                      <a:pt x="185" y="79"/>
                      <a:pt x="191" y="79"/>
                    </a:cubicBezTo>
                    <a:cubicBezTo>
                      <a:pt x="206" y="79"/>
                      <a:pt x="221" y="81"/>
                      <a:pt x="234" y="86"/>
                    </a:cubicBezTo>
                    <a:cubicBezTo>
                      <a:pt x="238" y="77"/>
                      <a:pt x="238" y="77"/>
                      <a:pt x="238" y="77"/>
                    </a:cubicBezTo>
                    <a:cubicBezTo>
                      <a:pt x="242" y="78"/>
                      <a:pt x="245" y="80"/>
                      <a:pt x="249" y="81"/>
                    </a:cubicBezTo>
                    <a:cubicBezTo>
                      <a:pt x="245" y="91"/>
                      <a:pt x="245" y="91"/>
                      <a:pt x="245" y="91"/>
                    </a:cubicBezTo>
                    <a:cubicBezTo>
                      <a:pt x="250" y="93"/>
                      <a:pt x="255" y="96"/>
                      <a:pt x="259" y="99"/>
                    </a:cubicBezTo>
                    <a:cubicBezTo>
                      <a:pt x="259" y="97"/>
                      <a:pt x="259" y="97"/>
                      <a:pt x="259" y="97"/>
                    </a:cubicBezTo>
                    <a:cubicBezTo>
                      <a:pt x="255" y="94"/>
                      <a:pt x="251" y="92"/>
                      <a:pt x="246" y="90"/>
                    </a:cubicBezTo>
                    <a:cubicBezTo>
                      <a:pt x="250" y="82"/>
                      <a:pt x="250" y="82"/>
                      <a:pt x="250" y="82"/>
                    </a:cubicBezTo>
                    <a:cubicBezTo>
                      <a:pt x="253" y="83"/>
                      <a:pt x="256" y="85"/>
                      <a:pt x="259" y="87"/>
                    </a:cubicBezTo>
                    <a:cubicBezTo>
                      <a:pt x="259" y="83"/>
                      <a:pt x="259" y="83"/>
                      <a:pt x="259" y="83"/>
                    </a:cubicBezTo>
                    <a:cubicBezTo>
                      <a:pt x="257" y="82"/>
                      <a:pt x="254" y="81"/>
                      <a:pt x="251" y="79"/>
                    </a:cubicBezTo>
                    <a:cubicBezTo>
                      <a:pt x="253" y="75"/>
                      <a:pt x="253" y="75"/>
                      <a:pt x="253" y="75"/>
                    </a:cubicBezTo>
                    <a:cubicBezTo>
                      <a:pt x="252" y="75"/>
                      <a:pt x="252" y="75"/>
                      <a:pt x="252" y="75"/>
                    </a:cubicBezTo>
                    <a:cubicBezTo>
                      <a:pt x="248" y="73"/>
                      <a:pt x="244" y="71"/>
                      <a:pt x="240" y="70"/>
                    </a:cubicBezTo>
                    <a:cubicBezTo>
                      <a:pt x="239" y="69"/>
                      <a:pt x="239" y="69"/>
                      <a:pt x="239" y="69"/>
                    </a:cubicBezTo>
                    <a:cubicBezTo>
                      <a:pt x="238" y="74"/>
                      <a:pt x="238" y="74"/>
                      <a:pt x="238" y="74"/>
                    </a:cubicBezTo>
                    <a:cubicBezTo>
                      <a:pt x="223" y="68"/>
                      <a:pt x="208" y="66"/>
                      <a:pt x="191" y="66"/>
                    </a:cubicBezTo>
                    <a:moveTo>
                      <a:pt x="128" y="64"/>
                    </a:moveTo>
                    <a:cubicBezTo>
                      <a:pt x="126" y="65"/>
                      <a:pt x="125" y="66"/>
                      <a:pt x="123" y="66"/>
                    </a:cubicBezTo>
                    <a:cubicBezTo>
                      <a:pt x="123" y="67"/>
                      <a:pt x="123" y="67"/>
                      <a:pt x="123" y="67"/>
                    </a:cubicBezTo>
                    <a:cubicBezTo>
                      <a:pt x="124" y="68"/>
                      <a:pt x="124" y="68"/>
                      <a:pt x="124" y="68"/>
                    </a:cubicBezTo>
                    <a:cubicBezTo>
                      <a:pt x="125" y="67"/>
                      <a:pt x="127" y="67"/>
                      <a:pt x="128" y="66"/>
                    </a:cubicBezTo>
                    <a:cubicBezTo>
                      <a:pt x="128" y="64"/>
                      <a:pt x="128" y="64"/>
                      <a:pt x="128" y="64"/>
                    </a:cubicBezTo>
                    <a:moveTo>
                      <a:pt x="259" y="64"/>
                    </a:moveTo>
                    <a:cubicBezTo>
                      <a:pt x="258" y="66"/>
                      <a:pt x="258" y="66"/>
                      <a:pt x="258" y="66"/>
                    </a:cubicBezTo>
                    <a:cubicBezTo>
                      <a:pt x="257" y="65"/>
                      <a:pt x="256" y="65"/>
                      <a:pt x="255" y="64"/>
                    </a:cubicBezTo>
                    <a:cubicBezTo>
                      <a:pt x="254" y="66"/>
                      <a:pt x="254" y="66"/>
                      <a:pt x="254" y="66"/>
                    </a:cubicBezTo>
                    <a:cubicBezTo>
                      <a:pt x="255" y="66"/>
                      <a:pt x="257" y="67"/>
                      <a:pt x="258" y="67"/>
                    </a:cubicBezTo>
                    <a:cubicBezTo>
                      <a:pt x="255" y="72"/>
                      <a:pt x="255" y="72"/>
                      <a:pt x="255" y="72"/>
                    </a:cubicBezTo>
                    <a:cubicBezTo>
                      <a:pt x="257" y="73"/>
                      <a:pt x="258" y="74"/>
                      <a:pt x="259" y="74"/>
                    </a:cubicBezTo>
                    <a:cubicBezTo>
                      <a:pt x="259" y="64"/>
                      <a:pt x="259" y="64"/>
                      <a:pt x="259" y="64"/>
                    </a:cubicBezTo>
                    <a:moveTo>
                      <a:pt x="248" y="61"/>
                    </a:moveTo>
                    <a:cubicBezTo>
                      <a:pt x="247" y="63"/>
                      <a:pt x="247" y="63"/>
                      <a:pt x="247" y="63"/>
                    </a:cubicBezTo>
                    <a:cubicBezTo>
                      <a:pt x="249" y="63"/>
                      <a:pt x="250" y="64"/>
                      <a:pt x="252" y="65"/>
                    </a:cubicBezTo>
                    <a:cubicBezTo>
                      <a:pt x="252" y="63"/>
                      <a:pt x="252" y="63"/>
                      <a:pt x="252" y="63"/>
                    </a:cubicBezTo>
                    <a:cubicBezTo>
                      <a:pt x="251" y="63"/>
                      <a:pt x="249" y="62"/>
                      <a:pt x="248" y="61"/>
                    </a:cubicBezTo>
                    <a:moveTo>
                      <a:pt x="253" y="48"/>
                    </a:moveTo>
                    <a:cubicBezTo>
                      <a:pt x="252" y="49"/>
                      <a:pt x="252" y="49"/>
                      <a:pt x="252" y="49"/>
                    </a:cubicBezTo>
                    <a:cubicBezTo>
                      <a:pt x="255" y="50"/>
                      <a:pt x="257" y="51"/>
                      <a:pt x="259" y="52"/>
                    </a:cubicBezTo>
                    <a:cubicBezTo>
                      <a:pt x="259" y="51"/>
                      <a:pt x="259" y="51"/>
                      <a:pt x="259" y="51"/>
                    </a:cubicBezTo>
                    <a:cubicBezTo>
                      <a:pt x="257" y="50"/>
                      <a:pt x="255" y="49"/>
                      <a:pt x="253" y="48"/>
                    </a:cubicBezTo>
                    <a:moveTo>
                      <a:pt x="191" y="35"/>
                    </a:moveTo>
                    <a:cubicBezTo>
                      <a:pt x="183" y="35"/>
                      <a:pt x="174" y="36"/>
                      <a:pt x="166" y="37"/>
                    </a:cubicBezTo>
                    <a:cubicBezTo>
                      <a:pt x="152" y="39"/>
                      <a:pt x="138" y="43"/>
                      <a:pt x="125" y="48"/>
                    </a:cubicBezTo>
                    <a:cubicBezTo>
                      <a:pt x="129" y="56"/>
                      <a:pt x="129" y="56"/>
                      <a:pt x="129" y="56"/>
                    </a:cubicBezTo>
                    <a:cubicBezTo>
                      <a:pt x="127" y="57"/>
                      <a:pt x="125" y="58"/>
                      <a:pt x="123" y="59"/>
                    </a:cubicBezTo>
                    <a:cubicBezTo>
                      <a:pt x="123" y="60"/>
                      <a:pt x="123" y="60"/>
                      <a:pt x="123" y="60"/>
                    </a:cubicBezTo>
                    <a:cubicBezTo>
                      <a:pt x="125" y="59"/>
                      <a:pt x="127" y="58"/>
                      <a:pt x="129" y="57"/>
                    </a:cubicBezTo>
                    <a:cubicBezTo>
                      <a:pt x="131" y="63"/>
                      <a:pt x="131" y="63"/>
                      <a:pt x="131" y="63"/>
                    </a:cubicBezTo>
                    <a:cubicBezTo>
                      <a:pt x="131" y="63"/>
                      <a:pt x="131" y="63"/>
                      <a:pt x="130" y="63"/>
                    </a:cubicBezTo>
                    <a:cubicBezTo>
                      <a:pt x="131" y="65"/>
                      <a:pt x="131" y="65"/>
                      <a:pt x="131" y="65"/>
                    </a:cubicBezTo>
                    <a:cubicBezTo>
                      <a:pt x="131" y="64"/>
                      <a:pt x="132" y="64"/>
                      <a:pt x="132" y="64"/>
                    </a:cubicBezTo>
                    <a:cubicBezTo>
                      <a:pt x="134" y="69"/>
                      <a:pt x="134" y="69"/>
                      <a:pt x="134" y="69"/>
                    </a:cubicBezTo>
                    <a:cubicBezTo>
                      <a:pt x="145" y="65"/>
                      <a:pt x="157" y="61"/>
                      <a:pt x="169" y="59"/>
                    </a:cubicBezTo>
                    <a:cubicBezTo>
                      <a:pt x="177" y="58"/>
                      <a:pt x="184" y="58"/>
                      <a:pt x="192" y="58"/>
                    </a:cubicBezTo>
                    <a:cubicBezTo>
                      <a:pt x="209" y="58"/>
                      <a:pt x="227" y="61"/>
                      <a:pt x="243" y="67"/>
                    </a:cubicBezTo>
                    <a:cubicBezTo>
                      <a:pt x="247" y="55"/>
                      <a:pt x="247" y="55"/>
                      <a:pt x="247" y="55"/>
                    </a:cubicBezTo>
                    <a:cubicBezTo>
                      <a:pt x="251" y="57"/>
                      <a:pt x="255" y="58"/>
                      <a:pt x="259" y="60"/>
                    </a:cubicBezTo>
                    <a:cubicBezTo>
                      <a:pt x="259" y="59"/>
                      <a:pt x="259" y="59"/>
                      <a:pt x="259" y="59"/>
                    </a:cubicBezTo>
                    <a:cubicBezTo>
                      <a:pt x="256" y="57"/>
                      <a:pt x="252" y="55"/>
                      <a:pt x="248" y="54"/>
                    </a:cubicBezTo>
                    <a:cubicBezTo>
                      <a:pt x="251" y="46"/>
                      <a:pt x="251" y="46"/>
                      <a:pt x="251" y="46"/>
                    </a:cubicBezTo>
                    <a:cubicBezTo>
                      <a:pt x="232" y="39"/>
                      <a:pt x="212" y="35"/>
                      <a:pt x="191" y="35"/>
                    </a:cubicBezTo>
                    <a:moveTo>
                      <a:pt x="191" y="30"/>
                    </a:moveTo>
                    <a:cubicBezTo>
                      <a:pt x="167" y="30"/>
                      <a:pt x="144" y="35"/>
                      <a:pt x="123" y="44"/>
                    </a:cubicBezTo>
                    <a:cubicBezTo>
                      <a:pt x="123" y="45"/>
                      <a:pt x="123" y="45"/>
                      <a:pt x="123" y="45"/>
                    </a:cubicBezTo>
                    <a:cubicBezTo>
                      <a:pt x="144" y="36"/>
                      <a:pt x="167" y="31"/>
                      <a:pt x="191" y="31"/>
                    </a:cubicBezTo>
                    <a:cubicBezTo>
                      <a:pt x="191" y="31"/>
                      <a:pt x="191" y="31"/>
                      <a:pt x="191" y="31"/>
                    </a:cubicBezTo>
                    <a:cubicBezTo>
                      <a:pt x="191" y="30"/>
                      <a:pt x="191" y="30"/>
                      <a:pt x="191" y="30"/>
                    </a:cubicBezTo>
                    <a:moveTo>
                      <a:pt x="191" y="19"/>
                    </a:moveTo>
                    <a:cubicBezTo>
                      <a:pt x="168" y="19"/>
                      <a:pt x="145" y="23"/>
                      <a:pt x="123" y="32"/>
                    </a:cubicBezTo>
                    <a:cubicBezTo>
                      <a:pt x="123" y="33"/>
                      <a:pt x="123" y="33"/>
                      <a:pt x="123" y="33"/>
                    </a:cubicBezTo>
                    <a:cubicBezTo>
                      <a:pt x="145" y="24"/>
                      <a:pt x="168" y="20"/>
                      <a:pt x="191" y="20"/>
                    </a:cubicBezTo>
                    <a:cubicBezTo>
                      <a:pt x="214" y="20"/>
                      <a:pt x="238" y="24"/>
                      <a:pt x="259" y="33"/>
                    </a:cubicBezTo>
                    <a:cubicBezTo>
                      <a:pt x="259" y="32"/>
                      <a:pt x="259" y="32"/>
                      <a:pt x="259" y="32"/>
                    </a:cubicBezTo>
                    <a:cubicBezTo>
                      <a:pt x="238" y="23"/>
                      <a:pt x="214" y="19"/>
                      <a:pt x="191" y="19"/>
                    </a:cubicBezTo>
                    <a:moveTo>
                      <a:pt x="191" y="8"/>
                    </a:moveTo>
                    <a:cubicBezTo>
                      <a:pt x="190" y="8"/>
                      <a:pt x="190" y="8"/>
                      <a:pt x="189" y="8"/>
                    </a:cubicBezTo>
                    <a:cubicBezTo>
                      <a:pt x="189" y="10"/>
                      <a:pt x="189" y="10"/>
                      <a:pt x="189" y="10"/>
                    </a:cubicBezTo>
                    <a:cubicBezTo>
                      <a:pt x="190" y="10"/>
                      <a:pt x="190" y="10"/>
                      <a:pt x="191" y="10"/>
                    </a:cubicBezTo>
                    <a:cubicBezTo>
                      <a:pt x="215" y="10"/>
                      <a:pt x="238" y="14"/>
                      <a:pt x="259" y="22"/>
                    </a:cubicBezTo>
                    <a:cubicBezTo>
                      <a:pt x="259" y="21"/>
                      <a:pt x="259" y="21"/>
                      <a:pt x="259" y="21"/>
                    </a:cubicBezTo>
                    <a:cubicBezTo>
                      <a:pt x="238" y="13"/>
                      <a:pt x="215" y="8"/>
                      <a:pt x="191" y="8"/>
                    </a:cubicBezTo>
                    <a:moveTo>
                      <a:pt x="191" y="0"/>
                    </a:moveTo>
                    <a:cubicBezTo>
                      <a:pt x="168" y="0"/>
                      <a:pt x="145" y="4"/>
                      <a:pt x="123" y="12"/>
                    </a:cubicBezTo>
                    <a:cubicBezTo>
                      <a:pt x="123" y="13"/>
                      <a:pt x="123" y="13"/>
                      <a:pt x="123" y="13"/>
                    </a:cubicBezTo>
                    <a:cubicBezTo>
                      <a:pt x="145" y="6"/>
                      <a:pt x="168" y="1"/>
                      <a:pt x="191" y="1"/>
                    </a:cubicBezTo>
                    <a:cubicBezTo>
                      <a:pt x="215" y="1"/>
                      <a:pt x="238" y="6"/>
                      <a:pt x="259" y="13"/>
                    </a:cubicBezTo>
                    <a:cubicBezTo>
                      <a:pt x="259" y="12"/>
                      <a:pt x="259" y="12"/>
                      <a:pt x="259" y="12"/>
                    </a:cubicBezTo>
                    <a:cubicBezTo>
                      <a:pt x="238" y="4"/>
                      <a:pt x="215" y="0"/>
                      <a:pt x="191" y="0"/>
                    </a:cubicBezTo>
                    <a:moveTo>
                      <a:pt x="282" y="364"/>
                    </a:moveTo>
                    <a:cubicBezTo>
                      <a:pt x="282" y="364"/>
                      <a:pt x="282" y="364"/>
                      <a:pt x="282" y="364"/>
                    </a:cubicBezTo>
                    <a:cubicBezTo>
                      <a:pt x="275" y="368"/>
                      <a:pt x="267" y="372"/>
                      <a:pt x="259" y="375"/>
                    </a:cubicBezTo>
                    <a:cubicBezTo>
                      <a:pt x="259" y="376"/>
                      <a:pt x="259" y="376"/>
                      <a:pt x="259" y="376"/>
                    </a:cubicBezTo>
                    <a:cubicBezTo>
                      <a:pt x="267" y="373"/>
                      <a:pt x="275" y="369"/>
                      <a:pt x="282" y="365"/>
                    </a:cubicBezTo>
                    <a:cubicBezTo>
                      <a:pt x="282" y="364"/>
                      <a:pt x="282" y="364"/>
                      <a:pt x="282" y="364"/>
                    </a:cubicBezTo>
                    <a:moveTo>
                      <a:pt x="259" y="341"/>
                    </a:moveTo>
                    <a:cubicBezTo>
                      <a:pt x="259" y="341"/>
                      <a:pt x="259" y="341"/>
                      <a:pt x="259" y="341"/>
                    </a:cubicBezTo>
                    <a:cubicBezTo>
                      <a:pt x="259" y="341"/>
                      <a:pt x="259" y="341"/>
                      <a:pt x="260" y="341"/>
                    </a:cubicBezTo>
                    <a:cubicBezTo>
                      <a:pt x="259" y="341"/>
                      <a:pt x="259" y="341"/>
                      <a:pt x="259" y="341"/>
                    </a:cubicBezTo>
                    <a:moveTo>
                      <a:pt x="266" y="336"/>
                    </a:moveTo>
                    <a:cubicBezTo>
                      <a:pt x="264" y="337"/>
                      <a:pt x="263" y="338"/>
                      <a:pt x="262" y="338"/>
                    </a:cubicBezTo>
                    <a:cubicBezTo>
                      <a:pt x="262" y="340"/>
                      <a:pt x="262" y="340"/>
                      <a:pt x="262" y="340"/>
                    </a:cubicBezTo>
                    <a:cubicBezTo>
                      <a:pt x="264" y="339"/>
                      <a:pt x="265" y="338"/>
                      <a:pt x="267" y="337"/>
                    </a:cubicBezTo>
                    <a:cubicBezTo>
                      <a:pt x="266" y="336"/>
                      <a:pt x="266" y="336"/>
                      <a:pt x="266" y="336"/>
                    </a:cubicBezTo>
                    <a:moveTo>
                      <a:pt x="273" y="332"/>
                    </a:moveTo>
                    <a:cubicBezTo>
                      <a:pt x="271" y="333"/>
                      <a:pt x="270" y="334"/>
                      <a:pt x="269" y="335"/>
                    </a:cubicBezTo>
                    <a:cubicBezTo>
                      <a:pt x="269" y="336"/>
                      <a:pt x="269" y="336"/>
                      <a:pt x="269" y="336"/>
                    </a:cubicBezTo>
                    <a:cubicBezTo>
                      <a:pt x="271" y="335"/>
                      <a:pt x="272" y="334"/>
                      <a:pt x="274" y="333"/>
                    </a:cubicBezTo>
                    <a:cubicBezTo>
                      <a:pt x="273" y="332"/>
                      <a:pt x="273" y="332"/>
                      <a:pt x="273" y="332"/>
                    </a:cubicBezTo>
                    <a:moveTo>
                      <a:pt x="279" y="328"/>
                    </a:moveTo>
                    <a:cubicBezTo>
                      <a:pt x="278" y="328"/>
                      <a:pt x="277" y="329"/>
                      <a:pt x="275" y="330"/>
                    </a:cubicBezTo>
                    <a:cubicBezTo>
                      <a:pt x="276" y="332"/>
                      <a:pt x="276" y="332"/>
                      <a:pt x="276" y="332"/>
                    </a:cubicBezTo>
                    <a:cubicBezTo>
                      <a:pt x="277" y="331"/>
                      <a:pt x="279" y="330"/>
                      <a:pt x="280" y="329"/>
                    </a:cubicBezTo>
                    <a:cubicBezTo>
                      <a:pt x="279" y="328"/>
                      <a:pt x="279" y="328"/>
                      <a:pt x="279" y="328"/>
                    </a:cubicBezTo>
                    <a:moveTo>
                      <a:pt x="286" y="323"/>
                    </a:moveTo>
                    <a:cubicBezTo>
                      <a:pt x="284" y="324"/>
                      <a:pt x="283" y="325"/>
                      <a:pt x="282" y="326"/>
                    </a:cubicBezTo>
                    <a:cubicBezTo>
                      <a:pt x="283" y="327"/>
                      <a:pt x="283" y="327"/>
                      <a:pt x="283" y="327"/>
                    </a:cubicBezTo>
                    <a:cubicBezTo>
                      <a:pt x="284" y="326"/>
                      <a:pt x="285" y="325"/>
                      <a:pt x="287" y="324"/>
                    </a:cubicBezTo>
                    <a:cubicBezTo>
                      <a:pt x="286" y="323"/>
                      <a:pt x="286" y="323"/>
                      <a:pt x="286" y="323"/>
                    </a:cubicBezTo>
                    <a:moveTo>
                      <a:pt x="80" y="306"/>
                    </a:moveTo>
                    <a:cubicBezTo>
                      <a:pt x="78" y="308"/>
                      <a:pt x="78" y="308"/>
                      <a:pt x="78" y="308"/>
                    </a:cubicBezTo>
                    <a:cubicBezTo>
                      <a:pt x="80" y="309"/>
                      <a:pt x="81" y="310"/>
                      <a:pt x="82" y="311"/>
                    </a:cubicBezTo>
                    <a:cubicBezTo>
                      <a:pt x="83" y="310"/>
                      <a:pt x="83" y="310"/>
                      <a:pt x="83" y="310"/>
                    </a:cubicBezTo>
                    <a:cubicBezTo>
                      <a:pt x="82" y="309"/>
                      <a:pt x="81" y="308"/>
                      <a:pt x="80" y="306"/>
                    </a:cubicBezTo>
                    <a:moveTo>
                      <a:pt x="74" y="301"/>
                    </a:moveTo>
                    <a:cubicBezTo>
                      <a:pt x="73" y="301"/>
                      <a:pt x="73" y="301"/>
                      <a:pt x="73" y="301"/>
                    </a:cubicBezTo>
                    <a:cubicBezTo>
                      <a:pt x="74" y="303"/>
                      <a:pt x="75" y="304"/>
                      <a:pt x="76" y="305"/>
                    </a:cubicBezTo>
                    <a:cubicBezTo>
                      <a:pt x="78" y="304"/>
                      <a:pt x="78" y="304"/>
                      <a:pt x="78" y="304"/>
                    </a:cubicBezTo>
                    <a:cubicBezTo>
                      <a:pt x="76" y="303"/>
                      <a:pt x="75" y="302"/>
                      <a:pt x="74" y="301"/>
                    </a:cubicBezTo>
                    <a:moveTo>
                      <a:pt x="31" y="294"/>
                    </a:moveTo>
                    <a:cubicBezTo>
                      <a:pt x="30" y="295"/>
                      <a:pt x="30" y="295"/>
                      <a:pt x="30" y="295"/>
                    </a:cubicBezTo>
                    <a:cubicBezTo>
                      <a:pt x="30" y="295"/>
                      <a:pt x="30" y="295"/>
                      <a:pt x="30" y="295"/>
                    </a:cubicBezTo>
                    <a:cubicBezTo>
                      <a:pt x="52" y="333"/>
                      <a:pt x="85" y="361"/>
                      <a:pt x="123" y="376"/>
                    </a:cubicBezTo>
                    <a:cubicBezTo>
                      <a:pt x="123" y="375"/>
                      <a:pt x="123" y="375"/>
                      <a:pt x="123" y="375"/>
                    </a:cubicBezTo>
                    <a:cubicBezTo>
                      <a:pt x="86" y="360"/>
                      <a:pt x="53" y="332"/>
                      <a:pt x="31" y="294"/>
                    </a:cubicBezTo>
                    <a:moveTo>
                      <a:pt x="69" y="294"/>
                    </a:moveTo>
                    <a:cubicBezTo>
                      <a:pt x="68" y="295"/>
                      <a:pt x="68" y="295"/>
                      <a:pt x="68" y="295"/>
                    </a:cubicBezTo>
                    <a:cubicBezTo>
                      <a:pt x="69" y="296"/>
                      <a:pt x="70" y="298"/>
                      <a:pt x="71" y="299"/>
                    </a:cubicBezTo>
                    <a:cubicBezTo>
                      <a:pt x="72" y="298"/>
                      <a:pt x="72" y="298"/>
                      <a:pt x="72" y="298"/>
                    </a:cubicBezTo>
                    <a:cubicBezTo>
                      <a:pt x="71" y="297"/>
                      <a:pt x="70" y="296"/>
                      <a:pt x="69" y="294"/>
                    </a:cubicBezTo>
                    <a:moveTo>
                      <a:pt x="113" y="290"/>
                    </a:moveTo>
                    <a:cubicBezTo>
                      <a:pt x="110" y="293"/>
                      <a:pt x="110" y="293"/>
                      <a:pt x="110" y="293"/>
                    </a:cubicBezTo>
                    <a:cubicBezTo>
                      <a:pt x="114" y="297"/>
                      <a:pt x="119" y="300"/>
                      <a:pt x="123" y="303"/>
                    </a:cubicBezTo>
                    <a:cubicBezTo>
                      <a:pt x="123" y="298"/>
                      <a:pt x="123" y="298"/>
                      <a:pt x="123" y="298"/>
                    </a:cubicBezTo>
                    <a:cubicBezTo>
                      <a:pt x="120" y="296"/>
                      <a:pt x="116" y="293"/>
                      <a:pt x="113" y="290"/>
                    </a:cubicBezTo>
                    <a:moveTo>
                      <a:pt x="65" y="288"/>
                    </a:moveTo>
                    <a:cubicBezTo>
                      <a:pt x="64" y="289"/>
                      <a:pt x="64" y="289"/>
                      <a:pt x="64" y="289"/>
                    </a:cubicBezTo>
                    <a:cubicBezTo>
                      <a:pt x="65" y="290"/>
                      <a:pt x="66" y="291"/>
                      <a:pt x="66" y="293"/>
                    </a:cubicBezTo>
                    <a:cubicBezTo>
                      <a:pt x="68" y="292"/>
                      <a:pt x="68" y="292"/>
                      <a:pt x="68" y="292"/>
                    </a:cubicBezTo>
                    <a:cubicBezTo>
                      <a:pt x="67" y="290"/>
                      <a:pt x="66" y="289"/>
                      <a:pt x="65" y="288"/>
                    </a:cubicBezTo>
                    <a:moveTo>
                      <a:pt x="61" y="281"/>
                    </a:moveTo>
                    <a:cubicBezTo>
                      <a:pt x="59" y="282"/>
                      <a:pt x="59" y="282"/>
                      <a:pt x="59" y="282"/>
                    </a:cubicBezTo>
                    <a:cubicBezTo>
                      <a:pt x="60" y="283"/>
                      <a:pt x="61" y="285"/>
                      <a:pt x="62" y="286"/>
                    </a:cubicBezTo>
                    <a:cubicBezTo>
                      <a:pt x="63" y="285"/>
                      <a:pt x="63" y="285"/>
                      <a:pt x="63" y="285"/>
                    </a:cubicBezTo>
                    <a:cubicBezTo>
                      <a:pt x="62" y="284"/>
                      <a:pt x="62" y="282"/>
                      <a:pt x="61" y="281"/>
                    </a:cubicBezTo>
                    <a:moveTo>
                      <a:pt x="102" y="278"/>
                    </a:moveTo>
                    <a:cubicBezTo>
                      <a:pt x="98" y="281"/>
                      <a:pt x="98" y="281"/>
                      <a:pt x="98" y="281"/>
                    </a:cubicBezTo>
                    <a:cubicBezTo>
                      <a:pt x="101" y="284"/>
                      <a:pt x="105" y="288"/>
                      <a:pt x="108" y="291"/>
                    </a:cubicBezTo>
                    <a:cubicBezTo>
                      <a:pt x="111" y="288"/>
                      <a:pt x="111" y="288"/>
                      <a:pt x="111" y="288"/>
                    </a:cubicBezTo>
                    <a:cubicBezTo>
                      <a:pt x="108" y="285"/>
                      <a:pt x="104" y="282"/>
                      <a:pt x="102" y="278"/>
                    </a:cubicBezTo>
                    <a:moveTo>
                      <a:pt x="57" y="274"/>
                    </a:moveTo>
                    <a:cubicBezTo>
                      <a:pt x="55" y="275"/>
                      <a:pt x="55" y="275"/>
                      <a:pt x="55" y="275"/>
                    </a:cubicBezTo>
                    <a:cubicBezTo>
                      <a:pt x="56" y="276"/>
                      <a:pt x="57" y="278"/>
                      <a:pt x="58" y="279"/>
                    </a:cubicBezTo>
                    <a:cubicBezTo>
                      <a:pt x="59" y="278"/>
                      <a:pt x="59" y="278"/>
                      <a:pt x="59" y="278"/>
                    </a:cubicBezTo>
                    <a:cubicBezTo>
                      <a:pt x="58" y="277"/>
                      <a:pt x="58" y="276"/>
                      <a:pt x="57" y="274"/>
                    </a:cubicBezTo>
                    <a:moveTo>
                      <a:pt x="1" y="274"/>
                    </a:moveTo>
                    <a:cubicBezTo>
                      <a:pt x="0" y="274"/>
                      <a:pt x="0" y="274"/>
                      <a:pt x="0" y="274"/>
                    </a:cubicBezTo>
                    <a:cubicBezTo>
                      <a:pt x="21" y="331"/>
                      <a:pt x="66" y="375"/>
                      <a:pt x="123" y="396"/>
                    </a:cubicBezTo>
                    <a:cubicBezTo>
                      <a:pt x="123" y="395"/>
                      <a:pt x="123" y="395"/>
                      <a:pt x="123" y="395"/>
                    </a:cubicBezTo>
                    <a:cubicBezTo>
                      <a:pt x="67" y="375"/>
                      <a:pt x="22" y="330"/>
                      <a:pt x="1" y="274"/>
                    </a:cubicBezTo>
                    <a:moveTo>
                      <a:pt x="10" y="274"/>
                    </a:moveTo>
                    <a:cubicBezTo>
                      <a:pt x="9" y="274"/>
                      <a:pt x="9" y="274"/>
                      <a:pt x="9" y="274"/>
                    </a:cubicBezTo>
                    <a:cubicBezTo>
                      <a:pt x="29" y="326"/>
                      <a:pt x="71" y="368"/>
                      <a:pt x="123" y="387"/>
                    </a:cubicBezTo>
                    <a:cubicBezTo>
                      <a:pt x="123" y="386"/>
                      <a:pt x="123" y="386"/>
                      <a:pt x="123" y="386"/>
                    </a:cubicBezTo>
                    <a:cubicBezTo>
                      <a:pt x="72" y="367"/>
                      <a:pt x="30" y="326"/>
                      <a:pt x="10" y="274"/>
                    </a:cubicBezTo>
                    <a:moveTo>
                      <a:pt x="49" y="274"/>
                    </a:moveTo>
                    <a:cubicBezTo>
                      <a:pt x="47" y="274"/>
                      <a:pt x="47" y="274"/>
                      <a:pt x="47" y="274"/>
                    </a:cubicBezTo>
                    <a:cubicBezTo>
                      <a:pt x="56" y="292"/>
                      <a:pt x="68" y="308"/>
                      <a:pt x="83" y="321"/>
                    </a:cubicBezTo>
                    <a:cubicBezTo>
                      <a:pt x="79" y="326"/>
                      <a:pt x="79" y="326"/>
                      <a:pt x="79" y="326"/>
                    </a:cubicBezTo>
                    <a:cubicBezTo>
                      <a:pt x="63" y="311"/>
                      <a:pt x="50" y="294"/>
                      <a:pt x="41" y="274"/>
                    </a:cubicBezTo>
                    <a:cubicBezTo>
                      <a:pt x="39" y="274"/>
                      <a:pt x="39" y="274"/>
                      <a:pt x="39" y="274"/>
                    </a:cubicBezTo>
                    <a:cubicBezTo>
                      <a:pt x="49" y="294"/>
                      <a:pt x="61" y="312"/>
                      <a:pt x="78" y="327"/>
                    </a:cubicBezTo>
                    <a:cubicBezTo>
                      <a:pt x="77" y="328"/>
                      <a:pt x="77" y="328"/>
                      <a:pt x="77" y="328"/>
                    </a:cubicBezTo>
                    <a:cubicBezTo>
                      <a:pt x="90" y="340"/>
                      <a:pt x="106" y="351"/>
                      <a:pt x="123" y="358"/>
                    </a:cubicBezTo>
                    <a:cubicBezTo>
                      <a:pt x="123" y="333"/>
                      <a:pt x="123" y="333"/>
                      <a:pt x="123" y="333"/>
                    </a:cubicBezTo>
                    <a:cubicBezTo>
                      <a:pt x="112" y="327"/>
                      <a:pt x="101" y="320"/>
                      <a:pt x="92" y="311"/>
                    </a:cubicBezTo>
                    <a:cubicBezTo>
                      <a:pt x="88" y="315"/>
                      <a:pt x="88" y="315"/>
                      <a:pt x="88" y="315"/>
                    </a:cubicBezTo>
                    <a:cubicBezTo>
                      <a:pt x="87" y="314"/>
                      <a:pt x="86" y="313"/>
                      <a:pt x="85" y="312"/>
                    </a:cubicBezTo>
                    <a:cubicBezTo>
                      <a:pt x="84" y="313"/>
                      <a:pt x="84" y="313"/>
                      <a:pt x="84" y="313"/>
                    </a:cubicBezTo>
                    <a:cubicBezTo>
                      <a:pt x="85" y="314"/>
                      <a:pt x="86" y="315"/>
                      <a:pt x="87" y="316"/>
                    </a:cubicBezTo>
                    <a:cubicBezTo>
                      <a:pt x="83" y="320"/>
                      <a:pt x="83" y="320"/>
                      <a:pt x="83" y="320"/>
                    </a:cubicBezTo>
                    <a:cubicBezTo>
                      <a:pt x="69" y="307"/>
                      <a:pt x="57" y="292"/>
                      <a:pt x="49" y="274"/>
                    </a:cubicBezTo>
                    <a:moveTo>
                      <a:pt x="75" y="274"/>
                    </a:moveTo>
                    <a:cubicBezTo>
                      <a:pt x="72" y="274"/>
                      <a:pt x="72" y="274"/>
                      <a:pt x="72" y="274"/>
                    </a:cubicBezTo>
                    <a:cubicBezTo>
                      <a:pt x="79" y="286"/>
                      <a:pt x="88" y="297"/>
                      <a:pt x="99" y="306"/>
                    </a:cubicBezTo>
                    <a:cubicBezTo>
                      <a:pt x="96" y="309"/>
                      <a:pt x="96" y="309"/>
                      <a:pt x="96" y="309"/>
                    </a:cubicBezTo>
                    <a:cubicBezTo>
                      <a:pt x="85" y="299"/>
                      <a:pt x="76" y="287"/>
                      <a:pt x="69" y="274"/>
                    </a:cubicBezTo>
                    <a:cubicBezTo>
                      <a:pt x="67" y="274"/>
                      <a:pt x="67" y="274"/>
                      <a:pt x="67" y="274"/>
                    </a:cubicBezTo>
                    <a:cubicBezTo>
                      <a:pt x="75" y="287"/>
                      <a:pt x="84" y="299"/>
                      <a:pt x="96" y="310"/>
                    </a:cubicBezTo>
                    <a:cubicBezTo>
                      <a:pt x="97" y="310"/>
                      <a:pt x="97" y="310"/>
                      <a:pt x="97" y="310"/>
                    </a:cubicBezTo>
                    <a:cubicBezTo>
                      <a:pt x="100" y="307"/>
                      <a:pt x="100" y="307"/>
                      <a:pt x="100" y="307"/>
                    </a:cubicBezTo>
                    <a:cubicBezTo>
                      <a:pt x="107" y="314"/>
                      <a:pt x="115" y="319"/>
                      <a:pt x="123" y="324"/>
                    </a:cubicBezTo>
                    <a:cubicBezTo>
                      <a:pt x="123" y="318"/>
                      <a:pt x="123" y="318"/>
                      <a:pt x="123" y="318"/>
                    </a:cubicBezTo>
                    <a:cubicBezTo>
                      <a:pt x="116" y="314"/>
                      <a:pt x="109" y="309"/>
                      <a:pt x="103" y="303"/>
                    </a:cubicBezTo>
                    <a:cubicBezTo>
                      <a:pt x="107" y="298"/>
                      <a:pt x="107" y="298"/>
                      <a:pt x="107" y="298"/>
                    </a:cubicBezTo>
                    <a:cubicBezTo>
                      <a:pt x="112" y="303"/>
                      <a:pt x="118" y="307"/>
                      <a:pt x="123" y="311"/>
                    </a:cubicBezTo>
                    <a:cubicBezTo>
                      <a:pt x="123" y="309"/>
                      <a:pt x="123" y="309"/>
                      <a:pt x="123" y="309"/>
                    </a:cubicBezTo>
                    <a:cubicBezTo>
                      <a:pt x="118" y="305"/>
                      <a:pt x="112" y="301"/>
                      <a:pt x="107" y="297"/>
                    </a:cubicBezTo>
                    <a:cubicBezTo>
                      <a:pt x="102" y="302"/>
                      <a:pt x="102" y="302"/>
                      <a:pt x="102" y="302"/>
                    </a:cubicBezTo>
                    <a:cubicBezTo>
                      <a:pt x="101" y="301"/>
                      <a:pt x="100" y="301"/>
                      <a:pt x="99" y="300"/>
                    </a:cubicBezTo>
                    <a:cubicBezTo>
                      <a:pt x="98" y="302"/>
                      <a:pt x="98" y="302"/>
                      <a:pt x="98" y="302"/>
                    </a:cubicBezTo>
                    <a:cubicBezTo>
                      <a:pt x="89" y="293"/>
                      <a:pt x="82" y="284"/>
                      <a:pt x="75" y="274"/>
                    </a:cubicBezTo>
                    <a:moveTo>
                      <a:pt x="91" y="274"/>
                    </a:moveTo>
                    <a:cubicBezTo>
                      <a:pt x="90" y="274"/>
                      <a:pt x="90" y="274"/>
                      <a:pt x="90" y="274"/>
                    </a:cubicBezTo>
                    <a:cubicBezTo>
                      <a:pt x="99" y="287"/>
                      <a:pt x="110" y="298"/>
                      <a:pt x="123" y="307"/>
                    </a:cubicBezTo>
                    <a:cubicBezTo>
                      <a:pt x="123" y="305"/>
                      <a:pt x="123" y="305"/>
                      <a:pt x="123" y="305"/>
                    </a:cubicBezTo>
                    <a:cubicBezTo>
                      <a:pt x="111" y="297"/>
                      <a:pt x="100" y="286"/>
                      <a:pt x="91" y="274"/>
                    </a:cubicBezTo>
                    <a:moveTo>
                      <a:pt x="122" y="274"/>
                    </a:moveTo>
                    <a:cubicBezTo>
                      <a:pt x="103" y="274"/>
                      <a:pt x="103" y="274"/>
                      <a:pt x="103" y="274"/>
                    </a:cubicBezTo>
                    <a:cubicBezTo>
                      <a:pt x="102" y="275"/>
                      <a:pt x="102" y="275"/>
                      <a:pt x="102" y="275"/>
                    </a:cubicBezTo>
                    <a:cubicBezTo>
                      <a:pt x="108" y="283"/>
                      <a:pt x="115" y="290"/>
                      <a:pt x="123" y="296"/>
                    </a:cubicBezTo>
                    <a:cubicBezTo>
                      <a:pt x="123" y="276"/>
                      <a:pt x="123" y="276"/>
                      <a:pt x="123" y="276"/>
                    </a:cubicBezTo>
                    <a:cubicBezTo>
                      <a:pt x="123" y="275"/>
                      <a:pt x="122" y="275"/>
                      <a:pt x="122" y="274"/>
                    </a:cubicBezTo>
                    <a:moveTo>
                      <a:pt x="281" y="274"/>
                    </a:moveTo>
                    <a:cubicBezTo>
                      <a:pt x="261" y="274"/>
                      <a:pt x="261" y="274"/>
                      <a:pt x="261" y="274"/>
                    </a:cubicBezTo>
                    <a:cubicBezTo>
                      <a:pt x="261" y="275"/>
                      <a:pt x="260" y="275"/>
                      <a:pt x="259" y="276"/>
                    </a:cubicBezTo>
                    <a:cubicBezTo>
                      <a:pt x="259" y="296"/>
                      <a:pt x="259" y="296"/>
                      <a:pt x="259" y="296"/>
                    </a:cubicBezTo>
                    <a:cubicBezTo>
                      <a:pt x="268" y="289"/>
                      <a:pt x="275" y="282"/>
                      <a:pt x="281" y="274"/>
                    </a:cubicBezTo>
                    <a:moveTo>
                      <a:pt x="289" y="274"/>
                    </a:moveTo>
                    <a:cubicBezTo>
                      <a:pt x="284" y="274"/>
                      <a:pt x="284" y="274"/>
                      <a:pt x="284" y="274"/>
                    </a:cubicBezTo>
                    <a:cubicBezTo>
                      <a:pt x="277" y="283"/>
                      <a:pt x="269" y="292"/>
                      <a:pt x="259" y="298"/>
                    </a:cubicBezTo>
                    <a:cubicBezTo>
                      <a:pt x="259" y="303"/>
                      <a:pt x="259" y="303"/>
                      <a:pt x="259" y="303"/>
                    </a:cubicBezTo>
                    <a:cubicBezTo>
                      <a:pt x="271" y="296"/>
                      <a:pt x="281" y="286"/>
                      <a:pt x="289" y="274"/>
                    </a:cubicBezTo>
                    <a:moveTo>
                      <a:pt x="310" y="274"/>
                    </a:moveTo>
                    <a:cubicBezTo>
                      <a:pt x="304" y="274"/>
                      <a:pt x="304" y="274"/>
                      <a:pt x="304" y="274"/>
                    </a:cubicBezTo>
                    <a:cubicBezTo>
                      <a:pt x="299" y="282"/>
                      <a:pt x="294" y="289"/>
                      <a:pt x="287" y="296"/>
                    </a:cubicBezTo>
                    <a:cubicBezTo>
                      <a:pt x="289" y="298"/>
                      <a:pt x="289" y="298"/>
                      <a:pt x="289" y="298"/>
                    </a:cubicBezTo>
                    <a:cubicBezTo>
                      <a:pt x="287" y="300"/>
                      <a:pt x="284" y="303"/>
                      <a:pt x="281" y="305"/>
                    </a:cubicBezTo>
                    <a:cubicBezTo>
                      <a:pt x="276" y="299"/>
                      <a:pt x="276" y="299"/>
                      <a:pt x="276" y="299"/>
                    </a:cubicBezTo>
                    <a:cubicBezTo>
                      <a:pt x="285" y="292"/>
                      <a:pt x="292" y="283"/>
                      <a:pt x="298" y="274"/>
                    </a:cubicBezTo>
                    <a:cubicBezTo>
                      <a:pt x="297" y="274"/>
                      <a:pt x="297" y="274"/>
                      <a:pt x="297" y="274"/>
                    </a:cubicBezTo>
                    <a:cubicBezTo>
                      <a:pt x="291" y="283"/>
                      <a:pt x="284" y="291"/>
                      <a:pt x="276" y="298"/>
                    </a:cubicBezTo>
                    <a:cubicBezTo>
                      <a:pt x="276" y="298"/>
                      <a:pt x="276" y="298"/>
                      <a:pt x="276" y="298"/>
                    </a:cubicBezTo>
                    <a:cubicBezTo>
                      <a:pt x="284" y="291"/>
                      <a:pt x="291" y="283"/>
                      <a:pt x="297" y="274"/>
                    </a:cubicBezTo>
                    <a:cubicBezTo>
                      <a:pt x="295" y="274"/>
                      <a:pt x="295" y="274"/>
                      <a:pt x="295" y="274"/>
                    </a:cubicBezTo>
                    <a:cubicBezTo>
                      <a:pt x="289" y="283"/>
                      <a:pt x="282" y="291"/>
                      <a:pt x="274" y="298"/>
                    </a:cubicBezTo>
                    <a:cubicBezTo>
                      <a:pt x="275" y="299"/>
                      <a:pt x="275" y="299"/>
                      <a:pt x="275" y="299"/>
                    </a:cubicBezTo>
                    <a:cubicBezTo>
                      <a:pt x="272" y="301"/>
                      <a:pt x="270" y="303"/>
                      <a:pt x="267" y="305"/>
                    </a:cubicBezTo>
                    <a:cubicBezTo>
                      <a:pt x="265" y="307"/>
                      <a:pt x="262" y="309"/>
                      <a:pt x="259" y="311"/>
                    </a:cubicBezTo>
                    <a:cubicBezTo>
                      <a:pt x="259" y="312"/>
                      <a:pt x="259" y="312"/>
                      <a:pt x="259" y="312"/>
                    </a:cubicBezTo>
                    <a:cubicBezTo>
                      <a:pt x="265" y="309"/>
                      <a:pt x="270" y="305"/>
                      <a:pt x="275" y="300"/>
                    </a:cubicBezTo>
                    <a:cubicBezTo>
                      <a:pt x="280" y="306"/>
                      <a:pt x="280" y="306"/>
                      <a:pt x="280" y="306"/>
                    </a:cubicBezTo>
                    <a:cubicBezTo>
                      <a:pt x="274" y="312"/>
                      <a:pt x="267" y="317"/>
                      <a:pt x="259" y="321"/>
                    </a:cubicBezTo>
                    <a:cubicBezTo>
                      <a:pt x="259" y="324"/>
                      <a:pt x="259" y="324"/>
                      <a:pt x="259" y="324"/>
                    </a:cubicBezTo>
                    <a:cubicBezTo>
                      <a:pt x="268" y="320"/>
                      <a:pt x="275" y="314"/>
                      <a:pt x="282" y="308"/>
                    </a:cubicBezTo>
                    <a:cubicBezTo>
                      <a:pt x="284" y="310"/>
                      <a:pt x="284" y="310"/>
                      <a:pt x="284" y="310"/>
                    </a:cubicBezTo>
                    <a:cubicBezTo>
                      <a:pt x="277" y="317"/>
                      <a:pt x="268" y="323"/>
                      <a:pt x="259" y="328"/>
                    </a:cubicBezTo>
                    <a:cubicBezTo>
                      <a:pt x="259" y="329"/>
                      <a:pt x="259" y="329"/>
                      <a:pt x="259" y="329"/>
                    </a:cubicBezTo>
                    <a:cubicBezTo>
                      <a:pt x="269" y="324"/>
                      <a:pt x="277" y="318"/>
                      <a:pt x="285" y="311"/>
                    </a:cubicBezTo>
                    <a:cubicBezTo>
                      <a:pt x="286" y="311"/>
                      <a:pt x="286" y="311"/>
                      <a:pt x="286" y="311"/>
                    </a:cubicBezTo>
                    <a:cubicBezTo>
                      <a:pt x="283" y="307"/>
                      <a:pt x="283" y="307"/>
                      <a:pt x="283" y="307"/>
                    </a:cubicBezTo>
                    <a:cubicBezTo>
                      <a:pt x="294" y="298"/>
                      <a:pt x="303" y="286"/>
                      <a:pt x="310" y="274"/>
                    </a:cubicBezTo>
                    <a:moveTo>
                      <a:pt x="337" y="274"/>
                    </a:moveTo>
                    <a:cubicBezTo>
                      <a:pt x="320" y="274"/>
                      <a:pt x="320" y="274"/>
                      <a:pt x="320" y="274"/>
                    </a:cubicBezTo>
                    <a:cubicBezTo>
                      <a:pt x="311" y="290"/>
                      <a:pt x="300" y="304"/>
                      <a:pt x="286" y="315"/>
                    </a:cubicBezTo>
                    <a:cubicBezTo>
                      <a:pt x="290" y="319"/>
                      <a:pt x="290" y="319"/>
                      <a:pt x="290" y="319"/>
                    </a:cubicBezTo>
                    <a:cubicBezTo>
                      <a:pt x="289" y="320"/>
                      <a:pt x="289" y="320"/>
                      <a:pt x="288" y="321"/>
                    </a:cubicBezTo>
                    <a:cubicBezTo>
                      <a:pt x="289" y="322"/>
                      <a:pt x="289" y="322"/>
                      <a:pt x="289" y="322"/>
                    </a:cubicBezTo>
                    <a:cubicBezTo>
                      <a:pt x="290" y="321"/>
                      <a:pt x="290" y="321"/>
                      <a:pt x="291" y="320"/>
                    </a:cubicBezTo>
                    <a:cubicBezTo>
                      <a:pt x="295" y="325"/>
                      <a:pt x="295" y="325"/>
                      <a:pt x="295" y="325"/>
                    </a:cubicBezTo>
                    <a:cubicBezTo>
                      <a:pt x="284" y="334"/>
                      <a:pt x="272" y="342"/>
                      <a:pt x="259" y="348"/>
                    </a:cubicBezTo>
                    <a:cubicBezTo>
                      <a:pt x="259" y="349"/>
                      <a:pt x="259" y="349"/>
                      <a:pt x="259" y="349"/>
                    </a:cubicBezTo>
                    <a:cubicBezTo>
                      <a:pt x="272" y="343"/>
                      <a:pt x="285" y="335"/>
                      <a:pt x="295" y="326"/>
                    </a:cubicBezTo>
                    <a:cubicBezTo>
                      <a:pt x="301" y="332"/>
                      <a:pt x="301" y="332"/>
                      <a:pt x="301" y="332"/>
                    </a:cubicBezTo>
                    <a:cubicBezTo>
                      <a:pt x="319" y="317"/>
                      <a:pt x="333" y="298"/>
                      <a:pt x="343" y="277"/>
                    </a:cubicBezTo>
                    <a:cubicBezTo>
                      <a:pt x="337" y="274"/>
                      <a:pt x="337" y="274"/>
                      <a:pt x="337" y="274"/>
                    </a:cubicBezTo>
                    <a:moveTo>
                      <a:pt x="350" y="274"/>
                    </a:moveTo>
                    <a:cubicBezTo>
                      <a:pt x="349" y="274"/>
                      <a:pt x="349" y="274"/>
                      <a:pt x="349" y="274"/>
                    </a:cubicBezTo>
                    <a:cubicBezTo>
                      <a:pt x="331" y="314"/>
                      <a:pt x="299" y="345"/>
                      <a:pt x="259" y="363"/>
                    </a:cubicBezTo>
                    <a:cubicBezTo>
                      <a:pt x="259" y="364"/>
                      <a:pt x="259" y="364"/>
                      <a:pt x="259" y="364"/>
                    </a:cubicBezTo>
                    <a:cubicBezTo>
                      <a:pt x="300" y="346"/>
                      <a:pt x="332" y="314"/>
                      <a:pt x="350" y="274"/>
                    </a:cubicBezTo>
                    <a:moveTo>
                      <a:pt x="382" y="274"/>
                    </a:moveTo>
                    <a:cubicBezTo>
                      <a:pt x="381" y="274"/>
                      <a:pt x="381" y="274"/>
                      <a:pt x="381" y="274"/>
                    </a:cubicBezTo>
                    <a:cubicBezTo>
                      <a:pt x="361" y="330"/>
                      <a:pt x="316" y="375"/>
                      <a:pt x="259" y="395"/>
                    </a:cubicBezTo>
                    <a:cubicBezTo>
                      <a:pt x="259" y="396"/>
                      <a:pt x="259" y="396"/>
                      <a:pt x="259" y="396"/>
                    </a:cubicBezTo>
                    <a:cubicBezTo>
                      <a:pt x="316" y="375"/>
                      <a:pt x="362" y="331"/>
                      <a:pt x="382" y="274"/>
                    </a:cubicBezTo>
                    <a:moveTo>
                      <a:pt x="232" y="273"/>
                    </a:moveTo>
                    <a:cubicBezTo>
                      <a:pt x="231" y="273"/>
                      <a:pt x="231" y="273"/>
                      <a:pt x="231" y="273"/>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4"/>
                      <a:pt x="231" y="274"/>
                      <a:pt x="231" y="274"/>
                    </a:cubicBezTo>
                    <a:cubicBezTo>
                      <a:pt x="231" y="273"/>
                      <a:pt x="231" y="273"/>
                      <a:pt x="231" y="273"/>
                    </a:cubicBezTo>
                    <a:cubicBezTo>
                      <a:pt x="231" y="273"/>
                      <a:pt x="231" y="273"/>
                      <a:pt x="231" y="273"/>
                    </a:cubicBezTo>
                    <a:cubicBezTo>
                      <a:pt x="231" y="273"/>
                      <a:pt x="231" y="273"/>
                      <a:pt x="231" y="273"/>
                    </a:cubicBezTo>
                    <a:cubicBezTo>
                      <a:pt x="232" y="273"/>
                      <a:pt x="232" y="273"/>
                      <a:pt x="232" y="273"/>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4"/>
                      <a:pt x="232" y="274"/>
                      <a:pt x="232" y="274"/>
                    </a:cubicBezTo>
                    <a:cubicBezTo>
                      <a:pt x="232" y="273"/>
                      <a:pt x="232" y="273"/>
                      <a:pt x="232" y="273"/>
                    </a:cubicBezTo>
                    <a:moveTo>
                      <a:pt x="151" y="272"/>
                    </a:moveTo>
                    <a:cubicBezTo>
                      <a:pt x="151" y="273"/>
                      <a:pt x="151" y="273"/>
                      <a:pt x="151" y="273"/>
                    </a:cubicBezTo>
                    <a:cubicBezTo>
                      <a:pt x="151" y="273"/>
                      <a:pt x="151" y="273"/>
                      <a:pt x="151" y="273"/>
                    </a:cubicBezTo>
                    <a:cubicBezTo>
                      <a:pt x="150" y="274"/>
                      <a:pt x="150" y="274"/>
                      <a:pt x="150" y="274"/>
                    </a:cubicBezTo>
                    <a:cubicBezTo>
                      <a:pt x="151" y="274"/>
                      <a:pt x="151" y="274"/>
                      <a:pt x="151" y="274"/>
                    </a:cubicBezTo>
                    <a:cubicBezTo>
                      <a:pt x="151" y="273"/>
                      <a:pt x="151" y="273"/>
                      <a:pt x="151" y="273"/>
                    </a:cubicBezTo>
                    <a:cubicBezTo>
                      <a:pt x="152" y="273"/>
                      <a:pt x="152" y="273"/>
                      <a:pt x="152" y="273"/>
                    </a:cubicBezTo>
                    <a:cubicBezTo>
                      <a:pt x="152" y="273"/>
                      <a:pt x="152" y="273"/>
                      <a:pt x="152" y="273"/>
                    </a:cubicBezTo>
                    <a:cubicBezTo>
                      <a:pt x="151" y="272"/>
                      <a:pt x="151" y="272"/>
                      <a:pt x="151" y="272"/>
                    </a:cubicBezTo>
                    <a:moveTo>
                      <a:pt x="251" y="272"/>
                    </a:moveTo>
                    <a:cubicBezTo>
                      <a:pt x="251" y="273"/>
                      <a:pt x="250" y="273"/>
                      <a:pt x="249" y="274"/>
                    </a:cubicBezTo>
                    <a:cubicBezTo>
                      <a:pt x="249" y="274"/>
                      <a:pt x="249" y="274"/>
                      <a:pt x="249" y="274"/>
                    </a:cubicBezTo>
                    <a:cubicBezTo>
                      <a:pt x="250" y="274"/>
                      <a:pt x="250" y="274"/>
                      <a:pt x="250" y="274"/>
                    </a:cubicBezTo>
                    <a:cubicBezTo>
                      <a:pt x="251" y="274"/>
                      <a:pt x="251" y="273"/>
                      <a:pt x="252" y="273"/>
                    </a:cubicBezTo>
                    <a:cubicBezTo>
                      <a:pt x="251" y="272"/>
                      <a:pt x="251" y="272"/>
                      <a:pt x="251" y="272"/>
                    </a:cubicBezTo>
                    <a:moveTo>
                      <a:pt x="131" y="272"/>
                    </a:moveTo>
                    <a:cubicBezTo>
                      <a:pt x="131" y="273"/>
                      <a:pt x="131" y="273"/>
                      <a:pt x="131" y="273"/>
                    </a:cubicBezTo>
                    <a:cubicBezTo>
                      <a:pt x="131" y="273"/>
                      <a:pt x="132" y="274"/>
                      <a:pt x="132" y="274"/>
                    </a:cubicBezTo>
                    <a:cubicBezTo>
                      <a:pt x="133" y="274"/>
                      <a:pt x="133" y="274"/>
                      <a:pt x="133" y="274"/>
                    </a:cubicBezTo>
                    <a:cubicBezTo>
                      <a:pt x="134" y="274"/>
                      <a:pt x="134" y="274"/>
                      <a:pt x="134" y="274"/>
                    </a:cubicBezTo>
                    <a:cubicBezTo>
                      <a:pt x="133" y="273"/>
                      <a:pt x="132" y="273"/>
                      <a:pt x="131" y="272"/>
                    </a:cubicBezTo>
                    <a:moveTo>
                      <a:pt x="235" y="271"/>
                    </a:moveTo>
                    <a:cubicBezTo>
                      <a:pt x="234" y="271"/>
                      <a:pt x="234" y="271"/>
                      <a:pt x="234" y="271"/>
                    </a:cubicBezTo>
                    <a:cubicBezTo>
                      <a:pt x="234" y="271"/>
                      <a:pt x="234" y="271"/>
                      <a:pt x="234" y="271"/>
                    </a:cubicBezTo>
                    <a:cubicBezTo>
                      <a:pt x="235" y="271"/>
                      <a:pt x="235" y="271"/>
                      <a:pt x="235" y="271"/>
                    </a:cubicBezTo>
                    <a:cubicBezTo>
                      <a:pt x="236" y="273"/>
                      <a:pt x="236" y="273"/>
                      <a:pt x="236" y="273"/>
                    </a:cubicBezTo>
                    <a:cubicBezTo>
                      <a:pt x="236" y="273"/>
                      <a:pt x="236" y="273"/>
                      <a:pt x="236" y="273"/>
                    </a:cubicBezTo>
                    <a:cubicBezTo>
                      <a:pt x="236" y="273"/>
                      <a:pt x="236" y="273"/>
                      <a:pt x="236" y="273"/>
                    </a:cubicBezTo>
                    <a:cubicBezTo>
                      <a:pt x="236" y="273"/>
                      <a:pt x="236" y="273"/>
                      <a:pt x="236" y="273"/>
                    </a:cubicBezTo>
                    <a:cubicBezTo>
                      <a:pt x="236" y="272"/>
                      <a:pt x="236" y="272"/>
                      <a:pt x="236" y="272"/>
                    </a:cubicBezTo>
                    <a:cubicBezTo>
                      <a:pt x="236" y="272"/>
                      <a:pt x="236" y="272"/>
                      <a:pt x="236" y="272"/>
                    </a:cubicBezTo>
                    <a:cubicBezTo>
                      <a:pt x="236" y="272"/>
                      <a:pt x="236" y="272"/>
                      <a:pt x="236" y="272"/>
                    </a:cubicBezTo>
                    <a:cubicBezTo>
                      <a:pt x="236" y="272"/>
                      <a:pt x="236" y="272"/>
                      <a:pt x="236" y="272"/>
                    </a:cubicBezTo>
                    <a:cubicBezTo>
                      <a:pt x="235" y="271"/>
                      <a:pt x="235" y="271"/>
                      <a:pt x="235" y="271"/>
                    </a:cubicBezTo>
                    <a:cubicBezTo>
                      <a:pt x="235" y="271"/>
                      <a:pt x="235" y="271"/>
                      <a:pt x="235" y="271"/>
                    </a:cubicBezTo>
                    <a:cubicBezTo>
                      <a:pt x="235" y="271"/>
                      <a:pt x="235" y="271"/>
                      <a:pt x="235" y="271"/>
                    </a:cubicBezTo>
                    <a:moveTo>
                      <a:pt x="147" y="272"/>
                    </a:moveTo>
                    <a:cubicBezTo>
                      <a:pt x="147" y="272"/>
                      <a:pt x="147" y="272"/>
                      <a:pt x="147" y="272"/>
                    </a:cubicBezTo>
                    <a:cubicBezTo>
                      <a:pt x="146" y="272"/>
                      <a:pt x="146" y="272"/>
                      <a:pt x="146" y="272"/>
                    </a:cubicBezTo>
                    <a:cubicBezTo>
                      <a:pt x="146" y="272"/>
                      <a:pt x="146" y="272"/>
                      <a:pt x="146" y="272"/>
                    </a:cubicBezTo>
                    <a:cubicBezTo>
                      <a:pt x="146" y="272"/>
                      <a:pt x="146" y="272"/>
                      <a:pt x="146" y="272"/>
                    </a:cubicBezTo>
                    <a:cubicBezTo>
                      <a:pt x="147" y="271"/>
                      <a:pt x="147" y="271"/>
                      <a:pt x="147" y="271"/>
                    </a:cubicBezTo>
                    <a:cubicBezTo>
                      <a:pt x="147" y="271"/>
                      <a:pt x="147" y="271"/>
                      <a:pt x="147" y="271"/>
                    </a:cubicBezTo>
                    <a:cubicBezTo>
                      <a:pt x="147" y="271"/>
                      <a:pt x="147" y="271"/>
                      <a:pt x="147" y="271"/>
                    </a:cubicBezTo>
                    <a:cubicBezTo>
                      <a:pt x="147" y="271"/>
                      <a:pt x="147" y="271"/>
                      <a:pt x="147" y="271"/>
                    </a:cubicBezTo>
                    <a:cubicBezTo>
                      <a:pt x="148" y="271"/>
                      <a:pt x="148" y="271"/>
                      <a:pt x="148" y="271"/>
                    </a:cubicBezTo>
                    <a:cubicBezTo>
                      <a:pt x="148" y="271"/>
                      <a:pt x="148" y="271"/>
                      <a:pt x="148" y="271"/>
                    </a:cubicBezTo>
                    <a:cubicBezTo>
                      <a:pt x="148" y="271"/>
                      <a:pt x="148" y="271"/>
                      <a:pt x="148" y="271"/>
                    </a:cubicBezTo>
                    <a:cubicBezTo>
                      <a:pt x="148" y="271"/>
                      <a:pt x="148" y="271"/>
                      <a:pt x="148" y="271"/>
                    </a:cubicBezTo>
                    <a:cubicBezTo>
                      <a:pt x="147" y="272"/>
                      <a:pt x="147" y="272"/>
                      <a:pt x="147" y="272"/>
                    </a:cubicBezTo>
                    <a:cubicBezTo>
                      <a:pt x="147" y="272"/>
                      <a:pt x="147" y="272"/>
                      <a:pt x="147" y="272"/>
                    </a:cubicBezTo>
                    <a:cubicBezTo>
                      <a:pt x="147" y="272"/>
                      <a:pt x="147" y="272"/>
                      <a:pt x="147" y="272"/>
                    </a:cubicBezTo>
                    <a:cubicBezTo>
                      <a:pt x="147" y="272"/>
                      <a:pt x="147" y="272"/>
                      <a:pt x="147" y="272"/>
                    </a:cubicBezTo>
                    <a:moveTo>
                      <a:pt x="147" y="271"/>
                    </a:moveTo>
                    <a:cubicBezTo>
                      <a:pt x="146" y="271"/>
                      <a:pt x="146" y="271"/>
                      <a:pt x="146" y="271"/>
                    </a:cubicBezTo>
                    <a:cubicBezTo>
                      <a:pt x="146" y="272"/>
                      <a:pt x="146" y="272"/>
                      <a:pt x="146" y="272"/>
                    </a:cubicBezTo>
                    <a:cubicBezTo>
                      <a:pt x="146" y="273"/>
                      <a:pt x="146" y="273"/>
                      <a:pt x="146" y="273"/>
                    </a:cubicBezTo>
                    <a:cubicBezTo>
                      <a:pt x="147" y="273"/>
                      <a:pt x="147" y="273"/>
                      <a:pt x="147" y="273"/>
                    </a:cubicBezTo>
                    <a:cubicBezTo>
                      <a:pt x="148" y="272"/>
                      <a:pt x="148" y="272"/>
                      <a:pt x="148" y="272"/>
                    </a:cubicBezTo>
                    <a:cubicBezTo>
                      <a:pt x="148" y="271"/>
                      <a:pt x="148" y="271"/>
                      <a:pt x="148" y="271"/>
                    </a:cubicBezTo>
                    <a:cubicBezTo>
                      <a:pt x="148" y="271"/>
                      <a:pt x="148" y="271"/>
                      <a:pt x="148" y="271"/>
                    </a:cubicBezTo>
                    <a:cubicBezTo>
                      <a:pt x="147" y="271"/>
                      <a:pt x="147" y="271"/>
                      <a:pt x="147" y="271"/>
                    </a:cubicBezTo>
                    <a:moveTo>
                      <a:pt x="255" y="269"/>
                    </a:moveTo>
                    <a:cubicBezTo>
                      <a:pt x="254" y="269"/>
                      <a:pt x="253" y="270"/>
                      <a:pt x="253" y="271"/>
                    </a:cubicBezTo>
                    <a:cubicBezTo>
                      <a:pt x="253" y="271"/>
                      <a:pt x="253" y="271"/>
                      <a:pt x="253" y="271"/>
                    </a:cubicBezTo>
                    <a:cubicBezTo>
                      <a:pt x="254" y="271"/>
                      <a:pt x="255" y="270"/>
                      <a:pt x="256" y="269"/>
                    </a:cubicBezTo>
                    <a:cubicBezTo>
                      <a:pt x="255" y="269"/>
                      <a:pt x="255" y="269"/>
                      <a:pt x="255" y="269"/>
                    </a:cubicBezTo>
                    <a:moveTo>
                      <a:pt x="128" y="269"/>
                    </a:moveTo>
                    <a:cubicBezTo>
                      <a:pt x="127" y="269"/>
                      <a:pt x="127" y="269"/>
                      <a:pt x="127" y="269"/>
                    </a:cubicBezTo>
                    <a:cubicBezTo>
                      <a:pt x="128" y="270"/>
                      <a:pt x="129" y="271"/>
                      <a:pt x="129" y="271"/>
                    </a:cubicBezTo>
                    <a:cubicBezTo>
                      <a:pt x="130" y="271"/>
                      <a:pt x="130" y="271"/>
                      <a:pt x="130" y="271"/>
                    </a:cubicBezTo>
                    <a:cubicBezTo>
                      <a:pt x="129" y="270"/>
                      <a:pt x="129" y="269"/>
                      <a:pt x="128" y="269"/>
                    </a:cubicBezTo>
                    <a:moveTo>
                      <a:pt x="259" y="269"/>
                    </a:moveTo>
                    <a:cubicBezTo>
                      <a:pt x="258" y="270"/>
                      <a:pt x="256" y="272"/>
                      <a:pt x="254" y="274"/>
                    </a:cubicBezTo>
                    <a:cubicBezTo>
                      <a:pt x="255" y="274"/>
                      <a:pt x="255" y="274"/>
                      <a:pt x="255" y="274"/>
                    </a:cubicBezTo>
                    <a:cubicBezTo>
                      <a:pt x="256" y="273"/>
                      <a:pt x="258" y="271"/>
                      <a:pt x="259" y="270"/>
                    </a:cubicBezTo>
                    <a:cubicBezTo>
                      <a:pt x="259" y="269"/>
                      <a:pt x="259" y="269"/>
                      <a:pt x="259" y="269"/>
                    </a:cubicBezTo>
                    <a:moveTo>
                      <a:pt x="123" y="269"/>
                    </a:moveTo>
                    <a:cubicBezTo>
                      <a:pt x="123" y="270"/>
                      <a:pt x="123" y="270"/>
                      <a:pt x="123" y="270"/>
                    </a:cubicBezTo>
                    <a:cubicBezTo>
                      <a:pt x="125" y="271"/>
                      <a:pt x="126" y="273"/>
                      <a:pt x="128" y="274"/>
                    </a:cubicBezTo>
                    <a:cubicBezTo>
                      <a:pt x="129" y="274"/>
                      <a:pt x="129" y="274"/>
                      <a:pt x="129" y="274"/>
                    </a:cubicBezTo>
                    <a:cubicBezTo>
                      <a:pt x="127" y="272"/>
                      <a:pt x="125" y="270"/>
                      <a:pt x="123" y="269"/>
                    </a:cubicBezTo>
                    <a:moveTo>
                      <a:pt x="239" y="270"/>
                    </a:moveTo>
                    <a:cubicBezTo>
                      <a:pt x="239" y="270"/>
                      <a:pt x="239" y="270"/>
                      <a:pt x="239" y="270"/>
                    </a:cubicBezTo>
                    <a:cubicBezTo>
                      <a:pt x="239" y="270"/>
                      <a:pt x="239" y="270"/>
                      <a:pt x="239" y="270"/>
                    </a:cubicBezTo>
                    <a:cubicBezTo>
                      <a:pt x="238" y="270"/>
                      <a:pt x="238" y="270"/>
                      <a:pt x="238" y="270"/>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8" y="269"/>
                      <a:pt x="238" y="269"/>
                      <a:pt x="238" y="269"/>
                    </a:cubicBezTo>
                    <a:cubicBezTo>
                      <a:pt x="239" y="269"/>
                      <a:pt x="239" y="269"/>
                      <a:pt x="239" y="269"/>
                    </a:cubicBezTo>
                    <a:cubicBezTo>
                      <a:pt x="239" y="269"/>
                      <a:pt x="239" y="269"/>
                      <a:pt x="239" y="269"/>
                    </a:cubicBezTo>
                    <a:cubicBezTo>
                      <a:pt x="239" y="269"/>
                      <a:pt x="239" y="269"/>
                      <a:pt x="239" y="269"/>
                    </a:cubicBezTo>
                    <a:cubicBezTo>
                      <a:pt x="239" y="270"/>
                      <a:pt x="239" y="270"/>
                      <a:pt x="239" y="270"/>
                    </a:cubicBezTo>
                    <a:cubicBezTo>
                      <a:pt x="239" y="270"/>
                      <a:pt x="239" y="270"/>
                      <a:pt x="239" y="270"/>
                    </a:cubicBezTo>
                    <a:cubicBezTo>
                      <a:pt x="239" y="270"/>
                      <a:pt x="239" y="270"/>
                      <a:pt x="239" y="270"/>
                    </a:cubicBezTo>
                    <a:cubicBezTo>
                      <a:pt x="239" y="270"/>
                      <a:pt x="239" y="270"/>
                      <a:pt x="239" y="270"/>
                    </a:cubicBezTo>
                    <a:cubicBezTo>
                      <a:pt x="239" y="270"/>
                      <a:pt x="239" y="270"/>
                      <a:pt x="239" y="270"/>
                    </a:cubicBezTo>
                    <a:moveTo>
                      <a:pt x="239" y="268"/>
                    </a:moveTo>
                    <a:cubicBezTo>
                      <a:pt x="238" y="269"/>
                      <a:pt x="238" y="269"/>
                      <a:pt x="238" y="269"/>
                    </a:cubicBezTo>
                    <a:cubicBezTo>
                      <a:pt x="238" y="269"/>
                      <a:pt x="238" y="269"/>
                      <a:pt x="238" y="269"/>
                    </a:cubicBezTo>
                    <a:cubicBezTo>
                      <a:pt x="238" y="270"/>
                      <a:pt x="238" y="270"/>
                      <a:pt x="238" y="270"/>
                    </a:cubicBezTo>
                    <a:cubicBezTo>
                      <a:pt x="239" y="271"/>
                      <a:pt x="239" y="271"/>
                      <a:pt x="239" y="271"/>
                    </a:cubicBezTo>
                    <a:cubicBezTo>
                      <a:pt x="239" y="270"/>
                      <a:pt x="239" y="270"/>
                      <a:pt x="239" y="270"/>
                    </a:cubicBezTo>
                    <a:cubicBezTo>
                      <a:pt x="240" y="270"/>
                      <a:pt x="240" y="270"/>
                      <a:pt x="240" y="270"/>
                    </a:cubicBezTo>
                    <a:cubicBezTo>
                      <a:pt x="239" y="269"/>
                      <a:pt x="239" y="269"/>
                      <a:pt x="239" y="269"/>
                    </a:cubicBezTo>
                    <a:cubicBezTo>
                      <a:pt x="239" y="268"/>
                      <a:pt x="239" y="268"/>
                      <a:pt x="239" y="268"/>
                    </a:cubicBezTo>
                    <a:moveTo>
                      <a:pt x="144" y="268"/>
                    </a:moveTo>
                    <a:cubicBezTo>
                      <a:pt x="144" y="268"/>
                      <a:pt x="144" y="268"/>
                      <a:pt x="144" y="268"/>
                    </a:cubicBezTo>
                    <a:cubicBezTo>
                      <a:pt x="144" y="268"/>
                      <a:pt x="144" y="268"/>
                      <a:pt x="144" y="268"/>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3" y="270"/>
                      <a:pt x="143" y="270"/>
                      <a:pt x="143" y="270"/>
                    </a:cubicBezTo>
                    <a:cubicBezTo>
                      <a:pt x="144" y="270"/>
                      <a:pt x="144" y="270"/>
                      <a:pt x="144" y="270"/>
                    </a:cubicBezTo>
                    <a:cubicBezTo>
                      <a:pt x="144" y="270"/>
                      <a:pt x="144" y="270"/>
                      <a:pt x="144" y="270"/>
                    </a:cubicBezTo>
                    <a:cubicBezTo>
                      <a:pt x="143" y="270"/>
                      <a:pt x="143" y="270"/>
                      <a:pt x="143" y="270"/>
                    </a:cubicBezTo>
                    <a:cubicBezTo>
                      <a:pt x="144" y="268"/>
                      <a:pt x="144" y="268"/>
                      <a:pt x="144" y="268"/>
                    </a:cubicBezTo>
                    <a:cubicBezTo>
                      <a:pt x="145" y="269"/>
                      <a:pt x="145" y="269"/>
                      <a:pt x="145" y="269"/>
                    </a:cubicBezTo>
                    <a:cubicBezTo>
                      <a:pt x="145" y="269"/>
                      <a:pt x="145" y="269"/>
                      <a:pt x="145" y="269"/>
                    </a:cubicBezTo>
                    <a:cubicBezTo>
                      <a:pt x="144" y="268"/>
                      <a:pt x="144" y="268"/>
                      <a:pt x="144" y="268"/>
                    </a:cubicBezTo>
                    <a:moveTo>
                      <a:pt x="242" y="266"/>
                    </a:moveTo>
                    <a:cubicBezTo>
                      <a:pt x="241" y="266"/>
                      <a:pt x="241" y="266"/>
                      <a:pt x="241" y="266"/>
                    </a:cubicBezTo>
                    <a:cubicBezTo>
                      <a:pt x="241" y="267"/>
                      <a:pt x="241" y="267"/>
                      <a:pt x="241" y="267"/>
                    </a:cubicBezTo>
                    <a:cubicBezTo>
                      <a:pt x="241" y="266"/>
                      <a:pt x="241" y="266"/>
                      <a:pt x="241" y="266"/>
                    </a:cubicBezTo>
                    <a:cubicBezTo>
                      <a:pt x="243" y="268"/>
                      <a:pt x="243" y="268"/>
                      <a:pt x="243" y="268"/>
                    </a:cubicBezTo>
                    <a:cubicBezTo>
                      <a:pt x="243" y="268"/>
                      <a:pt x="243" y="268"/>
                      <a:pt x="243" y="268"/>
                    </a:cubicBezTo>
                    <a:cubicBezTo>
                      <a:pt x="243" y="268"/>
                      <a:pt x="243" y="268"/>
                      <a:pt x="243" y="268"/>
                    </a:cubicBezTo>
                    <a:cubicBezTo>
                      <a:pt x="243" y="268"/>
                      <a:pt x="243" y="268"/>
                      <a:pt x="243" y="268"/>
                    </a:cubicBezTo>
                    <a:cubicBezTo>
                      <a:pt x="243" y="267"/>
                      <a:pt x="243" y="267"/>
                      <a:pt x="243" y="267"/>
                    </a:cubicBezTo>
                    <a:cubicBezTo>
                      <a:pt x="243" y="267"/>
                      <a:pt x="243" y="267"/>
                      <a:pt x="243" y="267"/>
                    </a:cubicBezTo>
                    <a:cubicBezTo>
                      <a:pt x="243" y="267"/>
                      <a:pt x="243" y="267"/>
                      <a:pt x="243" y="267"/>
                    </a:cubicBezTo>
                    <a:cubicBezTo>
                      <a:pt x="243" y="267"/>
                      <a:pt x="243" y="267"/>
                      <a:pt x="243" y="267"/>
                    </a:cubicBezTo>
                    <a:cubicBezTo>
                      <a:pt x="242" y="266"/>
                      <a:pt x="242" y="266"/>
                      <a:pt x="242" y="266"/>
                    </a:cubicBezTo>
                    <a:cubicBezTo>
                      <a:pt x="242" y="266"/>
                      <a:pt x="242" y="266"/>
                      <a:pt x="242" y="266"/>
                    </a:cubicBezTo>
                    <a:cubicBezTo>
                      <a:pt x="242" y="266"/>
                      <a:pt x="242" y="266"/>
                      <a:pt x="242" y="266"/>
                    </a:cubicBezTo>
                    <a:moveTo>
                      <a:pt x="140" y="267"/>
                    </a:moveTo>
                    <a:cubicBezTo>
                      <a:pt x="140" y="267"/>
                      <a:pt x="140" y="267"/>
                      <a:pt x="140" y="267"/>
                    </a:cubicBezTo>
                    <a:cubicBezTo>
                      <a:pt x="139" y="267"/>
                      <a:pt x="139" y="267"/>
                      <a:pt x="139" y="267"/>
                    </a:cubicBezTo>
                    <a:cubicBezTo>
                      <a:pt x="139" y="267"/>
                      <a:pt x="139" y="267"/>
                      <a:pt x="139" y="267"/>
                    </a:cubicBezTo>
                    <a:cubicBezTo>
                      <a:pt x="140" y="267"/>
                      <a:pt x="140" y="267"/>
                      <a:pt x="140" y="267"/>
                    </a:cubicBezTo>
                    <a:cubicBezTo>
                      <a:pt x="140" y="266"/>
                      <a:pt x="140" y="266"/>
                      <a:pt x="140" y="266"/>
                    </a:cubicBezTo>
                    <a:cubicBezTo>
                      <a:pt x="140" y="266"/>
                      <a:pt x="140" y="266"/>
                      <a:pt x="140" y="266"/>
                    </a:cubicBezTo>
                    <a:cubicBezTo>
                      <a:pt x="140" y="266"/>
                      <a:pt x="140" y="266"/>
                      <a:pt x="140" y="266"/>
                    </a:cubicBezTo>
                    <a:cubicBezTo>
                      <a:pt x="141" y="266"/>
                      <a:pt x="141" y="266"/>
                      <a:pt x="141" y="266"/>
                    </a:cubicBezTo>
                    <a:cubicBezTo>
                      <a:pt x="141" y="266"/>
                      <a:pt x="141" y="266"/>
                      <a:pt x="141" y="266"/>
                    </a:cubicBezTo>
                    <a:cubicBezTo>
                      <a:pt x="141" y="266"/>
                      <a:pt x="141" y="266"/>
                      <a:pt x="141" y="266"/>
                    </a:cubicBezTo>
                    <a:cubicBezTo>
                      <a:pt x="141" y="266"/>
                      <a:pt x="141" y="266"/>
                      <a:pt x="141" y="266"/>
                    </a:cubicBezTo>
                    <a:cubicBezTo>
                      <a:pt x="141" y="267"/>
                      <a:pt x="141" y="267"/>
                      <a:pt x="141" y="267"/>
                    </a:cubicBezTo>
                    <a:cubicBezTo>
                      <a:pt x="141" y="267"/>
                      <a:pt x="141" y="267"/>
                      <a:pt x="141" y="267"/>
                    </a:cubicBezTo>
                    <a:cubicBezTo>
                      <a:pt x="140" y="267"/>
                      <a:pt x="140" y="267"/>
                      <a:pt x="140" y="267"/>
                    </a:cubicBezTo>
                    <a:cubicBezTo>
                      <a:pt x="140" y="267"/>
                      <a:pt x="140" y="267"/>
                      <a:pt x="140" y="267"/>
                    </a:cubicBezTo>
                    <a:cubicBezTo>
                      <a:pt x="140" y="267"/>
                      <a:pt x="140" y="267"/>
                      <a:pt x="140" y="267"/>
                    </a:cubicBezTo>
                    <a:moveTo>
                      <a:pt x="140" y="266"/>
                    </a:moveTo>
                    <a:cubicBezTo>
                      <a:pt x="140" y="266"/>
                      <a:pt x="140" y="266"/>
                      <a:pt x="140" y="266"/>
                    </a:cubicBezTo>
                    <a:cubicBezTo>
                      <a:pt x="139" y="267"/>
                      <a:pt x="139" y="267"/>
                      <a:pt x="139" y="267"/>
                    </a:cubicBezTo>
                    <a:cubicBezTo>
                      <a:pt x="139" y="268"/>
                      <a:pt x="139" y="268"/>
                      <a:pt x="139" y="268"/>
                    </a:cubicBezTo>
                    <a:cubicBezTo>
                      <a:pt x="140" y="268"/>
                      <a:pt x="140" y="268"/>
                      <a:pt x="140" y="268"/>
                    </a:cubicBezTo>
                    <a:cubicBezTo>
                      <a:pt x="141" y="267"/>
                      <a:pt x="141" y="267"/>
                      <a:pt x="141" y="267"/>
                    </a:cubicBezTo>
                    <a:cubicBezTo>
                      <a:pt x="141" y="266"/>
                      <a:pt x="141" y="266"/>
                      <a:pt x="141" y="266"/>
                    </a:cubicBezTo>
                    <a:cubicBezTo>
                      <a:pt x="141" y="266"/>
                      <a:pt x="141" y="266"/>
                      <a:pt x="141" y="266"/>
                    </a:cubicBezTo>
                    <a:cubicBezTo>
                      <a:pt x="140" y="266"/>
                      <a:pt x="140" y="266"/>
                      <a:pt x="140" y="266"/>
                    </a:cubicBezTo>
                    <a:moveTo>
                      <a:pt x="258" y="265"/>
                    </a:moveTo>
                    <a:cubicBezTo>
                      <a:pt x="258" y="266"/>
                      <a:pt x="257" y="267"/>
                      <a:pt x="256" y="267"/>
                    </a:cubicBezTo>
                    <a:cubicBezTo>
                      <a:pt x="257" y="268"/>
                      <a:pt x="257" y="268"/>
                      <a:pt x="257" y="268"/>
                    </a:cubicBezTo>
                    <a:cubicBezTo>
                      <a:pt x="257" y="267"/>
                      <a:pt x="258" y="267"/>
                      <a:pt x="259" y="266"/>
                    </a:cubicBezTo>
                    <a:cubicBezTo>
                      <a:pt x="258" y="265"/>
                      <a:pt x="258" y="265"/>
                      <a:pt x="258" y="265"/>
                    </a:cubicBezTo>
                    <a:moveTo>
                      <a:pt x="125" y="265"/>
                    </a:moveTo>
                    <a:cubicBezTo>
                      <a:pt x="124" y="266"/>
                      <a:pt x="124" y="266"/>
                      <a:pt x="124" y="266"/>
                    </a:cubicBezTo>
                    <a:cubicBezTo>
                      <a:pt x="125" y="267"/>
                      <a:pt x="125" y="267"/>
                      <a:pt x="126" y="268"/>
                    </a:cubicBezTo>
                    <a:cubicBezTo>
                      <a:pt x="127" y="267"/>
                      <a:pt x="127" y="267"/>
                      <a:pt x="127" y="267"/>
                    </a:cubicBezTo>
                    <a:cubicBezTo>
                      <a:pt x="126" y="267"/>
                      <a:pt x="125" y="266"/>
                      <a:pt x="125" y="265"/>
                    </a:cubicBezTo>
                    <a:moveTo>
                      <a:pt x="252" y="264"/>
                    </a:moveTo>
                    <a:cubicBezTo>
                      <a:pt x="249" y="266"/>
                      <a:pt x="247" y="269"/>
                      <a:pt x="244" y="271"/>
                    </a:cubicBezTo>
                    <a:cubicBezTo>
                      <a:pt x="246" y="273"/>
                      <a:pt x="246" y="273"/>
                      <a:pt x="246" y="273"/>
                    </a:cubicBezTo>
                    <a:cubicBezTo>
                      <a:pt x="249" y="271"/>
                      <a:pt x="251" y="269"/>
                      <a:pt x="254" y="266"/>
                    </a:cubicBezTo>
                    <a:cubicBezTo>
                      <a:pt x="252" y="264"/>
                      <a:pt x="252" y="264"/>
                      <a:pt x="252" y="264"/>
                    </a:cubicBezTo>
                    <a:moveTo>
                      <a:pt x="246" y="265"/>
                    </a:moveTo>
                    <a:cubicBezTo>
                      <a:pt x="245" y="265"/>
                      <a:pt x="245" y="265"/>
                      <a:pt x="245" y="265"/>
                    </a:cubicBezTo>
                    <a:cubicBezTo>
                      <a:pt x="245" y="265"/>
                      <a:pt x="245" y="265"/>
                      <a:pt x="245" y="265"/>
                    </a:cubicBezTo>
                    <a:cubicBezTo>
                      <a:pt x="245" y="265"/>
                      <a:pt x="245" y="265"/>
                      <a:pt x="245" y="265"/>
                    </a:cubicBezTo>
                    <a:cubicBezTo>
                      <a:pt x="245" y="264"/>
                      <a:pt x="245" y="264"/>
                      <a:pt x="245" y="264"/>
                    </a:cubicBezTo>
                    <a:cubicBezTo>
                      <a:pt x="245" y="264"/>
                      <a:pt x="245" y="264"/>
                      <a:pt x="245" y="264"/>
                    </a:cubicBezTo>
                    <a:cubicBezTo>
                      <a:pt x="245" y="264"/>
                      <a:pt x="245" y="264"/>
                      <a:pt x="245" y="264"/>
                    </a:cubicBezTo>
                    <a:cubicBezTo>
                      <a:pt x="245" y="264"/>
                      <a:pt x="245" y="264"/>
                      <a:pt x="245" y="264"/>
                    </a:cubicBezTo>
                    <a:cubicBezTo>
                      <a:pt x="245" y="263"/>
                      <a:pt x="245" y="263"/>
                      <a:pt x="245" y="263"/>
                    </a:cubicBezTo>
                    <a:cubicBezTo>
                      <a:pt x="245" y="263"/>
                      <a:pt x="245" y="263"/>
                      <a:pt x="245" y="263"/>
                    </a:cubicBezTo>
                    <a:cubicBezTo>
                      <a:pt x="245" y="264"/>
                      <a:pt x="245" y="264"/>
                      <a:pt x="245" y="264"/>
                    </a:cubicBezTo>
                    <a:cubicBezTo>
                      <a:pt x="246" y="264"/>
                      <a:pt x="246" y="264"/>
                      <a:pt x="246" y="264"/>
                    </a:cubicBezTo>
                    <a:cubicBezTo>
                      <a:pt x="246" y="264"/>
                      <a:pt x="246" y="264"/>
                      <a:pt x="246" y="264"/>
                    </a:cubicBezTo>
                    <a:cubicBezTo>
                      <a:pt x="246" y="264"/>
                      <a:pt x="246" y="264"/>
                      <a:pt x="246" y="264"/>
                    </a:cubicBezTo>
                    <a:cubicBezTo>
                      <a:pt x="246" y="265"/>
                      <a:pt x="246" y="265"/>
                      <a:pt x="246" y="265"/>
                    </a:cubicBezTo>
                    <a:cubicBezTo>
                      <a:pt x="246" y="265"/>
                      <a:pt x="246" y="265"/>
                      <a:pt x="246" y="265"/>
                    </a:cubicBezTo>
                    <a:cubicBezTo>
                      <a:pt x="246" y="265"/>
                      <a:pt x="246" y="265"/>
                      <a:pt x="246" y="265"/>
                    </a:cubicBezTo>
                    <a:moveTo>
                      <a:pt x="245" y="263"/>
                    </a:moveTo>
                    <a:cubicBezTo>
                      <a:pt x="244" y="263"/>
                      <a:pt x="244" y="263"/>
                      <a:pt x="244" y="263"/>
                    </a:cubicBezTo>
                    <a:cubicBezTo>
                      <a:pt x="244" y="264"/>
                      <a:pt x="244" y="264"/>
                      <a:pt x="244" y="264"/>
                    </a:cubicBezTo>
                    <a:cubicBezTo>
                      <a:pt x="245" y="265"/>
                      <a:pt x="245" y="265"/>
                      <a:pt x="245" y="265"/>
                    </a:cubicBezTo>
                    <a:cubicBezTo>
                      <a:pt x="245" y="265"/>
                      <a:pt x="245" y="265"/>
                      <a:pt x="245" y="265"/>
                    </a:cubicBezTo>
                    <a:cubicBezTo>
                      <a:pt x="246" y="265"/>
                      <a:pt x="246" y="265"/>
                      <a:pt x="246" y="265"/>
                    </a:cubicBezTo>
                    <a:cubicBezTo>
                      <a:pt x="246" y="264"/>
                      <a:pt x="246" y="264"/>
                      <a:pt x="246" y="264"/>
                    </a:cubicBezTo>
                    <a:cubicBezTo>
                      <a:pt x="246" y="264"/>
                      <a:pt x="246" y="264"/>
                      <a:pt x="246" y="264"/>
                    </a:cubicBezTo>
                    <a:cubicBezTo>
                      <a:pt x="245" y="263"/>
                      <a:pt x="245" y="263"/>
                      <a:pt x="245" y="263"/>
                    </a:cubicBezTo>
                    <a:moveTo>
                      <a:pt x="137" y="263"/>
                    </a:moveTo>
                    <a:cubicBezTo>
                      <a:pt x="137" y="263"/>
                      <a:pt x="137" y="263"/>
                      <a:pt x="137" y="263"/>
                    </a:cubicBezTo>
                    <a:cubicBezTo>
                      <a:pt x="137" y="263"/>
                      <a:pt x="137" y="263"/>
                      <a:pt x="137" y="263"/>
                    </a:cubicBezTo>
                    <a:cubicBezTo>
                      <a:pt x="136" y="265"/>
                      <a:pt x="136" y="265"/>
                      <a:pt x="136" y="265"/>
                    </a:cubicBezTo>
                    <a:cubicBezTo>
                      <a:pt x="136" y="265"/>
                      <a:pt x="136" y="265"/>
                      <a:pt x="136" y="265"/>
                    </a:cubicBezTo>
                    <a:cubicBezTo>
                      <a:pt x="136" y="265"/>
                      <a:pt x="136" y="265"/>
                      <a:pt x="136" y="265"/>
                    </a:cubicBezTo>
                    <a:cubicBezTo>
                      <a:pt x="137" y="265"/>
                      <a:pt x="137" y="265"/>
                      <a:pt x="137" y="265"/>
                    </a:cubicBezTo>
                    <a:cubicBezTo>
                      <a:pt x="137" y="265"/>
                      <a:pt x="137" y="265"/>
                      <a:pt x="137" y="265"/>
                    </a:cubicBezTo>
                    <a:cubicBezTo>
                      <a:pt x="137" y="265"/>
                      <a:pt x="137" y="265"/>
                      <a:pt x="137" y="265"/>
                    </a:cubicBezTo>
                    <a:cubicBezTo>
                      <a:pt x="137" y="265"/>
                      <a:pt x="137" y="265"/>
                      <a:pt x="137" y="265"/>
                    </a:cubicBezTo>
                    <a:cubicBezTo>
                      <a:pt x="137" y="264"/>
                      <a:pt x="137" y="264"/>
                      <a:pt x="137" y="264"/>
                    </a:cubicBezTo>
                    <a:cubicBezTo>
                      <a:pt x="138" y="263"/>
                      <a:pt x="138" y="263"/>
                      <a:pt x="138" y="263"/>
                    </a:cubicBezTo>
                    <a:cubicBezTo>
                      <a:pt x="138" y="264"/>
                      <a:pt x="138" y="264"/>
                      <a:pt x="138" y="264"/>
                    </a:cubicBezTo>
                    <a:cubicBezTo>
                      <a:pt x="138" y="263"/>
                      <a:pt x="138" y="263"/>
                      <a:pt x="138" y="263"/>
                    </a:cubicBezTo>
                    <a:cubicBezTo>
                      <a:pt x="137" y="263"/>
                      <a:pt x="137" y="263"/>
                      <a:pt x="137" y="263"/>
                    </a:cubicBezTo>
                    <a:moveTo>
                      <a:pt x="248" y="260"/>
                    </a:moveTo>
                    <a:cubicBezTo>
                      <a:pt x="247" y="261"/>
                      <a:pt x="247" y="261"/>
                      <a:pt x="247" y="261"/>
                    </a:cubicBezTo>
                    <a:cubicBezTo>
                      <a:pt x="247" y="261"/>
                      <a:pt x="247" y="261"/>
                      <a:pt x="247" y="261"/>
                    </a:cubicBezTo>
                    <a:cubicBezTo>
                      <a:pt x="248" y="261"/>
                      <a:pt x="248" y="261"/>
                      <a:pt x="248" y="261"/>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2"/>
                      <a:pt x="249" y="262"/>
                      <a:pt x="249" y="262"/>
                    </a:cubicBezTo>
                    <a:cubicBezTo>
                      <a:pt x="249" y="261"/>
                      <a:pt x="249" y="261"/>
                      <a:pt x="249" y="261"/>
                    </a:cubicBezTo>
                    <a:cubicBezTo>
                      <a:pt x="249" y="261"/>
                      <a:pt x="249" y="261"/>
                      <a:pt x="249" y="261"/>
                    </a:cubicBezTo>
                    <a:cubicBezTo>
                      <a:pt x="249" y="262"/>
                      <a:pt x="249" y="262"/>
                      <a:pt x="249" y="262"/>
                    </a:cubicBezTo>
                    <a:cubicBezTo>
                      <a:pt x="248" y="261"/>
                      <a:pt x="248" y="261"/>
                      <a:pt x="248" y="261"/>
                    </a:cubicBezTo>
                    <a:cubicBezTo>
                      <a:pt x="248" y="260"/>
                      <a:pt x="248" y="260"/>
                      <a:pt x="248" y="260"/>
                    </a:cubicBezTo>
                    <a:cubicBezTo>
                      <a:pt x="248" y="260"/>
                      <a:pt x="248" y="260"/>
                      <a:pt x="248" y="260"/>
                    </a:cubicBezTo>
                    <a:moveTo>
                      <a:pt x="133" y="262"/>
                    </a:moveTo>
                    <a:cubicBezTo>
                      <a:pt x="133" y="262"/>
                      <a:pt x="133" y="262"/>
                      <a:pt x="133" y="262"/>
                    </a:cubicBezTo>
                    <a:cubicBezTo>
                      <a:pt x="133" y="261"/>
                      <a:pt x="133" y="261"/>
                      <a:pt x="133" y="261"/>
                    </a:cubicBezTo>
                    <a:cubicBezTo>
                      <a:pt x="133" y="261"/>
                      <a:pt x="133" y="261"/>
                      <a:pt x="133" y="261"/>
                    </a:cubicBezTo>
                    <a:cubicBezTo>
                      <a:pt x="133" y="261"/>
                      <a:pt x="133" y="261"/>
                      <a:pt x="133" y="261"/>
                    </a:cubicBezTo>
                    <a:cubicBezTo>
                      <a:pt x="134" y="261"/>
                      <a:pt x="134" y="261"/>
                      <a:pt x="134" y="261"/>
                    </a:cubicBezTo>
                    <a:cubicBezTo>
                      <a:pt x="134" y="260"/>
                      <a:pt x="134" y="260"/>
                      <a:pt x="134" y="260"/>
                    </a:cubicBezTo>
                    <a:cubicBezTo>
                      <a:pt x="134" y="260"/>
                      <a:pt x="134" y="260"/>
                      <a:pt x="134" y="260"/>
                    </a:cubicBezTo>
                    <a:cubicBezTo>
                      <a:pt x="134" y="260"/>
                      <a:pt x="134" y="260"/>
                      <a:pt x="134" y="260"/>
                    </a:cubicBezTo>
                    <a:cubicBezTo>
                      <a:pt x="135" y="260"/>
                      <a:pt x="135" y="260"/>
                      <a:pt x="135" y="260"/>
                    </a:cubicBezTo>
                    <a:cubicBezTo>
                      <a:pt x="135" y="260"/>
                      <a:pt x="135" y="260"/>
                      <a:pt x="135" y="260"/>
                    </a:cubicBezTo>
                    <a:cubicBezTo>
                      <a:pt x="135" y="261"/>
                      <a:pt x="135" y="261"/>
                      <a:pt x="135" y="261"/>
                    </a:cubicBezTo>
                    <a:cubicBezTo>
                      <a:pt x="135" y="261"/>
                      <a:pt x="135" y="261"/>
                      <a:pt x="135" y="261"/>
                    </a:cubicBezTo>
                    <a:cubicBezTo>
                      <a:pt x="134" y="261"/>
                      <a:pt x="134" y="261"/>
                      <a:pt x="134" y="261"/>
                    </a:cubicBezTo>
                    <a:cubicBezTo>
                      <a:pt x="134" y="261"/>
                      <a:pt x="134" y="261"/>
                      <a:pt x="134" y="261"/>
                    </a:cubicBezTo>
                    <a:cubicBezTo>
                      <a:pt x="134" y="262"/>
                      <a:pt x="134" y="262"/>
                      <a:pt x="134" y="262"/>
                    </a:cubicBezTo>
                    <a:cubicBezTo>
                      <a:pt x="133" y="262"/>
                      <a:pt x="133" y="262"/>
                      <a:pt x="133" y="262"/>
                    </a:cubicBezTo>
                    <a:moveTo>
                      <a:pt x="134" y="260"/>
                    </a:moveTo>
                    <a:cubicBezTo>
                      <a:pt x="133" y="260"/>
                      <a:pt x="133" y="260"/>
                      <a:pt x="133" y="260"/>
                    </a:cubicBezTo>
                    <a:cubicBezTo>
                      <a:pt x="133" y="261"/>
                      <a:pt x="133" y="261"/>
                      <a:pt x="133" y="261"/>
                    </a:cubicBezTo>
                    <a:cubicBezTo>
                      <a:pt x="133" y="262"/>
                      <a:pt x="133" y="262"/>
                      <a:pt x="133" y="262"/>
                    </a:cubicBezTo>
                    <a:cubicBezTo>
                      <a:pt x="134" y="262"/>
                      <a:pt x="134" y="262"/>
                      <a:pt x="134" y="262"/>
                    </a:cubicBezTo>
                    <a:cubicBezTo>
                      <a:pt x="134" y="261"/>
                      <a:pt x="134" y="261"/>
                      <a:pt x="134" y="261"/>
                    </a:cubicBezTo>
                    <a:cubicBezTo>
                      <a:pt x="135" y="261"/>
                      <a:pt x="135" y="261"/>
                      <a:pt x="135" y="261"/>
                    </a:cubicBezTo>
                    <a:cubicBezTo>
                      <a:pt x="135" y="260"/>
                      <a:pt x="135" y="260"/>
                      <a:pt x="135" y="260"/>
                    </a:cubicBezTo>
                    <a:cubicBezTo>
                      <a:pt x="134" y="260"/>
                      <a:pt x="134" y="260"/>
                      <a:pt x="134" y="260"/>
                    </a:cubicBezTo>
                    <a:moveTo>
                      <a:pt x="251" y="257"/>
                    </a:moveTo>
                    <a:cubicBezTo>
                      <a:pt x="250" y="258"/>
                      <a:pt x="250" y="258"/>
                      <a:pt x="250" y="258"/>
                    </a:cubicBezTo>
                    <a:cubicBezTo>
                      <a:pt x="250" y="258"/>
                      <a:pt x="250" y="258"/>
                      <a:pt x="250" y="258"/>
                    </a:cubicBezTo>
                    <a:cubicBezTo>
                      <a:pt x="251" y="258"/>
                      <a:pt x="251" y="258"/>
                      <a:pt x="251" y="258"/>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9"/>
                      <a:pt x="252" y="259"/>
                      <a:pt x="252" y="259"/>
                    </a:cubicBezTo>
                    <a:cubicBezTo>
                      <a:pt x="252" y="258"/>
                      <a:pt x="252" y="258"/>
                      <a:pt x="252" y="258"/>
                    </a:cubicBezTo>
                    <a:cubicBezTo>
                      <a:pt x="252" y="258"/>
                      <a:pt x="252" y="258"/>
                      <a:pt x="252" y="258"/>
                    </a:cubicBezTo>
                    <a:cubicBezTo>
                      <a:pt x="252" y="259"/>
                      <a:pt x="252" y="259"/>
                      <a:pt x="252" y="259"/>
                    </a:cubicBezTo>
                    <a:cubicBezTo>
                      <a:pt x="251" y="258"/>
                      <a:pt x="251" y="258"/>
                      <a:pt x="251" y="258"/>
                    </a:cubicBezTo>
                    <a:cubicBezTo>
                      <a:pt x="251" y="257"/>
                      <a:pt x="251" y="257"/>
                      <a:pt x="251" y="257"/>
                    </a:cubicBezTo>
                    <a:cubicBezTo>
                      <a:pt x="251" y="257"/>
                      <a:pt x="251" y="257"/>
                      <a:pt x="251" y="257"/>
                    </a:cubicBezTo>
                    <a:moveTo>
                      <a:pt x="131" y="257"/>
                    </a:moveTo>
                    <a:cubicBezTo>
                      <a:pt x="131" y="257"/>
                      <a:pt x="131" y="257"/>
                      <a:pt x="131" y="257"/>
                    </a:cubicBezTo>
                    <a:cubicBezTo>
                      <a:pt x="132" y="257"/>
                      <a:pt x="132" y="257"/>
                      <a:pt x="132" y="257"/>
                    </a:cubicBezTo>
                    <a:cubicBezTo>
                      <a:pt x="130" y="258"/>
                      <a:pt x="130" y="258"/>
                      <a:pt x="130" y="258"/>
                    </a:cubicBezTo>
                    <a:cubicBezTo>
                      <a:pt x="130" y="259"/>
                      <a:pt x="130" y="259"/>
                      <a:pt x="130" y="259"/>
                    </a:cubicBezTo>
                    <a:cubicBezTo>
                      <a:pt x="130" y="259"/>
                      <a:pt x="130" y="259"/>
                      <a:pt x="130" y="259"/>
                    </a:cubicBezTo>
                    <a:cubicBezTo>
                      <a:pt x="131" y="259"/>
                      <a:pt x="131" y="259"/>
                      <a:pt x="131" y="259"/>
                    </a:cubicBezTo>
                    <a:cubicBezTo>
                      <a:pt x="131" y="259"/>
                      <a:pt x="131" y="259"/>
                      <a:pt x="131" y="259"/>
                    </a:cubicBezTo>
                    <a:cubicBezTo>
                      <a:pt x="131" y="259"/>
                      <a:pt x="131" y="259"/>
                      <a:pt x="131" y="259"/>
                    </a:cubicBezTo>
                    <a:cubicBezTo>
                      <a:pt x="131" y="259"/>
                      <a:pt x="131" y="259"/>
                      <a:pt x="131" y="259"/>
                    </a:cubicBezTo>
                    <a:cubicBezTo>
                      <a:pt x="131" y="258"/>
                      <a:pt x="131" y="258"/>
                      <a:pt x="131" y="258"/>
                    </a:cubicBezTo>
                    <a:cubicBezTo>
                      <a:pt x="132" y="257"/>
                      <a:pt x="132" y="257"/>
                      <a:pt x="132" y="257"/>
                    </a:cubicBezTo>
                    <a:cubicBezTo>
                      <a:pt x="132" y="258"/>
                      <a:pt x="132" y="258"/>
                      <a:pt x="132" y="258"/>
                    </a:cubicBezTo>
                    <a:cubicBezTo>
                      <a:pt x="132" y="257"/>
                      <a:pt x="132" y="257"/>
                      <a:pt x="132" y="257"/>
                    </a:cubicBezTo>
                    <a:cubicBezTo>
                      <a:pt x="131" y="257"/>
                      <a:pt x="131" y="257"/>
                      <a:pt x="131" y="257"/>
                    </a:cubicBezTo>
                    <a:moveTo>
                      <a:pt x="259" y="255"/>
                    </a:moveTo>
                    <a:cubicBezTo>
                      <a:pt x="257" y="258"/>
                      <a:pt x="255" y="260"/>
                      <a:pt x="253" y="262"/>
                    </a:cubicBezTo>
                    <a:cubicBezTo>
                      <a:pt x="255" y="264"/>
                      <a:pt x="255" y="264"/>
                      <a:pt x="255" y="264"/>
                    </a:cubicBezTo>
                    <a:cubicBezTo>
                      <a:pt x="257" y="263"/>
                      <a:pt x="258" y="261"/>
                      <a:pt x="259" y="260"/>
                    </a:cubicBezTo>
                    <a:cubicBezTo>
                      <a:pt x="259" y="255"/>
                      <a:pt x="259" y="255"/>
                      <a:pt x="259" y="255"/>
                    </a:cubicBezTo>
                    <a:moveTo>
                      <a:pt x="123" y="255"/>
                    </a:moveTo>
                    <a:cubicBezTo>
                      <a:pt x="123" y="260"/>
                      <a:pt x="123" y="260"/>
                      <a:pt x="123" y="260"/>
                    </a:cubicBezTo>
                    <a:cubicBezTo>
                      <a:pt x="128" y="265"/>
                      <a:pt x="133" y="270"/>
                      <a:pt x="138" y="274"/>
                    </a:cubicBezTo>
                    <a:cubicBezTo>
                      <a:pt x="143" y="274"/>
                      <a:pt x="143" y="274"/>
                      <a:pt x="143" y="274"/>
                    </a:cubicBezTo>
                    <a:cubicBezTo>
                      <a:pt x="135" y="269"/>
                      <a:pt x="129" y="262"/>
                      <a:pt x="123" y="255"/>
                    </a:cubicBezTo>
                    <a:moveTo>
                      <a:pt x="254" y="256"/>
                    </a:moveTo>
                    <a:cubicBezTo>
                      <a:pt x="254" y="256"/>
                      <a:pt x="254" y="256"/>
                      <a:pt x="254" y="256"/>
                    </a:cubicBezTo>
                    <a:cubicBezTo>
                      <a:pt x="254" y="255"/>
                      <a:pt x="254" y="255"/>
                      <a:pt x="254" y="255"/>
                    </a:cubicBezTo>
                    <a:cubicBezTo>
                      <a:pt x="253" y="255"/>
                      <a:pt x="253" y="255"/>
                      <a:pt x="253" y="255"/>
                    </a:cubicBezTo>
                    <a:cubicBezTo>
                      <a:pt x="253" y="255"/>
                      <a:pt x="253" y="255"/>
                      <a:pt x="253" y="255"/>
                    </a:cubicBezTo>
                    <a:cubicBezTo>
                      <a:pt x="253" y="255"/>
                      <a:pt x="253" y="255"/>
                      <a:pt x="253" y="255"/>
                    </a:cubicBezTo>
                    <a:cubicBezTo>
                      <a:pt x="253" y="254"/>
                      <a:pt x="253" y="254"/>
                      <a:pt x="253" y="254"/>
                    </a:cubicBezTo>
                    <a:cubicBezTo>
                      <a:pt x="254" y="254"/>
                      <a:pt x="254" y="254"/>
                      <a:pt x="254" y="254"/>
                    </a:cubicBezTo>
                    <a:cubicBezTo>
                      <a:pt x="254" y="254"/>
                      <a:pt x="254" y="254"/>
                      <a:pt x="254" y="254"/>
                    </a:cubicBezTo>
                    <a:cubicBezTo>
                      <a:pt x="254" y="254"/>
                      <a:pt x="254" y="254"/>
                      <a:pt x="254" y="254"/>
                    </a:cubicBezTo>
                    <a:cubicBezTo>
                      <a:pt x="254" y="255"/>
                      <a:pt x="254" y="255"/>
                      <a:pt x="254" y="255"/>
                    </a:cubicBezTo>
                    <a:cubicBezTo>
                      <a:pt x="255" y="255"/>
                      <a:pt x="255" y="255"/>
                      <a:pt x="255" y="255"/>
                    </a:cubicBezTo>
                    <a:cubicBezTo>
                      <a:pt x="255" y="255"/>
                      <a:pt x="255" y="255"/>
                      <a:pt x="255" y="255"/>
                    </a:cubicBezTo>
                    <a:cubicBezTo>
                      <a:pt x="255" y="255"/>
                      <a:pt x="255" y="255"/>
                      <a:pt x="255" y="255"/>
                    </a:cubicBezTo>
                    <a:cubicBezTo>
                      <a:pt x="255" y="256"/>
                      <a:pt x="255" y="256"/>
                      <a:pt x="255" y="256"/>
                    </a:cubicBezTo>
                    <a:cubicBezTo>
                      <a:pt x="255" y="256"/>
                      <a:pt x="255" y="256"/>
                      <a:pt x="255" y="256"/>
                    </a:cubicBezTo>
                    <a:cubicBezTo>
                      <a:pt x="254" y="256"/>
                      <a:pt x="254" y="256"/>
                      <a:pt x="254" y="256"/>
                    </a:cubicBezTo>
                    <a:moveTo>
                      <a:pt x="254" y="254"/>
                    </a:moveTo>
                    <a:cubicBezTo>
                      <a:pt x="253" y="254"/>
                      <a:pt x="253" y="254"/>
                      <a:pt x="253" y="254"/>
                    </a:cubicBezTo>
                    <a:cubicBezTo>
                      <a:pt x="253" y="255"/>
                      <a:pt x="253" y="255"/>
                      <a:pt x="253" y="255"/>
                    </a:cubicBezTo>
                    <a:cubicBezTo>
                      <a:pt x="254" y="256"/>
                      <a:pt x="254" y="256"/>
                      <a:pt x="254" y="256"/>
                    </a:cubicBezTo>
                    <a:cubicBezTo>
                      <a:pt x="254" y="256"/>
                      <a:pt x="254" y="256"/>
                      <a:pt x="254" y="256"/>
                    </a:cubicBezTo>
                    <a:cubicBezTo>
                      <a:pt x="255" y="256"/>
                      <a:pt x="255" y="256"/>
                      <a:pt x="255" y="256"/>
                    </a:cubicBezTo>
                    <a:cubicBezTo>
                      <a:pt x="255" y="255"/>
                      <a:pt x="255" y="255"/>
                      <a:pt x="255" y="255"/>
                    </a:cubicBezTo>
                    <a:cubicBezTo>
                      <a:pt x="255" y="254"/>
                      <a:pt x="255" y="254"/>
                      <a:pt x="255" y="254"/>
                    </a:cubicBezTo>
                    <a:cubicBezTo>
                      <a:pt x="254" y="254"/>
                      <a:pt x="254" y="254"/>
                      <a:pt x="254" y="254"/>
                    </a:cubicBezTo>
                    <a:moveTo>
                      <a:pt x="128" y="255"/>
                    </a:moveTo>
                    <a:cubicBezTo>
                      <a:pt x="128" y="255"/>
                      <a:pt x="128" y="255"/>
                      <a:pt x="128" y="255"/>
                    </a:cubicBezTo>
                    <a:cubicBezTo>
                      <a:pt x="127" y="255"/>
                      <a:pt x="127" y="255"/>
                      <a:pt x="127" y="255"/>
                    </a:cubicBezTo>
                    <a:cubicBezTo>
                      <a:pt x="128" y="255"/>
                      <a:pt x="128" y="255"/>
                      <a:pt x="128" y="255"/>
                    </a:cubicBezTo>
                    <a:cubicBezTo>
                      <a:pt x="128" y="254"/>
                      <a:pt x="128" y="254"/>
                      <a:pt x="128" y="254"/>
                    </a:cubicBezTo>
                    <a:cubicBezTo>
                      <a:pt x="128" y="254"/>
                      <a:pt x="128" y="254"/>
                      <a:pt x="128" y="254"/>
                    </a:cubicBezTo>
                    <a:cubicBezTo>
                      <a:pt x="128" y="254"/>
                      <a:pt x="128" y="254"/>
                      <a:pt x="128"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4"/>
                      <a:pt x="129" y="254"/>
                      <a:pt x="129" y="254"/>
                    </a:cubicBezTo>
                    <a:cubicBezTo>
                      <a:pt x="129" y="255"/>
                      <a:pt x="129" y="255"/>
                      <a:pt x="129" y="255"/>
                    </a:cubicBezTo>
                    <a:cubicBezTo>
                      <a:pt x="129" y="255"/>
                      <a:pt x="129" y="255"/>
                      <a:pt x="129" y="255"/>
                    </a:cubicBezTo>
                    <a:cubicBezTo>
                      <a:pt x="128" y="255"/>
                      <a:pt x="128" y="255"/>
                      <a:pt x="128" y="255"/>
                    </a:cubicBezTo>
                    <a:cubicBezTo>
                      <a:pt x="128" y="255"/>
                      <a:pt x="128" y="255"/>
                      <a:pt x="128" y="255"/>
                    </a:cubicBezTo>
                    <a:cubicBezTo>
                      <a:pt x="128" y="255"/>
                      <a:pt x="128" y="255"/>
                      <a:pt x="128" y="255"/>
                    </a:cubicBezTo>
                    <a:moveTo>
                      <a:pt x="129" y="254"/>
                    </a:moveTo>
                    <a:cubicBezTo>
                      <a:pt x="128" y="254"/>
                      <a:pt x="128" y="254"/>
                      <a:pt x="128" y="254"/>
                    </a:cubicBezTo>
                    <a:cubicBezTo>
                      <a:pt x="127" y="255"/>
                      <a:pt x="127" y="255"/>
                      <a:pt x="127" y="255"/>
                    </a:cubicBezTo>
                    <a:cubicBezTo>
                      <a:pt x="127" y="255"/>
                      <a:pt x="127" y="255"/>
                      <a:pt x="127" y="255"/>
                    </a:cubicBezTo>
                    <a:cubicBezTo>
                      <a:pt x="128" y="256"/>
                      <a:pt x="128" y="256"/>
                      <a:pt x="128" y="256"/>
                    </a:cubicBezTo>
                    <a:cubicBezTo>
                      <a:pt x="129" y="255"/>
                      <a:pt x="129" y="255"/>
                      <a:pt x="129" y="255"/>
                    </a:cubicBezTo>
                    <a:cubicBezTo>
                      <a:pt x="129" y="254"/>
                      <a:pt x="129" y="254"/>
                      <a:pt x="129" y="254"/>
                    </a:cubicBezTo>
                    <a:cubicBezTo>
                      <a:pt x="129" y="254"/>
                      <a:pt x="129" y="254"/>
                      <a:pt x="129" y="254"/>
                    </a:cubicBezTo>
                    <a:cubicBezTo>
                      <a:pt x="129" y="254"/>
                      <a:pt x="129" y="254"/>
                      <a:pt x="129" y="254"/>
                    </a:cubicBezTo>
                    <a:moveTo>
                      <a:pt x="257" y="252"/>
                    </a:moveTo>
                    <a:cubicBezTo>
                      <a:pt x="257" y="252"/>
                      <a:pt x="257" y="252"/>
                      <a:pt x="257" y="252"/>
                    </a:cubicBezTo>
                    <a:cubicBezTo>
                      <a:pt x="256" y="252"/>
                      <a:pt x="256" y="252"/>
                      <a:pt x="256" y="252"/>
                    </a:cubicBezTo>
                    <a:cubicBezTo>
                      <a:pt x="256" y="252"/>
                      <a:pt x="256" y="252"/>
                      <a:pt x="256" y="252"/>
                    </a:cubicBezTo>
                    <a:cubicBezTo>
                      <a:pt x="256" y="252"/>
                      <a:pt x="256" y="252"/>
                      <a:pt x="256" y="252"/>
                    </a:cubicBezTo>
                    <a:cubicBezTo>
                      <a:pt x="256" y="251"/>
                      <a:pt x="256" y="251"/>
                      <a:pt x="256" y="251"/>
                    </a:cubicBezTo>
                    <a:cubicBezTo>
                      <a:pt x="256" y="251"/>
                      <a:pt x="256" y="251"/>
                      <a:pt x="256" y="251"/>
                    </a:cubicBezTo>
                    <a:cubicBezTo>
                      <a:pt x="256" y="251"/>
                      <a:pt x="256" y="251"/>
                      <a:pt x="256" y="251"/>
                    </a:cubicBezTo>
                    <a:cubicBezTo>
                      <a:pt x="256" y="251"/>
                      <a:pt x="256" y="251"/>
                      <a:pt x="256" y="251"/>
                    </a:cubicBezTo>
                    <a:cubicBezTo>
                      <a:pt x="257" y="251"/>
                      <a:pt x="257" y="251"/>
                      <a:pt x="257" y="251"/>
                    </a:cubicBezTo>
                    <a:cubicBezTo>
                      <a:pt x="257" y="251"/>
                      <a:pt x="257" y="251"/>
                      <a:pt x="257" y="251"/>
                    </a:cubicBezTo>
                    <a:cubicBezTo>
                      <a:pt x="257" y="252"/>
                      <a:pt x="257" y="252"/>
                      <a:pt x="257" y="252"/>
                    </a:cubicBezTo>
                    <a:cubicBezTo>
                      <a:pt x="257" y="252"/>
                      <a:pt x="257" y="252"/>
                      <a:pt x="257" y="252"/>
                    </a:cubicBezTo>
                    <a:cubicBezTo>
                      <a:pt x="258" y="252"/>
                      <a:pt x="258" y="252"/>
                      <a:pt x="258" y="252"/>
                    </a:cubicBezTo>
                    <a:cubicBezTo>
                      <a:pt x="257" y="252"/>
                      <a:pt x="257" y="252"/>
                      <a:pt x="257" y="252"/>
                    </a:cubicBezTo>
                    <a:cubicBezTo>
                      <a:pt x="257" y="252"/>
                      <a:pt x="257" y="252"/>
                      <a:pt x="257" y="252"/>
                    </a:cubicBezTo>
                    <a:cubicBezTo>
                      <a:pt x="257" y="252"/>
                      <a:pt x="257" y="252"/>
                      <a:pt x="257" y="252"/>
                    </a:cubicBezTo>
                    <a:moveTo>
                      <a:pt x="256" y="251"/>
                    </a:moveTo>
                    <a:cubicBezTo>
                      <a:pt x="256" y="251"/>
                      <a:pt x="256" y="251"/>
                      <a:pt x="256" y="251"/>
                    </a:cubicBezTo>
                    <a:cubicBezTo>
                      <a:pt x="256" y="252"/>
                      <a:pt x="256" y="252"/>
                      <a:pt x="256" y="252"/>
                    </a:cubicBezTo>
                    <a:cubicBezTo>
                      <a:pt x="256" y="252"/>
                      <a:pt x="256" y="252"/>
                      <a:pt x="256" y="252"/>
                    </a:cubicBezTo>
                    <a:cubicBezTo>
                      <a:pt x="257" y="253"/>
                      <a:pt x="257" y="253"/>
                      <a:pt x="257" y="253"/>
                    </a:cubicBezTo>
                    <a:cubicBezTo>
                      <a:pt x="258" y="252"/>
                      <a:pt x="258" y="252"/>
                      <a:pt x="258" y="252"/>
                    </a:cubicBezTo>
                    <a:cubicBezTo>
                      <a:pt x="258" y="252"/>
                      <a:pt x="258" y="252"/>
                      <a:pt x="258" y="252"/>
                    </a:cubicBezTo>
                    <a:cubicBezTo>
                      <a:pt x="257" y="251"/>
                      <a:pt x="257" y="251"/>
                      <a:pt x="257" y="251"/>
                    </a:cubicBezTo>
                    <a:cubicBezTo>
                      <a:pt x="256" y="251"/>
                      <a:pt x="256" y="251"/>
                      <a:pt x="256" y="251"/>
                    </a:cubicBezTo>
                    <a:moveTo>
                      <a:pt x="125" y="252"/>
                    </a:moveTo>
                    <a:cubicBezTo>
                      <a:pt x="125" y="252"/>
                      <a:pt x="125" y="252"/>
                      <a:pt x="125" y="252"/>
                    </a:cubicBezTo>
                    <a:cubicBezTo>
                      <a:pt x="125" y="252"/>
                      <a:pt x="125" y="252"/>
                      <a:pt x="125" y="252"/>
                    </a:cubicBezTo>
                    <a:cubicBezTo>
                      <a:pt x="125" y="252"/>
                      <a:pt x="125" y="252"/>
                      <a:pt x="125" y="252"/>
                    </a:cubicBezTo>
                    <a:cubicBezTo>
                      <a:pt x="125" y="251"/>
                      <a:pt x="125" y="251"/>
                      <a:pt x="125" y="251"/>
                    </a:cubicBezTo>
                    <a:cubicBezTo>
                      <a:pt x="125" y="251"/>
                      <a:pt x="125" y="251"/>
                      <a:pt x="125" y="251"/>
                    </a:cubicBezTo>
                    <a:cubicBezTo>
                      <a:pt x="125" y="251"/>
                      <a:pt x="125" y="251"/>
                      <a:pt x="125" y="251"/>
                    </a:cubicBezTo>
                    <a:cubicBezTo>
                      <a:pt x="126" y="251"/>
                      <a:pt x="126" y="251"/>
                      <a:pt x="126" y="251"/>
                    </a:cubicBezTo>
                    <a:cubicBezTo>
                      <a:pt x="126" y="250"/>
                      <a:pt x="126" y="250"/>
                      <a:pt x="126" y="250"/>
                    </a:cubicBezTo>
                    <a:cubicBezTo>
                      <a:pt x="126" y="250"/>
                      <a:pt x="126" y="250"/>
                      <a:pt x="126" y="250"/>
                    </a:cubicBezTo>
                    <a:cubicBezTo>
                      <a:pt x="126" y="251"/>
                      <a:pt x="126" y="251"/>
                      <a:pt x="126" y="251"/>
                    </a:cubicBezTo>
                    <a:cubicBezTo>
                      <a:pt x="127" y="251"/>
                      <a:pt x="127" y="251"/>
                      <a:pt x="127" y="251"/>
                    </a:cubicBezTo>
                    <a:cubicBezTo>
                      <a:pt x="127" y="251"/>
                      <a:pt x="127" y="251"/>
                      <a:pt x="127" y="251"/>
                    </a:cubicBezTo>
                    <a:cubicBezTo>
                      <a:pt x="126" y="251"/>
                      <a:pt x="126" y="251"/>
                      <a:pt x="126" y="251"/>
                    </a:cubicBezTo>
                    <a:cubicBezTo>
                      <a:pt x="126" y="252"/>
                      <a:pt x="126" y="252"/>
                      <a:pt x="126" y="252"/>
                    </a:cubicBezTo>
                    <a:cubicBezTo>
                      <a:pt x="126" y="252"/>
                      <a:pt x="126" y="252"/>
                      <a:pt x="126" y="252"/>
                    </a:cubicBezTo>
                    <a:cubicBezTo>
                      <a:pt x="125" y="252"/>
                      <a:pt x="125" y="252"/>
                      <a:pt x="125" y="252"/>
                    </a:cubicBezTo>
                    <a:moveTo>
                      <a:pt x="126" y="250"/>
                    </a:moveTo>
                    <a:cubicBezTo>
                      <a:pt x="125" y="251"/>
                      <a:pt x="125" y="251"/>
                      <a:pt x="125" y="251"/>
                    </a:cubicBezTo>
                    <a:cubicBezTo>
                      <a:pt x="125" y="251"/>
                      <a:pt x="125" y="251"/>
                      <a:pt x="125" y="251"/>
                    </a:cubicBezTo>
                    <a:cubicBezTo>
                      <a:pt x="125" y="252"/>
                      <a:pt x="125" y="252"/>
                      <a:pt x="125" y="252"/>
                    </a:cubicBezTo>
                    <a:cubicBezTo>
                      <a:pt x="125" y="252"/>
                      <a:pt x="125" y="252"/>
                      <a:pt x="125" y="252"/>
                    </a:cubicBezTo>
                    <a:cubicBezTo>
                      <a:pt x="126" y="252"/>
                      <a:pt x="126" y="252"/>
                      <a:pt x="126" y="252"/>
                    </a:cubicBezTo>
                    <a:cubicBezTo>
                      <a:pt x="127" y="251"/>
                      <a:pt x="127" y="251"/>
                      <a:pt x="127" y="251"/>
                    </a:cubicBezTo>
                    <a:cubicBezTo>
                      <a:pt x="127" y="251"/>
                      <a:pt x="127" y="251"/>
                      <a:pt x="127" y="251"/>
                    </a:cubicBezTo>
                    <a:cubicBezTo>
                      <a:pt x="126" y="250"/>
                      <a:pt x="126" y="250"/>
                      <a:pt x="126" y="250"/>
                    </a:cubicBezTo>
                    <a:moveTo>
                      <a:pt x="259" y="247"/>
                    </a:moveTo>
                    <a:cubicBezTo>
                      <a:pt x="258" y="248"/>
                      <a:pt x="258" y="248"/>
                      <a:pt x="258" y="248"/>
                    </a:cubicBezTo>
                    <a:cubicBezTo>
                      <a:pt x="258" y="248"/>
                      <a:pt x="258" y="248"/>
                      <a:pt x="258" y="248"/>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9" y="249"/>
                      <a:pt x="259" y="249"/>
                      <a:pt x="259" y="249"/>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8" y="248"/>
                      <a:pt x="258" y="248"/>
                      <a:pt x="258" y="248"/>
                    </a:cubicBezTo>
                    <a:cubicBezTo>
                      <a:pt x="259" y="247"/>
                      <a:pt x="259" y="247"/>
                      <a:pt x="259" y="247"/>
                    </a:cubicBezTo>
                    <a:cubicBezTo>
                      <a:pt x="259" y="248"/>
                      <a:pt x="259" y="248"/>
                      <a:pt x="259" y="248"/>
                    </a:cubicBezTo>
                    <a:cubicBezTo>
                      <a:pt x="259" y="248"/>
                      <a:pt x="259" y="248"/>
                      <a:pt x="259" y="248"/>
                    </a:cubicBezTo>
                    <a:cubicBezTo>
                      <a:pt x="259" y="247"/>
                      <a:pt x="259" y="247"/>
                      <a:pt x="259" y="247"/>
                    </a:cubicBezTo>
                    <a:cubicBezTo>
                      <a:pt x="259" y="247"/>
                      <a:pt x="259" y="247"/>
                      <a:pt x="259" y="247"/>
                    </a:cubicBezTo>
                    <a:moveTo>
                      <a:pt x="124" y="247"/>
                    </a:moveTo>
                    <a:cubicBezTo>
                      <a:pt x="123" y="247"/>
                      <a:pt x="123" y="247"/>
                      <a:pt x="123" y="247"/>
                    </a:cubicBezTo>
                    <a:cubicBezTo>
                      <a:pt x="123" y="247"/>
                      <a:pt x="123" y="247"/>
                      <a:pt x="123" y="247"/>
                    </a:cubicBezTo>
                    <a:cubicBezTo>
                      <a:pt x="123" y="247"/>
                      <a:pt x="123" y="247"/>
                      <a:pt x="123" y="247"/>
                    </a:cubicBezTo>
                    <a:cubicBezTo>
                      <a:pt x="124" y="247"/>
                      <a:pt x="124" y="247"/>
                      <a:pt x="124" y="247"/>
                    </a:cubicBezTo>
                    <a:cubicBezTo>
                      <a:pt x="124" y="247"/>
                      <a:pt x="124" y="247"/>
                      <a:pt x="124" y="247"/>
                    </a:cubicBezTo>
                    <a:cubicBezTo>
                      <a:pt x="124" y="247"/>
                      <a:pt x="124" y="247"/>
                      <a:pt x="124" y="247"/>
                    </a:cubicBezTo>
                    <a:cubicBezTo>
                      <a:pt x="124" y="247"/>
                      <a:pt x="124" y="247"/>
                      <a:pt x="124" y="247"/>
                    </a:cubicBezTo>
                    <a:cubicBezTo>
                      <a:pt x="124" y="248"/>
                      <a:pt x="124" y="248"/>
                      <a:pt x="124" y="248"/>
                    </a:cubicBezTo>
                    <a:cubicBezTo>
                      <a:pt x="124" y="248"/>
                      <a:pt x="124" y="248"/>
                      <a:pt x="124" y="248"/>
                    </a:cubicBezTo>
                    <a:cubicBezTo>
                      <a:pt x="124" y="248"/>
                      <a:pt x="124" y="248"/>
                      <a:pt x="124" y="248"/>
                    </a:cubicBezTo>
                    <a:cubicBezTo>
                      <a:pt x="123" y="248"/>
                      <a:pt x="123" y="248"/>
                      <a:pt x="123" y="248"/>
                    </a:cubicBezTo>
                    <a:cubicBezTo>
                      <a:pt x="123" y="249"/>
                      <a:pt x="123" y="249"/>
                      <a:pt x="123" y="249"/>
                    </a:cubicBezTo>
                    <a:cubicBezTo>
                      <a:pt x="124" y="248"/>
                      <a:pt x="124" y="248"/>
                      <a:pt x="124" y="248"/>
                    </a:cubicBezTo>
                    <a:cubicBezTo>
                      <a:pt x="124" y="248"/>
                      <a:pt x="124" y="248"/>
                      <a:pt x="124" y="248"/>
                    </a:cubicBezTo>
                    <a:cubicBezTo>
                      <a:pt x="124" y="247"/>
                      <a:pt x="124" y="247"/>
                      <a:pt x="124" y="247"/>
                    </a:cubicBezTo>
                    <a:cubicBezTo>
                      <a:pt x="124" y="247"/>
                      <a:pt x="124" y="247"/>
                      <a:pt x="124" y="247"/>
                    </a:cubicBezTo>
                    <a:moveTo>
                      <a:pt x="240" y="232"/>
                    </a:moveTo>
                    <a:cubicBezTo>
                      <a:pt x="240" y="232"/>
                      <a:pt x="240" y="232"/>
                      <a:pt x="240" y="232"/>
                    </a:cubicBezTo>
                    <a:cubicBezTo>
                      <a:pt x="240" y="232"/>
                      <a:pt x="240" y="232"/>
                      <a:pt x="24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cubicBezTo>
                      <a:pt x="240" y="232"/>
                      <a:pt x="240" y="232"/>
                      <a:pt x="240" y="232"/>
                    </a:cubicBezTo>
                    <a:moveTo>
                      <a:pt x="239" y="231"/>
                    </a:moveTo>
                    <a:cubicBezTo>
                      <a:pt x="239" y="232"/>
                      <a:pt x="239" y="232"/>
                      <a:pt x="239" y="232"/>
                    </a:cubicBezTo>
                    <a:cubicBezTo>
                      <a:pt x="239" y="232"/>
                      <a:pt x="239" y="232"/>
                      <a:pt x="239" y="232"/>
                    </a:cubicBezTo>
                    <a:cubicBezTo>
                      <a:pt x="239" y="232"/>
                      <a:pt x="239" y="232"/>
                      <a:pt x="239" y="232"/>
                    </a:cubicBezTo>
                    <a:cubicBezTo>
                      <a:pt x="240" y="233"/>
                      <a:pt x="240" y="233"/>
                      <a:pt x="240" y="233"/>
                    </a:cubicBezTo>
                    <a:cubicBezTo>
                      <a:pt x="240" y="232"/>
                      <a:pt x="240" y="232"/>
                      <a:pt x="240" y="232"/>
                    </a:cubicBezTo>
                    <a:cubicBezTo>
                      <a:pt x="240" y="232"/>
                      <a:pt x="240" y="232"/>
                      <a:pt x="240" y="232"/>
                    </a:cubicBezTo>
                    <a:cubicBezTo>
                      <a:pt x="240" y="232"/>
                      <a:pt x="240" y="232"/>
                      <a:pt x="240" y="232"/>
                    </a:cubicBezTo>
                    <a:cubicBezTo>
                      <a:pt x="239" y="231"/>
                      <a:pt x="239" y="231"/>
                      <a:pt x="239" y="231"/>
                    </a:cubicBezTo>
                    <a:moveTo>
                      <a:pt x="143" y="231"/>
                    </a:moveTo>
                    <a:cubicBezTo>
                      <a:pt x="143" y="231"/>
                      <a:pt x="143" y="231"/>
                      <a:pt x="143" y="231"/>
                    </a:cubicBezTo>
                    <a:cubicBezTo>
                      <a:pt x="143" y="231"/>
                      <a:pt x="143" y="231"/>
                      <a:pt x="143" y="231"/>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2" y="232"/>
                      <a:pt x="142" y="232"/>
                      <a:pt x="142" y="232"/>
                    </a:cubicBezTo>
                    <a:cubicBezTo>
                      <a:pt x="143" y="232"/>
                      <a:pt x="143" y="232"/>
                      <a:pt x="143" y="232"/>
                    </a:cubicBezTo>
                    <a:cubicBezTo>
                      <a:pt x="143" y="232"/>
                      <a:pt x="143" y="232"/>
                      <a:pt x="143" y="232"/>
                    </a:cubicBezTo>
                    <a:cubicBezTo>
                      <a:pt x="142" y="232"/>
                      <a:pt x="142" y="232"/>
                      <a:pt x="142" y="232"/>
                    </a:cubicBezTo>
                    <a:cubicBezTo>
                      <a:pt x="143" y="231"/>
                      <a:pt x="143" y="231"/>
                      <a:pt x="143" y="231"/>
                    </a:cubicBezTo>
                    <a:cubicBezTo>
                      <a:pt x="144" y="232"/>
                      <a:pt x="144" y="232"/>
                      <a:pt x="144" y="232"/>
                    </a:cubicBezTo>
                    <a:cubicBezTo>
                      <a:pt x="144" y="232"/>
                      <a:pt x="144" y="232"/>
                      <a:pt x="144" y="232"/>
                    </a:cubicBezTo>
                    <a:cubicBezTo>
                      <a:pt x="143" y="231"/>
                      <a:pt x="143" y="231"/>
                      <a:pt x="143" y="231"/>
                    </a:cubicBezTo>
                    <a:moveTo>
                      <a:pt x="241" y="229"/>
                    </a:moveTo>
                    <a:cubicBezTo>
                      <a:pt x="240" y="229"/>
                      <a:pt x="240" y="229"/>
                      <a:pt x="240" y="229"/>
                    </a:cubicBezTo>
                    <a:cubicBezTo>
                      <a:pt x="240" y="230"/>
                      <a:pt x="240" y="230"/>
                      <a:pt x="240" y="230"/>
                    </a:cubicBezTo>
                    <a:cubicBezTo>
                      <a:pt x="240" y="229"/>
                      <a:pt x="240" y="229"/>
                      <a:pt x="240" y="229"/>
                    </a:cubicBezTo>
                    <a:cubicBezTo>
                      <a:pt x="242" y="230"/>
                      <a:pt x="242" y="230"/>
                      <a:pt x="242" y="230"/>
                    </a:cubicBezTo>
                    <a:cubicBezTo>
                      <a:pt x="242" y="230"/>
                      <a:pt x="242" y="230"/>
                      <a:pt x="242" y="230"/>
                    </a:cubicBezTo>
                    <a:cubicBezTo>
                      <a:pt x="242" y="230"/>
                      <a:pt x="242" y="230"/>
                      <a:pt x="242" y="230"/>
                    </a:cubicBezTo>
                    <a:cubicBezTo>
                      <a:pt x="242" y="230"/>
                      <a:pt x="242" y="230"/>
                      <a:pt x="242" y="230"/>
                    </a:cubicBezTo>
                    <a:cubicBezTo>
                      <a:pt x="242" y="229"/>
                      <a:pt x="242" y="229"/>
                      <a:pt x="242" y="229"/>
                    </a:cubicBezTo>
                    <a:cubicBezTo>
                      <a:pt x="242" y="229"/>
                      <a:pt x="242" y="229"/>
                      <a:pt x="242" y="229"/>
                    </a:cubicBezTo>
                    <a:cubicBezTo>
                      <a:pt x="242" y="229"/>
                      <a:pt x="242" y="229"/>
                      <a:pt x="242" y="229"/>
                    </a:cubicBezTo>
                    <a:cubicBezTo>
                      <a:pt x="242" y="230"/>
                      <a:pt x="242" y="230"/>
                      <a:pt x="242" y="230"/>
                    </a:cubicBezTo>
                    <a:cubicBezTo>
                      <a:pt x="241" y="229"/>
                      <a:pt x="241" y="229"/>
                      <a:pt x="241" y="229"/>
                    </a:cubicBezTo>
                    <a:cubicBezTo>
                      <a:pt x="241" y="229"/>
                      <a:pt x="241" y="229"/>
                      <a:pt x="241" y="229"/>
                    </a:cubicBezTo>
                    <a:cubicBezTo>
                      <a:pt x="241" y="229"/>
                      <a:pt x="241" y="229"/>
                      <a:pt x="241" y="229"/>
                    </a:cubicBezTo>
                    <a:moveTo>
                      <a:pt x="142" y="228"/>
                    </a:moveTo>
                    <a:cubicBezTo>
                      <a:pt x="142" y="228"/>
                      <a:pt x="142" y="228"/>
                      <a:pt x="142" y="228"/>
                    </a:cubicBezTo>
                    <a:cubicBezTo>
                      <a:pt x="142" y="229"/>
                      <a:pt x="142" y="229"/>
                      <a:pt x="142" y="229"/>
                    </a:cubicBezTo>
                    <a:cubicBezTo>
                      <a:pt x="141" y="229"/>
                      <a:pt x="141" y="229"/>
                      <a:pt x="141" y="229"/>
                    </a:cubicBezTo>
                    <a:cubicBezTo>
                      <a:pt x="141" y="229"/>
                      <a:pt x="141" y="229"/>
                      <a:pt x="141" y="229"/>
                    </a:cubicBezTo>
                    <a:cubicBezTo>
                      <a:pt x="141" y="229"/>
                      <a:pt x="141" y="229"/>
                      <a:pt x="141" y="229"/>
                    </a:cubicBezTo>
                    <a:cubicBezTo>
                      <a:pt x="141" y="229"/>
                      <a:pt x="141" y="229"/>
                      <a:pt x="141" y="229"/>
                    </a:cubicBezTo>
                    <a:cubicBezTo>
                      <a:pt x="141" y="230"/>
                      <a:pt x="141" y="230"/>
                      <a:pt x="141" y="230"/>
                    </a:cubicBezTo>
                    <a:cubicBezTo>
                      <a:pt x="141" y="230"/>
                      <a:pt x="141" y="230"/>
                      <a:pt x="141" y="230"/>
                    </a:cubicBezTo>
                    <a:cubicBezTo>
                      <a:pt x="141" y="230"/>
                      <a:pt x="141" y="230"/>
                      <a:pt x="141" y="230"/>
                    </a:cubicBezTo>
                    <a:cubicBezTo>
                      <a:pt x="141" y="229"/>
                      <a:pt x="141" y="229"/>
                      <a:pt x="141" y="229"/>
                    </a:cubicBezTo>
                    <a:cubicBezTo>
                      <a:pt x="142" y="229"/>
                      <a:pt x="142" y="229"/>
                      <a:pt x="142" y="229"/>
                    </a:cubicBezTo>
                    <a:cubicBezTo>
                      <a:pt x="142" y="229"/>
                      <a:pt x="142" y="229"/>
                      <a:pt x="142" y="229"/>
                    </a:cubicBezTo>
                    <a:cubicBezTo>
                      <a:pt x="142" y="229"/>
                      <a:pt x="142" y="229"/>
                      <a:pt x="142" y="229"/>
                    </a:cubicBezTo>
                    <a:cubicBezTo>
                      <a:pt x="142" y="228"/>
                      <a:pt x="142" y="228"/>
                      <a:pt x="142" y="228"/>
                    </a:cubicBezTo>
                    <a:moveTo>
                      <a:pt x="242" y="226"/>
                    </a:moveTo>
                    <a:cubicBezTo>
                      <a:pt x="241" y="227"/>
                      <a:pt x="241" y="227"/>
                      <a:pt x="241" y="227"/>
                    </a:cubicBezTo>
                    <a:cubicBezTo>
                      <a:pt x="242" y="227"/>
                      <a:pt x="242" y="227"/>
                      <a:pt x="242" y="227"/>
                    </a:cubicBezTo>
                    <a:cubicBezTo>
                      <a:pt x="242" y="227"/>
                      <a:pt x="242" y="227"/>
                      <a:pt x="242"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3" y="227"/>
                      <a:pt x="243" y="227"/>
                      <a:pt x="243" y="227"/>
                    </a:cubicBezTo>
                    <a:cubicBezTo>
                      <a:pt x="242" y="226"/>
                      <a:pt x="242" y="226"/>
                      <a:pt x="242" y="226"/>
                    </a:cubicBezTo>
                    <a:cubicBezTo>
                      <a:pt x="242" y="226"/>
                      <a:pt x="242" y="226"/>
                      <a:pt x="242" y="226"/>
                    </a:cubicBezTo>
                    <a:cubicBezTo>
                      <a:pt x="242" y="226"/>
                      <a:pt x="242" y="226"/>
                      <a:pt x="242" y="226"/>
                    </a:cubicBezTo>
                    <a:moveTo>
                      <a:pt x="244" y="225"/>
                    </a:moveTo>
                    <a:cubicBezTo>
                      <a:pt x="244" y="224"/>
                      <a:pt x="244" y="224"/>
                      <a:pt x="244"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3" y="224"/>
                      <a:pt x="243" y="224"/>
                      <a:pt x="243"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4"/>
                      <a:pt x="244" y="224"/>
                      <a:pt x="244" y="224"/>
                    </a:cubicBezTo>
                    <a:cubicBezTo>
                      <a:pt x="244" y="225"/>
                      <a:pt x="244" y="225"/>
                      <a:pt x="244" y="225"/>
                    </a:cubicBezTo>
                    <a:moveTo>
                      <a:pt x="243" y="223"/>
                    </a:moveTo>
                    <a:cubicBezTo>
                      <a:pt x="243" y="224"/>
                      <a:pt x="243" y="224"/>
                      <a:pt x="243" y="224"/>
                    </a:cubicBezTo>
                    <a:cubicBezTo>
                      <a:pt x="243" y="224"/>
                      <a:pt x="243" y="224"/>
                      <a:pt x="243" y="224"/>
                    </a:cubicBezTo>
                    <a:cubicBezTo>
                      <a:pt x="243" y="225"/>
                      <a:pt x="243" y="225"/>
                      <a:pt x="243" y="225"/>
                    </a:cubicBezTo>
                    <a:cubicBezTo>
                      <a:pt x="244" y="225"/>
                      <a:pt x="244" y="225"/>
                      <a:pt x="244" y="225"/>
                    </a:cubicBezTo>
                    <a:cubicBezTo>
                      <a:pt x="244" y="224"/>
                      <a:pt x="244" y="224"/>
                      <a:pt x="244" y="224"/>
                    </a:cubicBezTo>
                    <a:cubicBezTo>
                      <a:pt x="244" y="224"/>
                      <a:pt x="244" y="224"/>
                      <a:pt x="244" y="224"/>
                    </a:cubicBezTo>
                    <a:cubicBezTo>
                      <a:pt x="244" y="224"/>
                      <a:pt x="244" y="224"/>
                      <a:pt x="244" y="224"/>
                    </a:cubicBezTo>
                    <a:cubicBezTo>
                      <a:pt x="243" y="223"/>
                      <a:pt x="243" y="223"/>
                      <a:pt x="243" y="223"/>
                    </a:cubicBezTo>
                    <a:moveTo>
                      <a:pt x="123" y="223"/>
                    </a:moveTo>
                    <a:cubicBezTo>
                      <a:pt x="123" y="225"/>
                      <a:pt x="123" y="225"/>
                      <a:pt x="123" y="225"/>
                    </a:cubicBezTo>
                    <a:cubicBezTo>
                      <a:pt x="126" y="234"/>
                      <a:pt x="130" y="241"/>
                      <a:pt x="136" y="248"/>
                    </a:cubicBezTo>
                    <a:cubicBezTo>
                      <a:pt x="135" y="249"/>
                      <a:pt x="135" y="249"/>
                      <a:pt x="135" y="249"/>
                    </a:cubicBezTo>
                    <a:cubicBezTo>
                      <a:pt x="130" y="243"/>
                      <a:pt x="126" y="236"/>
                      <a:pt x="123" y="229"/>
                    </a:cubicBezTo>
                    <a:cubicBezTo>
                      <a:pt x="123" y="233"/>
                      <a:pt x="123" y="233"/>
                      <a:pt x="123" y="233"/>
                    </a:cubicBezTo>
                    <a:cubicBezTo>
                      <a:pt x="126" y="239"/>
                      <a:pt x="129" y="245"/>
                      <a:pt x="134" y="250"/>
                    </a:cubicBezTo>
                    <a:cubicBezTo>
                      <a:pt x="132" y="251"/>
                      <a:pt x="132" y="251"/>
                      <a:pt x="132" y="251"/>
                    </a:cubicBezTo>
                    <a:cubicBezTo>
                      <a:pt x="129" y="247"/>
                      <a:pt x="126" y="242"/>
                      <a:pt x="123" y="238"/>
                    </a:cubicBezTo>
                    <a:cubicBezTo>
                      <a:pt x="123" y="239"/>
                      <a:pt x="123" y="239"/>
                      <a:pt x="123" y="239"/>
                    </a:cubicBezTo>
                    <a:cubicBezTo>
                      <a:pt x="126" y="243"/>
                      <a:pt x="128" y="248"/>
                      <a:pt x="131" y="251"/>
                    </a:cubicBezTo>
                    <a:cubicBezTo>
                      <a:pt x="130" y="252"/>
                      <a:pt x="130" y="252"/>
                      <a:pt x="130" y="252"/>
                    </a:cubicBezTo>
                    <a:cubicBezTo>
                      <a:pt x="138" y="261"/>
                      <a:pt x="147" y="269"/>
                      <a:pt x="158" y="274"/>
                    </a:cubicBezTo>
                    <a:cubicBezTo>
                      <a:pt x="184" y="274"/>
                      <a:pt x="184" y="274"/>
                      <a:pt x="184" y="274"/>
                    </a:cubicBezTo>
                    <a:cubicBezTo>
                      <a:pt x="185" y="271"/>
                      <a:pt x="185" y="271"/>
                      <a:pt x="185" y="271"/>
                    </a:cubicBezTo>
                    <a:cubicBezTo>
                      <a:pt x="166" y="269"/>
                      <a:pt x="150" y="260"/>
                      <a:pt x="139" y="246"/>
                    </a:cubicBezTo>
                    <a:cubicBezTo>
                      <a:pt x="136" y="248"/>
                      <a:pt x="136" y="248"/>
                      <a:pt x="136" y="248"/>
                    </a:cubicBezTo>
                    <a:cubicBezTo>
                      <a:pt x="130" y="241"/>
                      <a:pt x="126" y="232"/>
                      <a:pt x="123" y="223"/>
                    </a:cubicBezTo>
                    <a:moveTo>
                      <a:pt x="256" y="223"/>
                    </a:moveTo>
                    <a:cubicBezTo>
                      <a:pt x="255" y="225"/>
                      <a:pt x="254" y="228"/>
                      <a:pt x="253" y="230"/>
                    </a:cubicBezTo>
                    <a:cubicBezTo>
                      <a:pt x="256" y="232"/>
                      <a:pt x="256" y="232"/>
                      <a:pt x="256" y="232"/>
                    </a:cubicBezTo>
                    <a:cubicBezTo>
                      <a:pt x="254" y="236"/>
                      <a:pt x="252" y="240"/>
                      <a:pt x="250" y="244"/>
                    </a:cubicBezTo>
                    <a:cubicBezTo>
                      <a:pt x="247" y="242"/>
                      <a:pt x="247" y="242"/>
                      <a:pt x="247" y="242"/>
                    </a:cubicBezTo>
                    <a:cubicBezTo>
                      <a:pt x="242" y="250"/>
                      <a:pt x="235" y="256"/>
                      <a:pt x="227" y="261"/>
                    </a:cubicBezTo>
                    <a:cubicBezTo>
                      <a:pt x="229" y="264"/>
                      <a:pt x="229" y="264"/>
                      <a:pt x="229" y="264"/>
                    </a:cubicBezTo>
                    <a:cubicBezTo>
                      <a:pt x="222" y="268"/>
                      <a:pt x="214" y="271"/>
                      <a:pt x="205" y="273"/>
                    </a:cubicBezTo>
                    <a:cubicBezTo>
                      <a:pt x="205" y="270"/>
                      <a:pt x="205" y="270"/>
                      <a:pt x="205" y="270"/>
                    </a:cubicBezTo>
                    <a:cubicBezTo>
                      <a:pt x="200" y="271"/>
                      <a:pt x="196" y="271"/>
                      <a:pt x="191" y="271"/>
                    </a:cubicBezTo>
                    <a:cubicBezTo>
                      <a:pt x="191" y="271"/>
                      <a:pt x="190" y="271"/>
                      <a:pt x="190" y="271"/>
                    </a:cubicBezTo>
                    <a:cubicBezTo>
                      <a:pt x="190" y="274"/>
                      <a:pt x="190" y="274"/>
                      <a:pt x="190" y="274"/>
                    </a:cubicBezTo>
                    <a:cubicBezTo>
                      <a:pt x="206" y="274"/>
                      <a:pt x="206" y="274"/>
                      <a:pt x="206" y="274"/>
                    </a:cubicBezTo>
                    <a:cubicBezTo>
                      <a:pt x="206" y="274"/>
                      <a:pt x="206" y="274"/>
                      <a:pt x="206" y="274"/>
                    </a:cubicBezTo>
                    <a:cubicBezTo>
                      <a:pt x="214" y="272"/>
                      <a:pt x="222" y="269"/>
                      <a:pt x="229" y="264"/>
                    </a:cubicBezTo>
                    <a:cubicBezTo>
                      <a:pt x="231" y="268"/>
                      <a:pt x="231" y="268"/>
                      <a:pt x="231" y="268"/>
                    </a:cubicBezTo>
                    <a:cubicBezTo>
                      <a:pt x="228" y="271"/>
                      <a:pt x="224" y="272"/>
                      <a:pt x="220" y="274"/>
                    </a:cubicBezTo>
                    <a:cubicBezTo>
                      <a:pt x="222" y="274"/>
                      <a:pt x="222" y="274"/>
                      <a:pt x="222" y="274"/>
                    </a:cubicBezTo>
                    <a:cubicBezTo>
                      <a:pt x="225" y="273"/>
                      <a:pt x="229" y="271"/>
                      <a:pt x="232" y="269"/>
                    </a:cubicBezTo>
                    <a:cubicBezTo>
                      <a:pt x="232" y="270"/>
                      <a:pt x="232" y="270"/>
                      <a:pt x="232" y="270"/>
                    </a:cubicBezTo>
                    <a:cubicBezTo>
                      <a:pt x="241" y="264"/>
                      <a:pt x="249" y="257"/>
                      <a:pt x="256" y="248"/>
                    </a:cubicBezTo>
                    <a:cubicBezTo>
                      <a:pt x="254" y="247"/>
                      <a:pt x="254" y="247"/>
                      <a:pt x="254" y="247"/>
                    </a:cubicBezTo>
                    <a:cubicBezTo>
                      <a:pt x="256" y="245"/>
                      <a:pt x="258" y="242"/>
                      <a:pt x="259" y="239"/>
                    </a:cubicBezTo>
                    <a:cubicBezTo>
                      <a:pt x="259" y="238"/>
                      <a:pt x="259" y="238"/>
                      <a:pt x="259" y="238"/>
                    </a:cubicBezTo>
                    <a:cubicBezTo>
                      <a:pt x="258" y="241"/>
                      <a:pt x="256" y="244"/>
                      <a:pt x="254" y="247"/>
                    </a:cubicBezTo>
                    <a:cubicBezTo>
                      <a:pt x="250" y="244"/>
                      <a:pt x="250" y="244"/>
                      <a:pt x="250" y="244"/>
                    </a:cubicBezTo>
                    <a:cubicBezTo>
                      <a:pt x="253" y="240"/>
                      <a:pt x="255" y="236"/>
                      <a:pt x="257" y="232"/>
                    </a:cubicBezTo>
                    <a:cubicBezTo>
                      <a:pt x="259" y="233"/>
                      <a:pt x="259" y="233"/>
                      <a:pt x="259" y="233"/>
                    </a:cubicBezTo>
                    <a:cubicBezTo>
                      <a:pt x="259" y="223"/>
                      <a:pt x="259" y="223"/>
                      <a:pt x="259" y="223"/>
                    </a:cubicBezTo>
                    <a:cubicBezTo>
                      <a:pt x="259" y="223"/>
                      <a:pt x="259" y="224"/>
                      <a:pt x="259" y="224"/>
                    </a:cubicBezTo>
                    <a:cubicBezTo>
                      <a:pt x="256" y="223"/>
                      <a:pt x="256" y="223"/>
                      <a:pt x="256" y="223"/>
                    </a:cubicBezTo>
                    <a:moveTo>
                      <a:pt x="244" y="221"/>
                    </a:moveTo>
                    <a:cubicBezTo>
                      <a:pt x="244" y="222"/>
                      <a:pt x="244" y="222"/>
                      <a:pt x="244" y="222"/>
                    </a:cubicBezTo>
                    <a:cubicBezTo>
                      <a:pt x="244" y="222"/>
                      <a:pt x="244" y="222"/>
                      <a:pt x="244" y="222"/>
                    </a:cubicBezTo>
                    <a:cubicBezTo>
                      <a:pt x="244" y="221"/>
                      <a:pt x="244" y="221"/>
                      <a:pt x="244" y="221"/>
                    </a:cubicBezTo>
                    <a:cubicBezTo>
                      <a:pt x="245" y="222"/>
                      <a:pt x="245" y="222"/>
                      <a:pt x="245" y="222"/>
                    </a:cubicBezTo>
                    <a:cubicBezTo>
                      <a:pt x="245" y="222"/>
                      <a:pt x="245" y="222"/>
                      <a:pt x="245" y="222"/>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5" y="221"/>
                      <a:pt x="245" y="221"/>
                      <a:pt x="245" y="221"/>
                    </a:cubicBezTo>
                    <a:cubicBezTo>
                      <a:pt x="244" y="221"/>
                      <a:pt x="244" y="221"/>
                      <a:pt x="244" y="221"/>
                    </a:cubicBezTo>
                    <a:cubicBezTo>
                      <a:pt x="244" y="221"/>
                      <a:pt x="244" y="221"/>
                      <a:pt x="244" y="221"/>
                    </a:cubicBezTo>
                    <a:cubicBezTo>
                      <a:pt x="244" y="221"/>
                      <a:pt x="244" y="221"/>
                      <a:pt x="244" y="221"/>
                    </a:cubicBezTo>
                    <a:moveTo>
                      <a:pt x="246" y="219"/>
                    </a:moveTo>
                    <a:cubicBezTo>
                      <a:pt x="245" y="219"/>
                      <a:pt x="245" y="219"/>
                      <a:pt x="245" y="219"/>
                    </a:cubicBezTo>
                    <a:cubicBezTo>
                      <a:pt x="245" y="219"/>
                      <a:pt x="245" y="219"/>
                      <a:pt x="245" y="219"/>
                    </a:cubicBezTo>
                    <a:cubicBezTo>
                      <a:pt x="245" y="219"/>
                      <a:pt x="245" y="219"/>
                      <a:pt x="245" y="219"/>
                    </a:cubicBezTo>
                    <a:cubicBezTo>
                      <a:pt x="245" y="219"/>
                      <a:pt x="245" y="219"/>
                      <a:pt x="245" y="219"/>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5" y="218"/>
                      <a:pt x="245" y="218"/>
                      <a:pt x="245" y="218"/>
                    </a:cubicBezTo>
                    <a:cubicBezTo>
                      <a:pt x="246" y="218"/>
                      <a:pt x="246" y="218"/>
                      <a:pt x="246" y="218"/>
                    </a:cubicBezTo>
                    <a:cubicBezTo>
                      <a:pt x="246" y="218"/>
                      <a:pt x="246" y="218"/>
                      <a:pt x="246" y="218"/>
                    </a:cubicBezTo>
                    <a:cubicBezTo>
                      <a:pt x="246" y="219"/>
                      <a:pt x="246" y="219"/>
                      <a:pt x="246" y="219"/>
                    </a:cubicBezTo>
                    <a:cubicBezTo>
                      <a:pt x="246" y="219"/>
                      <a:pt x="246" y="219"/>
                      <a:pt x="246" y="219"/>
                    </a:cubicBezTo>
                    <a:cubicBezTo>
                      <a:pt x="246" y="219"/>
                      <a:pt x="246" y="219"/>
                      <a:pt x="246" y="219"/>
                    </a:cubicBezTo>
                    <a:cubicBezTo>
                      <a:pt x="246" y="219"/>
                      <a:pt x="246" y="219"/>
                      <a:pt x="246" y="219"/>
                    </a:cubicBezTo>
                    <a:cubicBezTo>
                      <a:pt x="246" y="219"/>
                      <a:pt x="246" y="219"/>
                      <a:pt x="246" y="219"/>
                    </a:cubicBezTo>
                    <a:moveTo>
                      <a:pt x="245" y="218"/>
                    </a:moveTo>
                    <a:cubicBezTo>
                      <a:pt x="245" y="218"/>
                      <a:pt x="245" y="218"/>
                      <a:pt x="245" y="218"/>
                    </a:cubicBezTo>
                    <a:cubicBezTo>
                      <a:pt x="245" y="219"/>
                      <a:pt x="245" y="219"/>
                      <a:pt x="245" y="219"/>
                    </a:cubicBezTo>
                    <a:cubicBezTo>
                      <a:pt x="245" y="219"/>
                      <a:pt x="245" y="219"/>
                      <a:pt x="245" y="219"/>
                    </a:cubicBezTo>
                    <a:cubicBezTo>
                      <a:pt x="246" y="219"/>
                      <a:pt x="246" y="219"/>
                      <a:pt x="246" y="219"/>
                    </a:cubicBezTo>
                    <a:cubicBezTo>
                      <a:pt x="246" y="219"/>
                      <a:pt x="246" y="219"/>
                      <a:pt x="246" y="219"/>
                    </a:cubicBezTo>
                    <a:cubicBezTo>
                      <a:pt x="246" y="218"/>
                      <a:pt x="246" y="218"/>
                      <a:pt x="246" y="218"/>
                    </a:cubicBezTo>
                    <a:cubicBezTo>
                      <a:pt x="245" y="218"/>
                      <a:pt x="245" y="218"/>
                      <a:pt x="245" y="218"/>
                    </a:cubicBezTo>
                    <a:cubicBezTo>
                      <a:pt x="245" y="218"/>
                      <a:pt x="245" y="218"/>
                      <a:pt x="245" y="218"/>
                    </a:cubicBezTo>
                    <a:moveTo>
                      <a:pt x="245" y="215"/>
                    </a:moveTo>
                    <a:cubicBezTo>
                      <a:pt x="245" y="216"/>
                      <a:pt x="245" y="216"/>
                      <a:pt x="245" y="216"/>
                    </a:cubicBezTo>
                    <a:cubicBezTo>
                      <a:pt x="245" y="216"/>
                      <a:pt x="245" y="216"/>
                      <a:pt x="245" y="216"/>
                    </a:cubicBezTo>
                    <a:cubicBezTo>
                      <a:pt x="245" y="216"/>
                      <a:pt x="245" y="216"/>
                      <a:pt x="245"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6"/>
                      <a:pt x="247" y="216"/>
                      <a:pt x="247" y="216"/>
                    </a:cubicBezTo>
                    <a:cubicBezTo>
                      <a:pt x="247" y="215"/>
                      <a:pt x="247" y="215"/>
                      <a:pt x="247" y="215"/>
                    </a:cubicBezTo>
                    <a:cubicBezTo>
                      <a:pt x="247" y="215"/>
                      <a:pt x="247" y="215"/>
                      <a:pt x="247" y="215"/>
                    </a:cubicBezTo>
                    <a:cubicBezTo>
                      <a:pt x="246" y="216"/>
                      <a:pt x="246" y="216"/>
                      <a:pt x="246" y="216"/>
                    </a:cubicBezTo>
                    <a:cubicBezTo>
                      <a:pt x="245" y="215"/>
                      <a:pt x="245" y="215"/>
                      <a:pt x="245" y="215"/>
                    </a:cubicBezTo>
                    <a:cubicBezTo>
                      <a:pt x="246" y="215"/>
                      <a:pt x="246" y="215"/>
                      <a:pt x="246" y="215"/>
                    </a:cubicBezTo>
                    <a:cubicBezTo>
                      <a:pt x="245" y="215"/>
                      <a:pt x="245" y="215"/>
                      <a:pt x="245" y="215"/>
                    </a:cubicBezTo>
                    <a:moveTo>
                      <a:pt x="136" y="200"/>
                    </a:moveTo>
                    <a:cubicBezTo>
                      <a:pt x="136" y="201"/>
                      <a:pt x="136" y="201"/>
                      <a:pt x="136"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5" y="201"/>
                      <a:pt x="135" y="201"/>
                      <a:pt x="135" y="201"/>
                    </a:cubicBezTo>
                    <a:cubicBezTo>
                      <a:pt x="136" y="201"/>
                      <a:pt x="136" y="201"/>
                      <a:pt x="136" y="201"/>
                    </a:cubicBezTo>
                    <a:cubicBezTo>
                      <a:pt x="136" y="201"/>
                      <a:pt x="136" y="201"/>
                      <a:pt x="136" y="201"/>
                    </a:cubicBezTo>
                    <a:cubicBezTo>
                      <a:pt x="136" y="201"/>
                      <a:pt x="136" y="201"/>
                      <a:pt x="136" y="201"/>
                    </a:cubicBezTo>
                    <a:cubicBezTo>
                      <a:pt x="136" y="200"/>
                      <a:pt x="136" y="200"/>
                      <a:pt x="136" y="200"/>
                    </a:cubicBezTo>
                    <a:cubicBezTo>
                      <a:pt x="136" y="200"/>
                      <a:pt x="136" y="200"/>
                      <a:pt x="136" y="200"/>
                    </a:cubicBezTo>
                    <a:moveTo>
                      <a:pt x="136" y="197"/>
                    </a:moveTo>
                    <a:cubicBezTo>
                      <a:pt x="136" y="198"/>
                      <a:pt x="136" y="198"/>
                      <a:pt x="136"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5" y="198"/>
                      <a:pt x="135" y="198"/>
                      <a:pt x="135" y="198"/>
                    </a:cubicBezTo>
                    <a:cubicBezTo>
                      <a:pt x="136" y="198"/>
                      <a:pt x="136" y="198"/>
                      <a:pt x="136" y="198"/>
                    </a:cubicBezTo>
                    <a:cubicBezTo>
                      <a:pt x="136" y="198"/>
                      <a:pt x="136" y="198"/>
                      <a:pt x="136" y="198"/>
                    </a:cubicBezTo>
                    <a:cubicBezTo>
                      <a:pt x="136" y="198"/>
                      <a:pt x="136" y="198"/>
                      <a:pt x="136" y="198"/>
                    </a:cubicBezTo>
                    <a:cubicBezTo>
                      <a:pt x="137" y="197"/>
                      <a:pt x="137" y="197"/>
                      <a:pt x="137" y="197"/>
                    </a:cubicBezTo>
                    <a:cubicBezTo>
                      <a:pt x="136" y="197"/>
                      <a:pt x="136" y="197"/>
                      <a:pt x="136" y="197"/>
                    </a:cubicBezTo>
                    <a:moveTo>
                      <a:pt x="137" y="195"/>
                    </a:moveTo>
                    <a:cubicBezTo>
                      <a:pt x="137" y="195"/>
                      <a:pt x="137" y="195"/>
                      <a:pt x="137" y="195"/>
                    </a:cubicBezTo>
                    <a:cubicBezTo>
                      <a:pt x="135" y="195"/>
                      <a:pt x="135" y="195"/>
                      <a:pt x="135" y="195"/>
                    </a:cubicBezTo>
                    <a:cubicBezTo>
                      <a:pt x="135" y="195"/>
                      <a:pt x="135" y="195"/>
                      <a:pt x="135" y="195"/>
                    </a:cubicBezTo>
                    <a:cubicBezTo>
                      <a:pt x="135" y="195"/>
                      <a:pt x="135" y="195"/>
                      <a:pt x="135" y="195"/>
                    </a:cubicBezTo>
                    <a:cubicBezTo>
                      <a:pt x="135" y="195"/>
                      <a:pt x="135" y="195"/>
                      <a:pt x="135" y="195"/>
                    </a:cubicBezTo>
                    <a:cubicBezTo>
                      <a:pt x="136" y="195"/>
                      <a:pt x="136" y="195"/>
                      <a:pt x="136" y="195"/>
                    </a:cubicBezTo>
                    <a:cubicBezTo>
                      <a:pt x="135" y="195"/>
                      <a:pt x="135" y="195"/>
                      <a:pt x="135" y="195"/>
                    </a:cubicBezTo>
                    <a:cubicBezTo>
                      <a:pt x="136" y="195"/>
                      <a:pt x="136" y="195"/>
                      <a:pt x="136" y="195"/>
                    </a:cubicBezTo>
                    <a:cubicBezTo>
                      <a:pt x="136" y="195"/>
                      <a:pt x="136" y="195"/>
                      <a:pt x="136"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cubicBezTo>
                      <a:pt x="137" y="195"/>
                      <a:pt x="137" y="195"/>
                      <a:pt x="137" y="195"/>
                    </a:cubicBezTo>
                    <a:moveTo>
                      <a:pt x="187" y="199"/>
                    </a:moveTo>
                    <a:cubicBezTo>
                      <a:pt x="187" y="198"/>
                      <a:pt x="187" y="198"/>
                      <a:pt x="188" y="198"/>
                    </a:cubicBezTo>
                    <a:cubicBezTo>
                      <a:pt x="187" y="196"/>
                      <a:pt x="187" y="196"/>
                      <a:pt x="187" y="196"/>
                    </a:cubicBezTo>
                    <a:cubicBezTo>
                      <a:pt x="188" y="195"/>
                      <a:pt x="189" y="195"/>
                      <a:pt x="190" y="195"/>
                    </a:cubicBezTo>
                    <a:cubicBezTo>
                      <a:pt x="191" y="197"/>
                      <a:pt x="191" y="197"/>
                      <a:pt x="191" y="197"/>
                    </a:cubicBezTo>
                    <a:cubicBezTo>
                      <a:pt x="191" y="197"/>
                      <a:pt x="191" y="197"/>
                      <a:pt x="191" y="197"/>
                    </a:cubicBezTo>
                    <a:cubicBezTo>
                      <a:pt x="194" y="197"/>
                      <a:pt x="195" y="198"/>
                      <a:pt x="197" y="199"/>
                    </a:cubicBezTo>
                    <a:cubicBezTo>
                      <a:pt x="198" y="198"/>
                      <a:pt x="198" y="198"/>
                      <a:pt x="198" y="198"/>
                    </a:cubicBezTo>
                    <a:cubicBezTo>
                      <a:pt x="199" y="199"/>
                      <a:pt x="199" y="199"/>
                      <a:pt x="199" y="199"/>
                    </a:cubicBezTo>
                    <a:cubicBezTo>
                      <a:pt x="197" y="200"/>
                      <a:pt x="197" y="200"/>
                      <a:pt x="197" y="200"/>
                    </a:cubicBezTo>
                    <a:cubicBezTo>
                      <a:pt x="198" y="201"/>
                      <a:pt x="199" y="202"/>
                      <a:pt x="199" y="204"/>
                    </a:cubicBezTo>
                    <a:cubicBezTo>
                      <a:pt x="199" y="204"/>
                      <a:pt x="198" y="205"/>
                      <a:pt x="198" y="205"/>
                    </a:cubicBezTo>
                    <a:cubicBezTo>
                      <a:pt x="200" y="205"/>
                      <a:pt x="200" y="205"/>
                      <a:pt x="200" y="205"/>
                    </a:cubicBezTo>
                    <a:cubicBezTo>
                      <a:pt x="200" y="207"/>
                      <a:pt x="200" y="208"/>
                      <a:pt x="199" y="209"/>
                    </a:cubicBezTo>
                    <a:cubicBezTo>
                      <a:pt x="197" y="208"/>
                      <a:pt x="197" y="208"/>
                      <a:pt x="197" y="208"/>
                    </a:cubicBezTo>
                    <a:cubicBezTo>
                      <a:pt x="196" y="210"/>
                      <a:pt x="194" y="211"/>
                      <a:pt x="191" y="211"/>
                    </a:cubicBezTo>
                    <a:cubicBezTo>
                      <a:pt x="189" y="211"/>
                      <a:pt x="187" y="210"/>
                      <a:pt x="185" y="208"/>
                    </a:cubicBezTo>
                    <a:cubicBezTo>
                      <a:pt x="184" y="209"/>
                      <a:pt x="184" y="209"/>
                      <a:pt x="184" y="209"/>
                    </a:cubicBezTo>
                    <a:cubicBezTo>
                      <a:pt x="183" y="208"/>
                      <a:pt x="183" y="208"/>
                      <a:pt x="183" y="208"/>
                    </a:cubicBezTo>
                    <a:cubicBezTo>
                      <a:pt x="185" y="207"/>
                      <a:pt x="185" y="207"/>
                      <a:pt x="185" y="207"/>
                    </a:cubicBezTo>
                    <a:cubicBezTo>
                      <a:pt x="184" y="206"/>
                      <a:pt x="184" y="205"/>
                      <a:pt x="184" y="204"/>
                    </a:cubicBezTo>
                    <a:cubicBezTo>
                      <a:pt x="184" y="204"/>
                      <a:pt x="184" y="204"/>
                      <a:pt x="184" y="204"/>
                    </a:cubicBezTo>
                    <a:cubicBezTo>
                      <a:pt x="182" y="204"/>
                      <a:pt x="182" y="204"/>
                      <a:pt x="182" y="204"/>
                    </a:cubicBezTo>
                    <a:cubicBezTo>
                      <a:pt x="182" y="201"/>
                      <a:pt x="184" y="199"/>
                      <a:pt x="185" y="197"/>
                    </a:cubicBezTo>
                    <a:cubicBezTo>
                      <a:pt x="187" y="199"/>
                      <a:pt x="187" y="199"/>
                      <a:pt x="187" y="199"/>
                    </a:cubicBezTo>
                    <a:moveTo>
                      <a:pt x="191" y="193"/>
                    </a:moveTo>
                    <a:cubicBezTo>
                      <a:pt x="191" y="193"/>
                      <a:pt x="191" y="193"/>
                      <a:pt x="190" y="193"/>
                    </a:cubicBezTo>
                    <a:cubicBezTo>
                      <a:pt x="190" y="195"/>
                      <a:pt x="190" y="195"/>
                      <a:pt x="190" y="195"/>
                    </a:cubicBezTo>
                    <a:cubicBezTo>
                      <a:pt x="189" y="195"/>
                      <a:pt x="188" y="195"/>
                      <a:pt x="187" y="196"/>
                    </a:cubicBezTo>
                    <a:cubicBezTo>
                      <a:pt x="186" y="194"/>
                      <a:pt x="186" y="194"/>
                      <a:pt x="186" y="194"/>
                    </a:cubicBezTo>
                    <a:cubicBezTo>
                      <a:pt x="185" y="195"/>
                      <a:pt x="185" y="195"/>
                      <a:pt x="184" y="196"/>
                    </a:cubicBezTo>
                    <a:cubicBezTo>
                      <a:pt x="185" y="197"/>
                      <a:pt x="185" y="197"/>
                      <a:pt x="185" y="197"/>
                    </a:cubicBezTo>
                    <a:cubicBezTo>
                      <a:pt x="183" y="199"/>
                      <a:pt x="182" y="201"/>
                      <a:pt x="182" y="204"/>
                    </a:cubicBezTo>
                    <a:cubicBezTo>
                      <a:pt x="181" y="204"/>
                      <a:pt x="181" y="204"/>
                      <a:pt x="181" y="204"/>
                    </a:cubicBezTo>
                    <a:cubicBezTo>
                      <a:pt x="181" y="204"/>
                      <a:pt x="181" y="204"/>
                      <a:pt x="181" y="204"/>
                    </a:cubicBezTo>
                    <a:cubicBezTo>
                      <a:pt x="181" y="206"/>
                      <a:pt x="181" y="207"/>
                      <a:pt x="182" y="209"/>
                    </a:cubicBezTo>
                    <a:cubicBezTo>
                      <a:pt x="183" y="208"/>
                      <a:pt x="183" y="208"/>
                      <a:pt x="183" y="208"/>
                    </a:cubicBezTo>
                    <a:cubicBezTo>
                      <a:pt x="184" y="209"/>
                      <a:pt x="184" y="209"/>
                      <a:pt x="184" y="209"/>
                    </a:cubicBezTo>
                    <a:cubicBezTo>
                      <a:pt x="182" y="210"/>
                      <a:pt x="182" y="210"/>
                      <a:pt x="182" y="210"/>
                    </a:cubicBezTo>
                    <a:cubicBezTo>
                      <a:pt x="184" y="213"/>
                      <a:pt x="187" y="215"/>
                      <a:pt x="191" y="215"/>
                    </a:cubicBezTo>
                    <a:cubicBezTo>
                      <a:pt x="195" y="215"/>
                      <a:pt x="198" y="213"/>
                      <a:pt x="200" y="210"/>
                    </a:cubicBezTo>
                    <a:cubicBezTo>
                      <a:pt x="199" y="209"/>
                      <a:pt x="199" y="209"/>
                      <a:pt x="199" y="209"/>
                    </a:cubicBezTo>
                    <a:cubicBezTo>
                      <a:pt x="200" y="208"/>
                      <a:pt x="200" y="207"/>
                      <a:pt x="200" y="205"/>
                    </a:cubicBezTo>
                    <a:cubicBezTo>
                      <a:pt x="202" y="206"/>
                      <a:pt x="202" y="206"/>
                      <a:pt x="202" y="206"/>
                    </a:cubicBezTo>
                    <a:cubicBezTo>
                      <a:pt x="202" y="205"/>
                      <a:pt x="202" y="204"/>
                      <a:pt x="202" y="204"/>
                    </a:cubicBezTo>
                    <a:cubicBezTo>
                      <a:pt x="202" y="202"/>
                      <a:pt x="201" y="199"/>
                      <a:pt x="200" y="198"/>
                    </a:cubicBezTo>
                    <a:cubicBezTo>
                      <a:pt x="199" y="199"/>
                      <a:pt x="199" y="199"/>
                      <a:pt x="199" y="199"/>
                    </a:cubicBezTo>
                    <a:cubicBezTo>
                      <a:pt x="198" y="198"/>
                      <a:pt x="198" y="198"/>
                      <a:pt x="198" y="198"/>
                    </a:cubicBezTo>
                    <a:cubicBezTo>
                      <a:pt x="200" y="197"/>
                      <a:pt x="200" y="197"/>
                      <a:pt x="200" y="197"/>
                    </a:cubicBezTo>
                    <a:cubicBezTo>
                      <a:pt x="198" y="194"/>
                      <a:pt x="195" y="193"/>
                      <a:pt x="191" y="193"/>
                    </a:cubicBezTo>
                    <a:moveTo>
                      <a:pt x="137" y="192"/>
                    </a:moveTo>
                    <a:cubicBezTo>
                      <a:pt x="137" y="192"/>
                      <a:pt x="137" y="192"/>
                      <a:pt x="137"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6" y="192"/>
                      <a:pt x="136" y="192"/>
                      <a:pt x="136" y="192"/>
                    </a:cubicBezTo>
                    <a:cubicBezTo>
                      <a:pt x="137" y="192"/>
                      <a:pt x="137" y="192"/>
                      <a:pt x="137" y="192"/>
                    </a:cubicBezTo>
                    <a:cubicBezTo>
                      <a:pt x="137" y="193"/>
                      <a:pt x="137" y="193"/>
                      <a:pt x="137" y="193"/>
                    </a:cubicBezTo>
                    <a:cubicBezTo>
                      <a:pt x="137" y="193"/>
                      <a:pt x="137" y="193"/>
                      <a:pt x="137" y="193"/>
                    </a:cubicBezTo>
                    <a:cubicBezTo>
                      <a:pt x="138" y="192"/>
                      <a:pt x="138" y="192"/>
                      <a:pt x="138" y="192"/>
                    </a:cubicBezTo>
                    <a:cubicBezTo>
                      <a:pt x="137" y="192"/>
                      <a:pt x="137" y="192"/>
                      <a:pt x="137" y="192"/>
                    </a:cubicBezTo>
                    <a:moveTo>
                      <a:pt x="138" y="190"/>
                    </a:moveTo>
                    <a:cubicBezTo>
                      <a:pt x="138" y="190"/>
                      <a:pt x="138" y="190"/>
                      <a:pt x="138" y="190"/>
                    </a:cubicBezTo>
                    <a:cubicBezTo>
                      <a:pt x="137" y="190"/>
                      <a:pt x="137" y="190"/>
                      <a:pt x="137" y="190"/>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7" y="189"/>
                      <a:pt x="137" y="189"/>
                      <a:pt x="137" y="189"/>
                    </a:cubicBezTo>
                    <a:cubicBezTo>
                      <a:pt x="138" y="189"/>
                      <a:pt x="138" y="189"/>
                      <a:pt x="138" y="189"/>
                    </a:cubicBezTo>
                    <a:cubicBezTo>
                      <a:pt x="138" y="189"/>
                      <a:pt x="138" y="189"/>
                      <a:pt x="138" y="189"/>
                    </a:cubicBezTo>
                    <a:cubicBezTo>
                      <a:pt x="138" y="189"/>
                      <a:pt x="138" y="189"/>
                      <a:pt x="138" y="189"/>
                    </a:cubicBezTo>
                    <a:cubicBezTo>
                      <a:pt x="138" y="189"/>
                      <a:pt x="138" y="189"/>
                      <a:pt x="138" y="189"/>
                    </a:cubicBezTo>
                    <a:cubicBezTo>
                      <a:pt x="138" y="190"/>
                      <a:pt x="138" y="190"/>
                      <a:pt x="138" y="190"/>
                    </a:cubicBezTo>
                    <a:cubicBezTo>
                      <a:pt x="138" y="190"/>
                      <a:pt x="138" y="190"/>
                      <a:pt x="138" y="190"/>
                    </a:cubicBezTo>
                    <a:moveTo>
                      <a:pt x="137" y="189"/>
                    </a:moveTo>
                    <a:cubicBezTo>
                      <a:pt x="137" y="189"/>
                      <a:pt x="137" y="189"/>
                      <a:pt x="137" y="189"/>
                    </a:cubicBezTo>
                    <a:cubicBezTo>
                      <a:pt x="137" y="189"/>
                      <a:pt x="137" y="189"/>
                      <a:pt x="137" y="189"/>
                    </a:cubicBezTo>
                    <a:cubicBezTo>
                      <a:pt x="137" y="190"/>
                      <a:pt x="137" y="190"/>
                      <a:pt x="137" y="190"/>
                    </a:cubicBezTo>
                    <a:cubicBezTo>
                      <a:pt x="138" y="190"/>
                      <a:pt x="138" y="190"/>
                      <a:pt x="138" y="190"/>
                    </a:cubicBezTo>
                    <a:cubicBezTo>
                      <a:pt x="138" y="189"/>
                      <a:pt x="138" y="189"/>
                      <a:pt x="138" y="189"/>
                    </a:cubicBezTo>
                    <a:cubicBezTo>
                      <a:pt x="138" y="189"/>
                      <a:pt x="138" y="189"/>
                      <a:pt x="138" y="189"/>
                    </a:cubicBezTo>
                    <a:cubicBezTo>
                      <a:pt x="137" y="189"/>
                      <a:pt x="137" y="189"/>
                      <a:pt x="137" y="189"/>
                    </a:cubicBezTo>
                    <a:cubicBezTo>
                      <a:pt x="137" y="189"/>
                      <a:pt x="137" y="189"/>
                      <a:pt x="137" y="189"/>
                    </a:cubicBezTo>
                    <a:moveTo>
                      <a:pt x="137" y="186"/>
                    </a:moveTo>
                    <a:cubicBezTo>
                      <a:pt x="137" y="186"/>
                      <a:pt x="137" y="186"/>
                      <a:pt x="137" y="186"/>
                    </a:cubicBezTo>
                    <a:cubicBezTo>
                      <a:pt x="138" y="186"/>
                      <a:pt x="138" y="186"/>
                      <a:pt x="138" y="186"/>
                    </a:cubicBezTo>
                    <a:cubicBezTo>
                      <a:pt x="138" y="186"/>
                      <a:pt x="138" y="186"/>
                      <a:pt x="138" y="186"/>
                    </a:cubicBezTo>
                    <a:cubicBezTo>
                      <a:pt x="138" y="186"/>
                      <a:pt x="138" y="186"/>
                      <a:pt x="138" y="186"/>
                    </a:cubicBezTo>
                    <a:cubicBezTo>
                      <a:pt x="138" y="187"/>
                      <a:pt x="138" y="187"/>
                      <a:pt x="138" y="187"/>
                    </a:cubicBezTo>
                    <a:cubicBezTo>
                      <a:pt x="138" y="187"/>
                      <a:pt x="138" y="187"/>
                      <a:pt x="138" y="187"/>
                    </a:cubicBezTo>
                    <a:cubicBezTo>
                      <a:pt x="138" y="186"/>
                      <a:pt x="138" y="186"/>
                      <a:pt x="138" y="186"/>
                    </a:cubicBezTo>
                    <a:cubicBezTo>
                      <a:pt x="139" y="187"/>
                      <a:pt x="139" y="187"/>
                      <a:pt x="139" y="187"/>
                    </a:cubicBezTo>
                    <a:cubicBezTo>
                      <a:pt x="139" y="187"/>
                      <a:pt x="139" y="187"/>
                      <a:pt x="139" y="187"/>
                    </a:cubicBezTo>
                    <a:cubicBezTo>
                      <a:pt x="139" y="187"/>
                      <a:pt x="139" y="187"/>
                      <a:pt x="139" y="187"/>
                    </a:cubicBezTo>
                    <a:cubicBezTo>
                      <a:pt x="139" y="186"/>
                      <a:pt x="139" y="186"/>
                      <a:pt x="139" y="186"/>
                    </a:cubicBezTo>
                    <a:cubicBezTo>
                      <a:pt x="139" y="186"/>
                      <a:pt x="139" y="186"/>
                      <a:pt x="139" y="186"/>
                    </a:cubicBezTo>
                    <a:cubicBezTo>
                      <a:pt x="139" y="186"/>
                      <a:pt x="139" y="186"/>
                      <a:pt x="139" y="186"/>
                    </a:cubicBezTo>
                    <a:cubicBezTo>
                      <a:pt x="137" y="186"/>
                      <a:pt x="137" y="186"/>
                      <a:pt x="137" y="186"/>
                    </a:cubicBezTo>
                    <a:moveTo>
                      <a:pt x="140" y="184"/>
                    </a:move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4"/>
                      <a:pt x="139" y="184"/>
                      <a:pt x="139" y="184"/>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39" y="183"/>
                      <a:pt x="139" y="183"/>
                      <a:pt x="139" y="183"/>
                    </a:cubicBezTo>
                    <a:cubicBezTo>
                      <a:pt x="140" y="183"/>
                      <a:pt x="140" y="183"/>
                      <a:pt x="140" y="183"/>
                    </a:cubicBezTo>
                    <a:cubicBezTo>
                      <a:pt x="140" y="184"/>
                      <a:pt x="140" y="184"/>
                      <a:pt x="140" y="184"/>
                    </a:cubicBezTo>
                    <a:cubicBezTo>
                      <a:pt x="140" y="184"/>
                      <a:pt x="140" y="184"/>
                      <a:pt x="140" y="184"/>
                    </a:cubicBezTo>
                    <a:cubicBezTo>
                      <a:pt x="140" y="184"/>
                      <a:pt x="140" y="184"/>
                      <a:pt x="140" y="184"/>
                    </a:cubicBezTo>
                    <a:cubicBezTo>
                      <a:pt x="140" y="184"/>
                      <a:pt x="140" y="184"/>
                      <a:pt x="140" y="184"/>
                    </a:cubicBezTo>
                    <a:cubicBezTo>
                      <a:pt x="140" y="184"/>
                      <a:pt x="140" y="184"/>
                      <a:pt x="140" y="184"/>
                    </a:cubicBezTo>
                    <a:moveTo>
                      <a:pt x="139" y="183"/>
                    </a:moveTo>
                    <a:cubicBezTo>
                      <a:pt x="138" y="183"/>
                      <a:pt x="138" y="183"/>
                      <a:pt x="138" y="183"/>
                    </a:cubicBezTo>
                    <a:cubicBezTo>
                      <a:pt x="138" y="184"/>
                      <a:pt x="138" y="184"/>
                      <a:pt x="138" y="184"/>
                    </a:cubicBezTo>
                    <a:cubicBezTo>
                      <a:pt x="139" y="184"/>
                      <a:pt x="139" y="184"/>
                      <a:pt x="139" y="184"/>
                    </a:cubicBezTo>
                    <a:cubicBezTo>
                      <a:pt x="140" y="184"/>
                      <a:pt x="140" y="184"/>
                      <a:pt x="140" y="184"/>
                    </a:cubicBezTo>
                    <a:cubicBezTo>
                      <a:pt x="140" y="184"/>
                      <a:pt x="140" y="184"/>
                      <a:pt x="140" y="184"/>
                    </a:cubicBezTo>
                    <a:cubicBezTo>
                      <a:pt x="140" y="183"/>
                      <a:pt x="140" y="183"/>
                      <a:pt x="140" y="183"/>
                    </a:cubicBezTo>
                    <a:cubicBezTo>
                      <a:pt x="139" y="183"/>
                      <a:pt x="139" y="183"/>
                      <a:pt x="139" y="183"/>
                    </a:cubicBezTo>
                    <a:cubicBezTo>
                      <a:pt x="139" y="183"/>
                      <a:pt x="139" y="183"/>
                      <a:pt x="139" y="183"/>
                    </a:cubicBezTo>
                    <a:moveTo>
                      <a:pt x="174" y="215"/>
                    </a:moveTo>
                    <a:cubicBezTo>
                      <a:pt x="173" y="214"/>
                      <a:pt x="173" y="213"/>
                      <a:pt x="173" y="213"/>
                    </a:cubicBezTo>
                    <a:cubicBezTo>
                      <a:pt x="176" y="211"/>
                      <a:pt x="176" y="211"/>
                      <a:pt x="176" y="211"/>
                    </a:cubicBezTo>
                    <a:cubicBezTo>
                      <a:pt x="176" y="212"/>
                      <a:pt x="177" y="212"/>
                      <a:pt x="177" y="213"/>
                    </a:cubicBezTo>
                    <a:cubicBezTo>
                      <a:pt x="174" y="215"/>
                      <a:pt x="174" y="215"/>
                      <a:pt x="174" y="215"/>
                    </a:cubicBezTo>
                    <a:moveTo>
                      <a:pt x="209" y="215"/>
                    </a:moveTo>
                    <a:cubicBezTo>
                      <a:pt x="204" y="212"/>
                      <a:pt x="204" y="212"/>
                      <a:pt x="204" y="212"/>
                    </a:cubicBezTo>
                    <a:cubicBezTo>
                      <a:pt x="205" y="210"/>
                      <a:pt x="206" y="208"/>
                      <a:pt x="206" y="206"/>
                    </a:cubicBezTo>
                    <a:cubicBezTo>
                      <a:pt x="208" y="207"/>
                      <a:pt x="208" y="207"/>
                      <a:pt x="208" y="207"/>
                    </a:cubicBezTo>
                    <a:cubicBezTo>
                      <a:pt x="208" y="207"/>
                      <a:pt x="208" y="208"/>
                      <a:pt x="207" y="209"/>
                    </a:cubicBezTo>
                    <a:cubicBezTo>
                      <a:pt x="208" y="209"/>
                      <a:pt x="208" y="209"/>
                      <a:pt x="208" y="209"/>
                    </a:cubicBezTo>
                    <a:cubicBezTo>
                      <a:pt x="208" y="208"/>
                      <a:pt x="208" y="207"/>
                      <a:pt x="208" y="207"/>
                    </a:cubicBezTo>
                    <a:cubicBezTo>
                      <a:pt x="212" y="207"/>
                      <a:pt x="212" y="207"/>
                      <a:pt x="212" y="207"/>
                    </a:cubicBezTo>
                    <a:cubicBezTo>
                      <a:pt x="211" y="210"/>
                      <a:pt x="210" y="213"/>
                      <a:pt x="209" y="215"/>
                    </a:cubicBezTo>
                    <a:moveTo>
                      <a:pt x="205" y="194"/>
                    </a:moveTo>
                    <a:cubicBezTo>
                      <a:pt x="205" y="194"/>
                      <a:pt x="205" y="193"/>
                      <a:pt x="204" y="193"/>
                    </a:cubicBezTo>
                    <a:cubicBezTo>
                      <a:pt x="207" y="190"/>
                      <a:pt x="207" y="190"/>
                      <a:pt x="207" y="190"/>
                    </a:cubicBezTo>
                    <a:cubicBezTo>
                      <a:pt x="208" y="191"/>
                      <a:pt x="208" y="191"/>
                      <a:pt x="209" y="192"/>
                    </a:cubicBezTo>
                    <a:cubicBezTo>
                      <a:pt x="205" y="194"/>
                      <a:pt x="205" y="194"/>
                      <a:pt x="205" y="194"/>
                    </a:cubicBezTo>
                    <a:moveTo>
                      <a:pt x="182" y="193"/>
                    </a:moveTo>
                    <a:cubicBezTo>
                      <a:pt x="183" y="192"/>
                      <a:pt x="184" y="192"/>
                      <a:pt x="184" y="191"/>
                    </a:cubicBezTo>
                    <a:cubicBezTo>
                      <a:pt x="184" y="191"/>
                      <a:pt x="184" y="191"/>
                      <a:pt x="184" y="191"/>
                    </a:cubicBezTo>
                    <a:cubicBezTo>
                      <a:pt x="186" y="190"/>
                      <a:pt x="188" y="189"/>
                      <a:pt x="190" y="189"/>
                    </a:cubicBezTo>
                    <a:cubicBezTo>
                      <a:pt x="190" y="190"/>
                      <a:pt x="190" y="190"/>
                      <a:pt x="190" y="190"/>
                    </a:cubicBezTo>
                    <a:cubicBezTo>
                      <a:pt x="190" y="190"/>
                      <a:pt x="191" y="190"/>
                      <a:pt x="191" y="190"/>
                    </a:cubicBezTo>
                    <a:cubicBezTo>
                      <a:pt x="196" y="190"/>
                      <a:pt x="200" y="191"/>
                      <a:pt x="202" y="194"/>
                    </a:cubicBezTo>
                    <a:cubicBezTo>
                      <a:pt x="204" y="193"/>
                      <a:pt x="204" y="193"/>
                      <a:pt x="204" y="193"/>
                    </a:cubicBezTo>
                    <a:cubicBezTo>
                      <a:pt x="204" y="193"/>
                      <a:pt x="205" y="194"/>
                      <a:pt x="205" y="194"/>
                    </a:cubicBezTo>
                    <a:cubicBezTo>
                      <a:pt x="203" y="196"/>
                      <a:pt x="203" y="196"/>
                      <a:pt x="203" y="196"/>
                    </a:cubicBezTo>
                    <a:cubicBezTo>
                      <a:pt x="205" y="198"/>
                      <a:pt x="206" y="201"/>
                      <a:pt x="206" y="204"/>
                    </a:cubicBezTo>
                    <a:cubicBezTo>
                      <a:pt x="206" y="205"/>
                      <a:pt x="206" y="205"/>
                      <a:pt x="206" y="206"/>
                    </a:cubicBezTo>
                    <a:cubicBezTo>
                      <a:pt x="206" y="206"/>
                      <a:pt x="206" y="206"/>
                      <a:pt x="206" y="206"/>
                    </a:cubicBezTo>
                    <a:cubicBezTo>
                      <a:pt x="206" y="208"/>
                      <a:pt x="205" y="210"/>
                      <a:pt x="204" y="212"/>
                    </a:cubicBezTo>
                    <a:cubicBezTo>
                      <a:pt x="203" y="212"/>
                      <a:pt x="203" y="212"/>
                      <a:pt x="203" y="212"/>
                    </a:cubicBezTo>
                    <a:cubicBezTo>
                      <a:pt x="201" y="216"/>
                      <a:pt x="196" y="218"/>
                      <a:pt x="191" y="218"/>
                    </a:cubicBezTo>
                    <a:cubicBezTo>
                      <a:pt x="186" y="218"/>
                      <a:pt x="182" y="215"/>
                      <a:pt x="179" y="211"/>
                    </a:cubicBezTo>
                    <a:cubicBezTo>
                      <a:pt x="177" y="213"/>
                      <a:pt x="177" y="213"/>
                      <a:pt x="177" y="213"/>
                    </a:cubicBezTo>
                    <a:cubicBezTo>
                      <a:pt x="177" y="212"/>
                      <a:pt x="177" y="212"/>
                      <a:pt x="176" y="211"/>
                    </a:cubicBezTo>
                    <a:cubicBezTo>
                      <a:pt x="178" y="210"/>
                      <a:pt x="178" y="210"/>
                      <a:pt x="178" y="210"/>
                    </a:cubicBezTo>
                    <a:cubicBezTo>
                      <a:pt x="178" y="208"/>
                      <a:pt x="177" y="206"/>
                      <a:pt x="177" y="204"/>
                    </a:cubicBezTo>
                    <a:cubicBezTo>
                      <a:pt x="177" y="203"/>
                      <a:pt x="177" y="203"/>
                      <a:pt x="177" y="203"/>
                    </a:cubicBezTo>
                    <a:cubicBezTo>
                      <a:pt x="177" y="203"/>
                      <a:pt x="177" y="203"/>
                      <a:pt x="177" y="203"/>
                    </a:cubicBezTo>
                    <a:cubicBezTo>
                      <a:pt x="177" y="199"/>
                      <a:pt x="179" y="195"/>
                      <a:pt x="182" y="193"/>
                    </a:cubicBezTo>
                    <a:cubicBezTo>
                      <a:pt x="182" y="193"/>
                      <a:pt x="182" y="193"/>
                      <a:pt x="182" y="193"/>
                    </a:cubicBezTo>
                    <a:moveTo>
                      <a:pt x="174" y="203"/>
                    </a:moveTo>
                    <a:cubicBezTo>
                      <a:pt x="171" y="203"/>
                      <a:pt x="171" y="203"/>
                      <a:pt x="171" y="203"/>
                    </a:cubicBezTo>
                    <a:cubicBezTo>
                      <a:pt x="171" y="197"/>
                      <a:pt x="173" y="192"/>
                      <a:pt x="178" y="188"/>
                    </a:cubicBezTo>
                    <a:cubicBezTo>
                      <a:pt x="178" y="189"/>
                      <a:pt x="178" y="189"/>
                      <a:pt x="178" y="189"/>
                    </a:cubicBezTo>
                    <a:cubicBezTo>
                      <a:pt x="178" y="189"/>
                      <a:pt x="177" y="190"/>
                      <a:pt x="177" y="190"/>
                    </a:cubicBezTo>
                    <a:cubicBezTo>
                      <a:pt x="177" y="191"/>
                      <a:pt x="177" y="191"/>
                      <a:pt x="177" y="191"/>
                    </a:cubicBezTo>
                    <a:cubicBezTo>
                      <a:pt x="177" y="190"/>
                      <a:pt x="178" y="190"/>
                      <a:pt x="178" y="189"/>
                    </a:cubicBezTo>
                    <a:cubicBezTo>
                      <a:pt x="181" y="192"/>
                      <a:pt x="181" y="192"/>
                      <a:pt x="181" y="192"/>
                    </a:cubicBezTo>
                    <a:cubicBezTo>
                      <a:pt x="180" y="192"/>
                      <a:pt x="180" y="193"/>
                      <a:pt x="179" y="193"/>
                    </a:cubicBezTo>
                    <a:cubicBezTo>
                      <a:pt x="180" y="193"/>
                      <a:pt x="180" y="193"/>
                      <a:pt x="180" y="193"/>
                    </a:cubicBezTo>
                    <a:cubicBezTo>
                      <a:pt x="180" y="193"/>
                      <a:pt x="181" y="192"/>
                      <a:pt x="181" y="192"/>
                    </a:cubicBezTo>
                    <a:cubicBezTo>
                      <a:pt x="181" y="193"/>
                      <a:pt x="181" y="193"/>
                      <a:pt x="181" y="193"/>
                    </a:cubicBezTo>
                    <a:cubicBezTo>
                      <a:pt x="178" y="195"/>
                      <a:pt x="176" y="199"/>
                      <a:pt x="176" y="203"/>
                    </a:cubicBezTo>
                    <a:cubicBezTo>
                      <a:pt x="175" y="203"/>
                      <a:pt x="175" y="203"/>
                      <a:pt x="175" y="203"/>
                    </a:cubicBezTo>
                    <a:cubicBezTo>
                      <a:pt x="175" y="202"/>
                      <a:pt x="175" y="200"/>
                      <a:pt x="175" y="199"/>
                    </a:cubicBezTo>
                    <a:cubicBezTo>
                      <a:pt x="175" y="199"/>
                      <a:pt x="175" y="199"/>
                      <a:pt x="175" y="199"/>
                    </a:cubicBezTo>
                    <a:cubicBezTo>
                      <a:pt x="175" y="200"/>
                      <a:pt x="174" y="202"/>
                      <a:pt x="174" y="203"/>
                    </a:cubicBezTo>
                    <a:moveTo>
                      <a:pt x="184" y="191"/>
                    </a:moveTo>
                    <a:cubicBezTo>
                      <a:pt x="184" y="190"/>
                      <a:pt x="184" y="190"/>
                      <a:pt x="184" y="190"/>
                    </a:cubicBezTo>
                    <a:cubicBezTo>
                      <a:pt x="186" y="189"/>
                      <a:pt x="188" y="188"/>
                      <a:pt x="190" y="188"/>
                    </a:cubicBezTo>
                    <a:cubicBezTo>
                      <a:pt x="190" y="189"/>
                      <a:pt x="190" y="189"/>
                      <a:pt x="190" y="189"/>
                    </a:cubicBezTo>
                    <a:cubicBezTo>
                      <a:pt x="188" y="189"/>
                      <a:pt x="186" y="190"/>
                      <a:pt x="184" y="191"/>
                    </a:cubicBezTo>
                    <a:moveTo>
                      <a:pt x="184" y="190"/>
                    </a:moveTo>
                    <a:cubicBezTo>
                      <a:pt x="182" y="187"/>
                      <a:pt x="182" y="187"/>
                      <a:pt x="182" y="187"/>
                    </a:cubicBezTo>
                    <a:cubicBezTo>
                      <a:pt x="184" y="185"/>
                      <a:pt x="187" y="185"/>
                      <a:pt x="189" y="184"/>
                    </a:cubicBezTo>
                    <a:cubicBezTo>
                      <a:pt x="190" y="188"/>
                      <a:pt x="190" y="188"/>
                      <a:pt x="190" y="188"/>
                    </a:cubicBezTo>
                    <a:cubicBezTo>
                      <a:pt x="188" y="188"/>
                      <a:pt x="186" y="189"/>
                      <a:pt x="184" y="190"/>
                    </a:cubicBezTo>
                    <a:moveTo>
                      <a:pt x="182" y="186"/>
                    </a:moveTo>
                    <a:cubicBezTo>
                      <a:pt x="181" y="186"/>
                      <a:pt x="181" y="186"/>
                      <a:pt x="181" y="186"/>
                    </a:cubicBezTo>
                    <a:cubicBezTo>
                      <a:pt x="184" y="184"/>
                      <a:pt x="186" y="183"/>
                      <a:pt x="189" y="183"/>
                    </a:cubicBezTo>
                    <a:cubicBezTo>
                      <a:pt x="189" y="184"/>
                      <a:pt x="189" y="184"/>
                      <a:pt x="189" y="184"/>
                    </a:cubicBezTo>
                    <a:cubicBezTo>
                      <a:pt x="187" y="184"/>
                      <a:pt x="184" y="185"/>
                      <a:pt x="182" y="186"/>
                    </a:cubicBezTo>
                    <a:moveTo>
                      <a:pt x="191" y="182"/>
                    </a:moveTo>
                    <a:cubicBezTo>
                      <a:pt x="191" y="182"/>
                      <a:pt x="190" y="182"/>
                      <a:pt x="189" y="182"/>
                    </a:cubicBezTo>
                    <a:cubicBezTo>
                      <a:pt x="189" y="183"/>
                      <a:pt x="189" y="183"/>
                      <a:pt x="189" y="183"/>
                    </a:cubicBezTo>
                    <a:cubicBezTo>
                      <a:pt x="186" y="183"/>
                      <a:pt x="184" y="184"/>
                      <a:pt x="181" y="185"/>
                    </a:cubicBezTo>
                    <a:cubicBezTo>
                      <a:pt x="181" y="185"/>
                      <a:pt x="181" y="185"/>
                      <a:pt x="181" y="185"/>
                    </a:cubicBezTo>
                    <a:cubicBezTo>
                      <a:pt x="180" y="186"/>
                      <a:pt x="178" y="187"/>
                      <a:pt x="177" y="188"/>
                    </a:cubicBezTo>
                    <a:cubicBezTo>
                      <a:pt x="177" y="188"/>
                      <a:pt x="177" y="188"/>
                      <a:pt x="177" y="188"/>
                    </a:cubicBezTo>
                    <a:cubicBezTo>
                      <a:pt x="173" y="192"/>
                      <a:pt x="170" y="197"/>
                      <a:pt x="170" y="203"/>
                    </a:cubicBezTo>
                    <a:cubicBezTo>
                      <a:pt x="170" y="203"/>
                      <a:pt x="170" y="203"/>
                      <a:pt x="170" y="203"/>
                    </a:cubicBezTo>
                    <a:cubicBezTo>
                      <a:pt x="170" y="204"/>
                      <a:pt x="170" y="204"/>
                      <a:pt x="170" y="204"/>
                    </a:cubicBezTo>
                    <a:cubicBezTo>
                      <a:pt x="170" y="207"/>
                      <a:pt x="170" y="210"/>
                      <a:pt x="172" y="213"/>
                    </a:cubicBezTo>
                    <a:cubicBezTo>
                      <a:pt x="172" y="213"/>
                      <a:pt x="172" y="213"/>
                      <a:pt x="172" y="213"/>
                    </a:cubicBezTo>
                    <a:cubicBezTo>
                      <a:pt x="172" y="214"/>
                      <a:pt x="173" y="214"/>
                      <a:pt x="173" y="215"/>
                    </a:cubicBezTo>
                    <a:cubicBezTo>
                      <a:pt x="173" y="215"/>
                      <a:pt x="173" y="215"/>
                      <a:pt x="173" y="215"/>
                    </a:cubicBezTo>
                    <a:cubicBezTo>
                      <a:pt x="177" y="221"/>
                      <a:pt x="184" y="226"/>
                      <a:pt x="191" y="226"/>
                    </a:cubicBezTo>
                    <a:cubicBezTo>
                      <a:pt x="199" y="226"/>
                      <a:pt x="206" y="222"/>
                      <a:pt x="210" y="216"/>
                    </a:cubicBezTo>
                    <a:cubicBezTo>
                      <a:pt x="209" y="216"/>
                      <a:pt x="209" y="216"/>
                      <a:pt x="209" y="216"/>
                    </a:cubicBezTo>
                    <a:cubicBezTo>
                      <a:pt x="211" y="213"/>
                      <a:pt x="212" y="210"/>
                      <a:pt x="212" y="207"/>
                    </a:cubicBezTo>
                    <a:cubicBezTo>
                      <a:pt x="213" y="207"/>
                      <a:pt x="213" y="207"/>
                      <a:pt x="213" y="207"/>
                    </a:cubicBezTo>
                    <a:cubicBezTo>
                      <a:pt x="213" y="206"/>
                      <a:pt x="213" y="205"/>
                      <a:pt x="213" y="204"/>
                    </a:cubicBezTo>
                    <a:cubicBezTo>
                      <a:pt x="213" y="199"/>
                      <a:pt x="212" y="195"/>
                      <a:pt x="209" y="192"/>
                    </a:cubicBezTo>
                    <a:cubicBezTo>
                      <a:pt x="209" y="192"/>
                      <a:pt x="209" y="192"/>
                      <a:pt x="209" y="192"/>
                    </a:cubicBezTo>
                    <a:cubicBezTo>
                      <a:pt x="208" y="191"/>
                      <a:pt x="208" y="190"/>
                      <a:pt x="207" y="190"/>
                    </a:cubicBezTo>
                    <a:cubicBezTo>
                      <a:pt x="208" y="190"/>
                      <a:pt x="208" y="190"/>
                      <a:pt x="208" y="190"/>
                    </a:cubicBezTo>
                    <a:cubicBezTo>
                      <a:pt x="204" y="185"/>
                      <a:pt x="198" y="182"/>
                      <a:pt x="191" y="182"/>
                    </a:cubicBezTo>
                    <a:moveTo>
                      <a:pt x="141" y="181"/>
                    </a:move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1"/>
                      <a:pt x="140" y="181"/>
                      <a:pt x="140" y="181"/>
                    </a:cubicBezTo>
                    <a:cubicBezTo>
                      <a:pt x="140" y="180"/>
                      <a:pt x="140" y="180"/>
                      <a:pt x="140" y="180"/>
                    </a:cubicBezTo>
                    <a:cubicBezTo>
                      <a:pt x="140" y="181"/>
                      <a:pt x="140" y="181"/>
                      <a:pt x="140" y="181"/>
                    </a:cubicBezTo>
                    <a:cubicBezTo>
                      <a:pt x="140" y="181"/>
                      <a:pt x="140" y="181"/>
                      <a:pt x="140"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cubicBezTo>
                      <a:pt x="141" y="181"/>
                      <a:pt x="141" y="181"/>
                      <a:pt x="141" y="181"/>
                    </a:cubicBezTo>
                    <a:moveTo>
                      <a:pt x="140" y="180"/>
                    </a:moveTo>
                    <a:cubicBezTo>
                      <a:pt x="140" y="181"/>
                      <a:pt x="140" y="181"/>
                      <a:pt x="140" y="181"/>
                    </a:cubicBezTo>
                    <a:cubicBezTo>
                      <a:pt x="140" y="181"/>
                      <a:pt x="140" y="181"/>
                      <a:pt x="140" y="181"/>
                    </a:cubicBezTo>
                    <a:cubicBezTo>
                      <a:pt x="140" y="181"/>
                      <a:pt x="140" y="181"/>
                      <a:pt x="140" y="181"/>
                    </a:cubicBezTo>
                    <a:cubicBezTo>
                      <a:pt x="141" y="182"/>
                      <a:pt x="141" y="182"/>
                      <a:pt x="141" y="182"/>
                    </a:cubicBezTo>
                    <a:cubicBezTo>
                      <a:pt x="141" y="181"/>
                      <a:pt x="141" y="181"/>
                      <a:pt x="141" y="181"/>
                    </a:cubicBezTo>
                    <a:cubicBezTo>
                      <a:pt x="141" y="181"/>
                      <a:pt x="141" y="181"/>
                      <a:pt x="141" y="181"/>
                    </a:cubicBezTo>
                    <a:cubicBezTo>
                      <a:pt x="141" y="180"/>
                      <a:pt x="141" y="180"/>
                      <a:pt x="141" y="180"/>
                    </a:cubicBezTo>
                    <a:cubicBezTo>
                      <a:pt x="140" y="180"/>
                      <a:pt x="140" y="180"/>
                      <a:pt x="140" y="180"/>
                    </a:cubicBezTo>
                    <a:moveTo>
                      <a:pt x="142" y="179"/>
                    </a:moveTo>
                    <a:cubicBezTo>
                      <a:pt x="142" y="179"/>
                      <a:pt x="142" y="179"/>
                      <a:pt x="142" y="179"/>
                    </a:cubicBezTo>
                    <a:cubicBezTo>
                      <a:pt x="141" y="179"/>
                      <a:pt x="141" y="179"/>
                      <a:pt x="141" y="179"/>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1" y="178"/>
                      <a:pt x="141" y="178"/>
                      <a:pt x="141" y="178"/>
                    </a:cubicBezTo>
                    <a:cubicBezTo>
                      <a:pt x="142" y="178"/>
                      <a:pt x="142" y="178"/>
                      <a:pt x="142" y="178"/>
                    </a:cubicBezTo>
                    <a:cubicBezTo>
                      <a:pt x="142" y="178"/>
                      <a:pt x="142" y="178"/>
                      <a:pt x="142" y="178"/>
                    </a:cubicBezTo>
                    <a:cubicBezTo>
                      <a:pt x="142" y="178"/>
                      <a:pt x="142" y="178"/>
                      <a:pt x="142" y="178"/>
                    </a:cubicBezTo>
                    <a:cubicBezTo>
                      <a:pt x="142" y="178"/>
                      <a:pt x="142" y="178"/>
                      <a:pt x="142" y="178"/>
                    </a:cubicBezTo>
                    <a:cubicBezTo>
                      <a:pt x="142" y="179"/>
                      <a:pt x="142" y="179"/>
                      <a:pt x="142" y="179"/>
                    </a:cubicBezTo>
                    <a:cubicBezTo>
                      <a:pt x="142" y="179"/>
                      <a:pt x="142" y="179"/>
                      <a:pt x="142" y="179"/>
                    </a:cubicBezTo>
                    <a:cubicBezTo>
                      <a:pt x="142" y="179"/>
                      <a:pt x="142" y="179"/>
                      <a:pt x="142" y="179"/>
                    </a:cubicBezTo>
                    <a:moveTo>
                      <a:pt x="141" y="178"/>
                    </a:moveTo>
                    <a:cubicBezTo>
                      <a:pt x="141" y="178"/>
                      <a:pt x="141" y="178"/>
                      <a:pt x="141" y="178"/>
                    </a:cubicBezTo>
                    <a:cubicBezTo>
                      <a:pt x="141" y="178"/>
                      <a:pt x="141" y="178"/>
                      <a:pt x="141" y="178"/>
                    </a:cubicBezTo>
                    <a:cubicBezTo>
                      <a:pt x="141" y="179"/>
                      <a:pt x="141" y="179"/>
                      <a:pt x="141" y="179"/>
                    </a:cubicBezTo>
                    <a:cubicBezTo>
                      <a:pt x="142" y="179"/>
                      <a:pt x="142" y="179"/>
                      <a:pt x="142" y="179"/>
                    </a:cubicBezTo>
                    <a:cubicBezTo>
                      <a:pt x="142" y="179"/>
                      <a:pt x="142" y="179"/>
                      <a:pt x="142" y="179"/>
                    </a:cubicBezTo>
                    <a:cubicBezTo>
                      <a:pt x="142" y="178"/>
                      <a:pt x="142" y="178"/>
                      <a:pt x="142" y="178"/>
                    </a:cubicBezTo>
                    <a:cubicBezTo>
                      <a:pt x="142" y="178"/>
                      <a:pt x="142" y="178"/>
                      <a:pt x="142" y="178"/>
                    </a:cubicBezTo>
                    <a:cubicBezTo>
                      <a:pt x="141" y="178"/>
                      <a:pt x="141" y="178"/>
                      <a:pt x="141" y="178"/>
                    </a:cubicBezTo>
                    <a:moveTo>
                      <a:pt x="143" y="176"/>
                    </a:moveTo>
                    <a:cubicBezTo>
                      <a:pt x="143" y="176"/>
                      <a:pt x="143" y="176"/>
                      <a:pt x="143" y="176"/>
                    </a:cubicBezTo>
                    <a:cubicBezTo>
                      <a:pt x="143" y="176"/>
                      <a:pt x="143" y="176"/>
                      <a:pt x="143" y="176"/>
                    </a:cubicBezTo>
                    <a:cubicBezTo>
                      <a:pt x="143" y="176"/>
                      <a:pt x="143" y="176"/>
                      <a:pt x="143" y="176"/>
                    </a:cubicBezTo>
                    <a:cubicBezTo>
                      <a:pt x="142" y="176"/>
                      <a:pt x="142" y="176"/>
                      <a:pt x="142" y="176"/>
                    </a:cubicBezTo>
                    <a:cubicBezTo>
                      <a:pt x="142" y="176"/>
                      <a:pt x="142" y="176"/>
                      <a:pt x="142" y="176"/>
                    </a:cubicBezTo>
                    <a:cubicBezTo>
                      <a:pt x="142" y="175"/>
                      <a:pt x="142" y="175"/>
                      <a:pt x="142" y="175"/>
                    </a:cubicBezTo>
                    <a:cubicBezTo>
                      <a:pt x="143" y="175"/>
                      <a:pt x="143" y="175"/>
                      <a:pt x="143" y="175"/>
                    </a:cubicBezTo>
                    <a:cubicBezTo>
                      <a:pt x="143" y="175"/>
                      <a:pt x="143" y="175"/>
                      <a:pt x="143" y="175"/>
                    </a:cubicBezTo>
                    <a:cubicBezTo>
                      <a:pt x="143" y="175"/>
                      <a:pt x="143" y="175"/>
                      <a:pt x="143" y="175"/>
                    </a:cubicBezTo>
                    <a:cubicBezTo>
                      <a:pt x="143" y="175"/>
                      <a:pt x="143" y="175"/>
                      <a:pt x="143" y="175"/>
                    </a:cubicBezTo>
                    <a:cubicBezTo>
                      <a:pt x="143" y="176"/>
                      <a:pt x="143" y="176"/>
                      <a:pt x="143" y="176"/>
                    </a:cubicBezTo>
                    <a:cubicBezTo>
                      <a:pt x="144" y="176"/>
                      <a:pt x="144" y="176"/>
                      <a:pt x="144" y="176"/>
                    </a:cubicBezTo>
                    <a:cubicBezTo>
                      <a:pt x="144" y="176"/>
                      <a:pt x="144" y="176"/>
                      <a:pt x="144" y="176"/>
                    </a:cubicBezTo>
                    <a:cubicBezTo>
                      <a:pt x="144" y="176"/>
                      <a:pt x="144" y="176"/>
                      <a:pt x="144" y="176"/>
                    </a:cubicBezTo>
                    <a:cubicBezTo>
                      <a:pt x="143" y="176"/>
                      <a:pt x="143" y="176"/>
                      <a:pt x="143" y="176"/>
                    </a:cubicBezTo>
                    <a:cubicBezTo>
                      <a:pt x="143" y="176"/>
                      <a:pt x="143" y="176"/>
                      <a:pt x="143" y="176"/>
                    </a:cubicBezTo>
                    <a:moveTo>
                      <a:pt x="143" y="175"/>
                    </a:moveTo>
                    <a:cubicBezTo>
                      <a:pt x="142" y="175"/>
                      <a:pt x="142" y="175"/>
                      <a:pt x="142" y="175"/>
                    </a:cubicBezTo>
                    <a:cubicBezTo>
                      <a:pt x="142" y="176"/>
                      <a:pt x="142" y="176"/>
                      <a:pt x="142" y="176"/>
                    </a:cubicBezTo>
                    <a:cubicBezTo>
                      <a:pt x="143" y="176"/>
                      <a:pt x="143" y="176"/>
                      <a:pt x="143" y="176"/>
                    </a:cubicBezTo>
                    <a:cubicBezTo>
                      <a:pt x="143" y="176"/>
                      <a:pt x="143" y="176"/>
                      <a:pt x="143" y="176"/>
                    </a:cubicBezTo>
                    <a:cubicBezTo>
                      <a:pt x="144" y="176"/>
                      <a:pt x="144" y="176"/>
                      <a:pt x="144" y="176"/>
                    </a:cubicBezTo>
                    <a:cubicBezTo>
                      <a:pt x="144" y="176"/>
                      <a:pt x="144" y="176"/>
                      <a:pt x="144" y="176"/>
                    </a:cubicBezTo>
                    <a:cubicBezTo>
                      <a:pt x="143" y="175"/>
                      <a:pt x="143" y="175"/>
                      <a:pt x="143" y="175"/>
                    </a:cubicBezTo>
                    <a:cubicBezTo>
                      <a:pt x="143" y="175"/>
                      <a:pt x="143" y="175"/>
                      <a:pt x="143" y="175"/>
                    </a:cubicBezTo>
                    <a:moveTo>
                      <a:pt x="144" y="173"/>
                    </a:move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4" y="173"/>
                      <a:pt x="144" y="173"/>
                      <a:pt x="144" y="173"/>
                    </a:cubicBezTo>
                    <a:cubicBezTo>
                      <a:pt x="145" y="174"/>
                      <a:pt x="145" y="174"/>
                      <a:pt x="145" y="174"/>
                    </a:cubicBezTo>
                    <a:cubicBezTo>
                      <a:pt x="145" y="174"/>
                      <a:pt x="145" y="174"/>
                      <a:pt x="145" y="174"/>
                    </a:cubicBezTo>
                    <a:cubicBezTo>
                      <a:pt x="145" y="174"/>
                      <a:pt x="145" y="174"/>
                      <a:pt x="145" y="174"/>
                    </a:cubicBezTo>
                    <a:cubicBezTo>
                      <a:pt x="145" y="173"/>
                      <a:pt x="145" y="173"/>
                      <a:pt x="145" y="173"/>
                    </a:cubicBezTo>
                    <a:cubicBezTo>
                      <a:pt x="145" y="173"/>
                      <a:pt x="145" y="173"/>
                      <a:pt x="145" y="173"/>
                    </a:cubicBezTo>
                    <a:cubicBezTo>
                      <a:pt x="145" y="173"/>
                      <a:pt x="145" y="173"/>
                      <a:pt x="145" y="173"/>
                    </a:cubicBezTo>
                    <a:cubicBezTo>
                      <a:pt x="144" y="173"/>
                      <a:pt x="144" y="173"/>
                      <a:pt x="144" y="173"/>
                    </a:cubicBezTo>
                    <a:moveTo>
                      <a:pt x="237" y="170"/>
                    </a:moveTo>
                    <a:cubicBezTo>
                      <a:pt x="237" y="171"/>
                      <a:pt x="237" y="171"/>
                      <a:pt x="237" y="171"/>
                    </a:cubicBezTo>
                    <a:cubicBezTo>
                      <a:pt x="237" y="171"/>
                      <a:pt x="237" y="171"/>
                      <a:pt x="237" y="171"/>
                    </a:cubicBezTo>
                    <a:cubicBezTo>
                      <a:pt x="236" y="171"/>
                      <a:pt x="236" y="171"/>
                      <a:pt x="236" y="171"/>
                    </a:cubicBezTo>
                    <a:cubicBezTo>
                      <a:pt x="236" y="171"/>
                      <a:pt x="236" y="171"/>
                      <a:pt x="236" y="171"/>
                    </a:cubicBezTo>
                    <a:cubicBezTo>
                      <a:pt x="236" y="171"/>
                      <a:pt x="236" y="171"/>
                      <a:pt x="236" y="171"/>
                    </a:cubicBezTo>
                    <a:cubicBezTo>
                      <a:pt x="236" y="172"/>
                      <a:pt x="236" y="172"/>
                      <a:pt x="236" y="172"/>
                    </a:cubicBezTo>
                    <a:cubicBezTo>
                      <a:pt x="236" y="172"/>
                      <a:pt x="236" y="172"/>
                      <a:pt x="236" y="172"/>
                    </a:cubicBezTo>
                    <a:cubicBezTo>
                      <a:pt x="236" y="172"/>
                      <a:pt x="236" y="172"/>
                      <a:pt x="236" y="172"/>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1"/>
                      <a:pt x="237" y="171"/>
                      <a:pt x="237" y="171"/>
                    </a:cubicBezTo>
                    <a:cubicBezTo>
                      <a:pt x="237" y="170"/>
                      <a:pt x="237" y="170"/>
                      <a:pt x="237" y="170"/>
                    </a:cubicBezTo>
                    <a:moveTo>
                      <a:pt x="203" y="185"/>
                    </a:moveTo>
                    <a:cubicBezTo>
                      <a:pt x="208" y="177"/>
                      <a:pt x="208" y="177"/>
                      <a:pt x="208" y="177"/>
                    </a:cubicBezTo>
                    <a:cubicBezTo>
                      <a:pt x="209" y="178"/>
                      <a:pt x="210" y="179"/>
                      <a:pt x="211" y="179"/>
                    </a:cubicBezTo>
                    <a:cubicBezTo>
                      <a:pt x="205" y="186"/>
                      <a:pt x="205" y="186"/>
                      <a:pt x="205" y="186"/>
                    </a:cubicBezTo>
                    <a:cubicBezTo>
                      <a:pt x="208" y="188"/>
                      <a:pt x="210" y="191"/>
                      <a:pt x="211" y="194"/>
                    </a:cubicBezTo>
                    <a:cubicBezTo>
                      <a:pt x="212" y="195"/>
                      <a:pt x="212" y="195"/>
                      <a:pt x="212" y="195"/>
                    </a:cubicBezTo>
                    <a:cubicBezTo>
                      <a:pt x="220" y="191"/>
                      <a:pt x="220" y="191"/>
                      <a:pt x="220" y="191"/>
                    </a:cubicBezTo>
                    <a:cubicBezTo>
                      <a:pt x="222" y="195"/>
                      <a:pt x="223" y="199"/>
                      <a:pt x="223" y="204"/>
                    </a:cubicBezTo>
                    <a:cubicBezTo>
                      <a:pt x="223" y="208"/>
                      <a:pt x="222" y="212"/>
                      <a:pt x="220" y="216"/>
                    </a:cubicBezTo>
                    <a:cubicBezTo>
                      <a:pt x="212" y="212"/>
                      <a:pt x="212" y="212"/>
                      <a:pt x="212" y="212"/>
                    </a:cubicBezTo>
                    <a:cubicBezTo>
                      <a:pt x="211" y="214"/>
                      <a:pt x="210" y="215"/>
                      <a:pt x="209" y="217"/>
                    </a:cubicBezTo>
                    <a:cubicBezTo>
                      <a:pt x="217" y="222"/>
                      <a:pt x="217" y="222"/>
                      <a:pt x="217" y="222"/>
                    </a:cubicBezTo>
                    <a:cubicBezTo>
                      <a:pt x="215" y="225"/>
                      <a:pt x="212" y="228"/>
                      <a:pt x="208" y="230"/>
                    </a:cubicBezTo>
                    <a:cubicBezTo>
                      <a:pt x="203" y="223"/>
                      <a:pt x="203" y="223"/>
                      <a:pt x="203" y="223"/>
                    </a:cubicBezTo>
                    <a:cubicBezTo>
                      <a:pt x="203" y="223"/>
                      <a:pt x="202" y="223"/>
                      <a:pt x="201" y="224"/>
                    </a:cubicBezTo>
                    <a:cubicBezTo>
                      <a:pt x="198" y="225"/>
                      <a:pt x="195" y="226"/>
                      <a:pt x="191" y="226"/>
                    </a:cubicBezTo>
                    <a:cubicBezTo>
                      <a:pt x="188" y="226"/>
                      <a:pt x="185" y="225"/>
                      <a:pt x="183" y="224"/>
                    </a:cubicBezTo>
                    <a:cubicBezTo>
                      <a:pt x="179" y="233"/>
                      <a:pt x="179" y="233"/>
                      <a:pt x="179" y="233"/>
                    </a:cubicBezTo>
                    <a:cubicBezTo>
                      <a:pt x="178" y="232"/>
                      <a:pt x="177" y="232"/>
                      <a:pt x="176" y="231"/>
                    </a:cubicBezTo>
                    <a:cubicBezTo>
                      <a:pt x="180" y="223"/>
                      <a:pt x="180" y="223"/>
                      <a:pt x="180" y="223"/>
                    </a:cubicBezTo>
                    <a:cubicBezTo>
                      <a:pt x="177" y="221"/>
                      <a:pt x="173" y="218"/>
                      <a:pt x="171" y="214"/>
                    </a:cubicBezTo>
                    <a:cubicBezTo>
                      <a:pt x="171" y="212"/>
                      <a:pt x="170" y="211"/>
                      <a:pt x="170" y="210"/>
                    </a:cubicBezTo>
                    <a:cubicBezTo>
                      <a:pt x="161" y="213"/>
                      <a:pt x="161" y="213"/>
                      <a:pt x="161" y="213"/>
                    </a:cubicBezTo>
                    <a:cubicBezTo>
                      <a:pt x="160" y="210"/>
                      <a:pt x="160" y="207"/>
                      <a:pt x="160" y="204"/>
                    </a:cubicBezTo>
                    <a:cubicBezTo>
                      <a:pt x="160" y="203"/>
                      <a:pt x="160" y="201"/>
                      <a:pt x="160" y="200"/>
                    </a:cubicBezTo>
                    <a:cubicBezTo>
                      <a:pt x="169" y="201"/>
                      <a:pt x="169" y="201"/>
                      <a:pt x="169" y="201"/>
                    </a:cubicBezTo>
                    <a:cubicBezTo>
                      <a:pt x="170" y="194"/>
                      <a:pt x="175" y="187"/>
                      <a:pt x="182" y="184"/>
                    </a:cubicBezTo>
                    <a:cubicBezTo>
                      <a:pt x="185" y="182"/>
                      <a:pt x="188" y="182"/>
                      <a:pt x="191" y="182"/>
                    </a:cubicBezTo>
                    <a:cubicBezTo>
                      <a:pt x="196" y="182"/>
                      <a:pt x="200" y="183"/>
                      <a:pt x="203" y="185"/>
                    </a:cubicBezTo>
                    <a:moveTo>
                      <a:pt x="191" y="170"/>
                    </a:moveTo>
                    <a:cubicBezTo>
                      <a:pt x="186" y="170"/>
                      <a:pt x="181" y="171"/>
                      <a:pt x="177" y="174"/>
                    </a:cubicBezTo>
                    <a:cubicBezTo>
                      <a:pt x="166" y="179"/>
                      <a:pt x="159" y="189"/>
                      <a:pt x="158" y="200"/>
                    </a:cubicBezTo>
                    <a:cubicBezTo>
                      <a:pt x="160" y="200"/>
                      <a:pt x="160" y="200"/>
                      <a:pt x="160" y="200"/>
                    </a:cubicBezTo>
                    <a:cubicBezTo>
                      <a:pt x="159" y="201"/>
                      <a:pt x="159" y="203"/>
                      <a:pt x="159" y="204"/>
                    </a:cubicBezTo>
                    <a:cubicBezTo>
                      <a:pt x="159" y="207"/>
                      <a:pt x="160" y="210"/>
                      <a:pt x="161" y="213"/>
                    </a:cubicBezTo>
                    <a:cubicBezTo>
                      <a:pt x="159" y="213"/>
                      <a:pt x="159" y="213"/>
                      <a:pt x="159" y="213"/>
                    </a:cubicBezTo>
                    <a:cubicBezTo>
                      <a:pt x="160" y="215"/>
                      <a:pt x="160" y="217"/>
                      <a:pt x="161" y="219"/>
                    </a:cubicBezTo>
                    <a:cubicBezTo>
                      <a:pt x="164" y="225"/>
                      <a:pt x="169" y="230"/>
                      <a:pt x="175" y="233"/>
                    </a:cubicBezTo>
                    <a:cubicBezTo>
                      <a:pt x="176" y="232"/>
                      <a:pt x="176" y="232"/>
                      <a:pt x="176" y="232"/>
                    </a:cubicBezTo>
                    <a:cubicBezTo>
                      <a:pt x="177" y="232"/>
                      <a:pt x="178" y="233"/>
                      <a:pt x="179" y="233"/>
                    </a:cubicBezTo>
                    <a:cubicBezTo>
                      <a:pt x="178" y="235"/>
                      <a:pt x="178" y="235"/>
                      <a:pt x="178" y="235"/>
                    </a:cubicBezTo>
                    <a:cubicBezTo>
                      <a:pt x="182" y="237"/>
                      <a:pt x="187" y="237"/>
                      <a:pt x="191" y="237"/>
                    </a:cubicBezTo>
                    <a:cubicBezTo>
                      <a:pt x="196" y="237"/>
                      <a:pt x="201" y="236"/>
                      <a:pt x="206" y="234"/>
                    </a:cubicBezTo>
                    <a:cubicBezTo>
                      <a:pt x="207" y="234"/>
                      <a:pt x="208" y="233"/>
                      <a:pt x="209" y="232"/>
                    </a:cubicBezTo>
                    <a:cubicBezTo>
                      <a:pt x="208" y="231"/>
                      <a:pt x="208" y="231"/>
                      <a:pt x="208" y="231"/>
                    </a:cubicBezTo>
                    <a:cubicBezTo>
                      <a:pt x="212" y="229"/>
                      <a:pt x="215" y="226"/>
                      <a:pt x="217" y="222"/>
                    </a:cubicBezTo>
                    <a:cubicBezTo>
                      <a:pt x="219" y="223"/>
                      <a:pt x="219" y="223"/>
                      <a:pt x="219" y="223"/>
                    </a:cubicBezTo>
                    <a:cubicBezTo>
                      <a:pt x="220" y="221"/>
                      <a:pt x="221" y="219"/>
                      <a:pt x="222" y="217"/>
                    </a:cubicBezTo>
                    <a:cubicBezTo>
                      <a:pt x="221" y="216"/>
                      <a:pt x="221" y="216"/>
                      <a:pt x="221" y="216"/>
                    </a:cubicBezTo>
                    <a:cubicBezTo>
                      <a:pt x="222" y="212"/>
                      <a:pt x="223" y="208"/>
                      <a:pt x="223" y="204"/>
                    </a:cubicBezTo>
                    <a:cubicBezTo>
                      <a:pt x="223" y="199"/>
                      <a:pt x="222" y="195"/>
                      <a:pt x="220" y="191"/>
                    </a:cubicBezTo>
                    <a:cubicBezTo>
                      <a:pt x="222" y="190"/>
                      <a:pt x="222" y="190"/>
                      <a:pt x="222" y="190"/>
                    </a:cubicBezTo>
                    <a:cubicBezTo>
                      <a:pt x="222" y="189"/>
                      <a:pt x="222" y="189"/>
                      <a:pt x="222" y="189"/>
                    </a:cubicBezTo>
                    <a:cubicBezTo>
                      <a:pt x="219" y="184"/>
                      <a:pt x="216" y="181"/>
                      <a:pt x="212" y="178"/>
                    </a:cubicBezTo>
                    <a:cubicBezTo>
                      <a:pt x="211" y="179"/>
                      <a:pt x="211" y="179"/>
                      <a:pt x="211" y="179"/>
                    </a:cubicBezTo>
                    <a:cubicBezTo>
                      <a:pt x="210" y="178"/>
                      <a:pt x="209" y="178"/>
                      <a:pt x="209" y="177"/>
                    </a:cubicBezTo>
                    <a:cubicBezTo>
                      <a:pt x="209" y="176"/>
                      <a:pt x="209" y="176"/>
                      <a:pt x="209" y="176"/>
                    </a:cubicBezTo>
                    <a:cubicBezTo>
                      <a:pt x="204" y="172"/>
                      <a:pt x="198" y="170"/>
                      <a:pt x="191" y="170"/>
                    </a:cubicBezTo>
                    <a:moveTo>
                      <a:pt x="146" y="170"/>
                    </a:moveTo>
                    <a:cubicBezTo>
                      <a:pt x="146" y="170"/>
                      <a:pt x="146" y="170"/>
                      <a:pt x="146" y="170"/>
                    </a:cubicBezTo>
                    <a:cubicBezTo>
                      <a:pt x="146" y="170"/>
                      <a:pt x="146" y="170"/>
                      <a:pt x="146" y="170"/>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6" y="171"/>
                      <a:pt x="146" y="171"/>
                      <a:pt x="146" y="171"/>
                    </a:cubicBezTo>
                    <a:cubicBezTo>
                      <a:pt x="147" y="171"/>
                      <a:pt x="147" y="171"/>
                      <a:pt x="147" y="171"/>
                    </a:cubicBezTo>
                    <a:cubicBezTo>
                      <a:pt x="146" y="172"/>
                      <a:pt x="146" y="172"/>
                      <a:pt x="146" y="172"/>
                    </a:cubicBezTo>
                    <a:cubicBezTo>
                      <a:pt x="147" y="172"/>
                      <a:pt x="147" y="172"/>
                      <a:pt x="147" y="172"/>
                    </a:cubicBezTo>
                    <a:cubicBezTo>
                      <a:pt x="147" y="171"/>
                      <a:pt x="147" y="171"/>
                      <a:pt x="147" y="171"/>
                    </a:cubicBezTo>
                    <a:cubicBezTo>
                      <a:pt x="147" y="171"/>
                      <a:pt x="147" y="171"/>
                      <a:pt x="147" y="171"/>
                    </a:cubicBezTo>
                    <a:cubicBezTo>
                      <a:pt x="147" y="171"/>
                      <a:pt x="147" y="171"/>
                      <a:pt x="147" y="171"/>
                    </a:cubicBezTo>
                    <a:cubicBezTo>
                      <a:pt x="146" y="170"/>
                      <a:pt x="146" y="170"/>
                      <a:pt x="146" y="170"/>
                    </a:cubicBezTo>
                    <a:moveTo>
                      <a:pt x="235" y="169"/>
                    </a:moveTo>
                    <a:cubicBezTo>
                      <a:pt x="234" y="169"/>
                      <a:pt x="234" y="169"/>
                      <a:pt x="234" y="169"/>
                    </a:cubicBezTo>
                    <a:cubicBezTo>
                      <a:pt x="234" y="169"/>
                      <a:pt x="234" y="169"/>
                      <a:pt x="234" y="169"/>
                    </a:cubicBezTo>
                    <a:cubicBezTo>
                      <a:pt x="234" y="169"/>
                      <a:pt x="234" y="169"/>
                      <a:pt x="234" y="169"/>
                    </a:cubicBezTo>
                    <a:cubicBezTo>
                      <a:pt x="235" y="169"/>
                      <a:pt x="235" y="169"/>
                      <a:pt x="235" y="169"/>
                    </a:cubicBezTo>
                    <a:cubicBezTo>
                      <a:pt x="235" y="169"/>
                      <a:pt x="235" y="169"/>
                      <a:pt x="235" y="169"/>
                    </a:cubicBezTo>
                    <a:cubicBezTo>
                      <a:pt x="235" y="168"/>
                      <a:pt x="235" y="168"/>
                      <a:pt x="235" y="168"/>
                    </a:cubicBezTo>
                    <a:cubicBezTo>
                      <a:pt x="235" y="168"/>
                      <a:pt x="235" y="168"/>
                      <a:pt x="235" y="168"/>
                    </a:cubicBezTo>
                    <a:cubicBezTo>
                      <a:pt x="235" y="168"/>
                      <a:pt x="235" y="168"/>
                      <a:pt x="235" y="168"/>
                    </a:cubicBezTo>
                    <a:cubicBezTo>
                      <a:pt x="235" y="168"/>
                      <a:pt x="235" y="168"/>
                      <a:pt x="235" y="168"/>
                    </a:cubicBezTo>
                    <a:cubicBezTo>
                      <a:pt x="236" y="169"/>
                      <a:pt x="236" y="169"/>
                      <a:pt x="236"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cubicBezTo>
                      <a:pt x="235" y="169"/>
                      <a:pt x="235" y="169"/>
                      <a:pt x="235" y="169"/>
                    </a:cubicBezTo>
                    <a:moveTo>
                      <a:pt x="235" y="168"/>
                    </a:moveTo>
                    <a:cubicBezTo>
                      <a:pt x="235" y="168"/>
                      <a:pt x="235" y="168"/>
                      <a:pt x="235" y="168"/>
                    </a:cubicBezTo>
                    <a:cubicBezTo>
                      <a:pt x="234" y="169"/>
                      <a:pt x="234" y="169"/>
                      <a:pt x="234" y="169"/>
                    </a:cubicBezTo>
                    <a:cubicBezTo>
                      <a:pt x="234" y="169"/>
                      <a:pt x="234" y="169"/>
                      <a:pt x="234" y="169"/>
                    </a:cubicBezTo>
                    <a:cubicBezTo>
                      <a:pt x="235" y="170"/>
                      <a:pt x="235" y="170"/>
                      <a:pt x="235" y="170"/>
                    </a:cubicBezTo>
                    <a:cubicBezTo>
                      <a:pt x="235" y="169"/>
                      <a:pt x="235" y="169"/>
                      <a:pt x="235" y="169"/>
                    </a:cubicBezTo>
                    <a:cubicBezTo>
                      <a:pt x="236" y="169"/>
                      <a:pt x="236" y="169"/>
                      <a:pt x="236" y="169"/>
                    </a:cubicBezTo>
                    <a:cubicBezTo>
                      <a:pt x="236" y="168"/>
                      <a:pt x="236" y="168"/>
                      <a:pt x="236" y="168"/>
                    </a:cubicBezTo>
                    <a:cubicBezTo>
                      <a:pt x="235" y="168"/>
                      <a:pt x="235" y="168"/>
                      <a:pt x="235" y="168"/>
                    </a:cubicBezTo>
                    <a:moveTo>
                      <a:pt x="147" y="168"/>
                    </a:move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8"/>
                      <a:pt x="147" y="168"/>
                      <a:pt x="147" y="168"/>
                    </a:cubicBezTo>
                    <a:cubicBezTo>
                      <a:pt x="147" y="169"/>
                      <a:pt x="147" y="169"/>
                      <a:pt x="147" y="169"/>
                    </a:cubicBezTo>
                    <a:cubicBezTo>
                      <a:pt x="148" y="168"/>
                      <a:pt x="148" y="168"/>
                      <a:pt x="148" y="168"/>
                    </a:cubicBezTo>
                    <a:cubicBezTo>
                      <a:pt x="148" y="169"/>
                      <a:pt x="148" y="169"/>
                      <a:pt x="148" y="169"/>
                    </a:cubicBezTo>
                    <a:cubicBezTo>
                      <a:pt x="148" y="169"/>
                      <a:pt x="148" y="169"/>
                      <a:pt x="148" y="169"/>
                    </a:cubicBezTo>
                    <a:cubicBezTo>
                      <a:pt x="148" y="169"/>
                      <a:pt x="148" y="169"/>
                      <a:pt x="148" y="169"/>
                    </a:cubicBezTo>
                    <a:cubicBezTo>
                      <a:pt x="149" y="169"/>
                      <a:pt x="149" y="169"/>
                      <a:pt x="149" y="169"/>
                    </a:cubicBezTo>
                    <a:cubicBezTo>
                      <a:pt x="149" y="169"/>
                      <a:pt x="149" y="169"/>
                      <a:pt x="149" y="169"/>
                    </a:cubicBezTo>
                    <a:cubicBezTo>
                      <a:pt x="149" y="169"/>
                      <a:pt x="149" y="169"/>
                      <a:pt x="149" y="169"/>
                    </a:cubicBezTo>
                    <a:cubicBezTo>
                      <a:pt x="147" y="168"/>
                      <a:pt x="147" y="168"/>
                      <a:pt x="147" y="168"/>
                    </a:cubicBezTo>
                    <a:moveTo>
                      <a:pt x="150" y="167"/>
                    </a:moveTo>
                    <a:cubicBezTo>
                      <a:pt x="150" y="167"/>
                      <a:pt x="150" y="167"/>
                      <a:pt x="150" y="167"/>
                    </a:cubicBezTo>
                    <a:cubicBezTo>
                      <a:pt x="150" y="167"/>
                      <a:pt x="150" y="167"/>
                      <a:pt x="150" y="167"/>
                    </a:cubicBezTo>
                    <a:cubicBezTo>
                      <a:pt x="150" y="167"/>
                      <a:pt x="150" y="167"/>
                      <a:pt x="150" y="167"/>
                    </a:cubicBezTo>
                    <a:cubicBezTo>
                      <a:pt x="149" y="166"/>
                      <a:pt x="149" y="166"/>
                      <a:pt x="149" y="166"/>
                    </a:cubicBezTo>
                    <a:cubicBezTo>
                      <a:pt x="149" y="166"/>
                      <a:pt x="149" y="166"/>
                      <a:pt x="149" y="166"/>
                    </a:cubicBezTo>
                    <a:cubicBezTo>
                      <a:pt x="149" y="166"/>
                      <a:pt x="149" y="166"/>
                      <a:pt x="149" y="166"/>
                    </a:cubicBezTo>
                    <a:cubicBezTo>
                      <a:pt x="149" y="166"/>
                      <a:pt x="149" y="166"/>
                      <a:pt x="149"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6"/>
                      <a:pt x="150" y="166"/>
                      <a:pt x="150" y="166"/>
                    </a:cubicBezTo>
                    <a:cubicBezTo>
                      <a:pt x="150" y="167"/>
                      <a:pt x="150" y="167"/>
                      <a:pt x="150" y="167"/>
                    </a:cubicBezTo>
                    <a:cubicBezTo>
                      <a:pt x="150" y="167"/>
                      <a:pt x="150" y="167"/>
                      <a:pt x="150" y="167"/>
                    </a:cubicBezTo>
                    <a:cubicBezTo>
                      <a:pt x="150" y="167"/>
                      <a:pt x="150" y="167"/>
                      <a:pt x="150" y="167"/>
                    </a:cubicBezTo>
                    <a:moveTo>
                      <a:pt x="150" y="166"/>
                    </a:moveTo>
                    <a:cubicBezTo>
                      <a:pt x="149" y="166"/>
                      <a:pt x="149" y="166"/>
                      <a:pt x="149" y="166"/>
                    </a:cubicBezTo>
                    <a:cubicBezTo>
                      <a:pt x="149" y="166"/>
                      <a:pt x="149" y="166"/>
                      <a:pt x="149" y="166"/>
                    </a:cubicBezTo>
                    <a:cubicBezTo>
                      <a:pt x="150" y="167"/>
                      <a:pt x="150" y="167"/>
                      <a:pt x="150" y="167"/>
                    </a:cubicBezTo>
                    <a:cubicBezTo>
                      <a:pt x="150" y="167"/>
                      <a:pt x="150" y="167"/>
                      <a:pt x="150" y="167"/>
                    </a:cubicBezTo>
                    <a:cubicBezTo>
                      <a:pt x="151" y="167"/>
                      <a:pt x="151" y="167"/>
                      <a:pt x="151" y="167"/>
                    </a:cubicBezTo>
                    <a:cubicBezTo>
                      <a:pt x="151" y="166"/>
                      <a:pt x="151" y="166"/>
                      <a:pt x="151" y="166"/>
                    </a:cubicBezTo>
                    <a:cubicBezTo>
                      <a:pt x="150" y="166"/>
                      <a:pt x="150" y="166"/>
                      <a:pt x="150" y="166"/>
                    </a:cubicBezTo>
                    <a:cubicBezTo>
                      <a:pt x="150" y="166"/>
                      <a:pt x="150" y="166"/>
                      <a:pt x="150" y="166"/>
                    </a:cubicBezTo>
                    <a:moveTo>
                      <a:pt x="199" y="241"/>
                    </a:moveTo>
                    <a:cubicBezTo>
                      <a:pt x="199" y="240"/>
                      <a:pt x="199" y="240"/>
                      <a:pt x="199" y="240"/>
                    </a:cubicBezTo>
                    <a:cubicBezTo>
                      <a:pt x="203" y="239"/>
                      <a:pt x="207" y="238"/>
                      <a:pt x="211" y="235"/>
                    </a:cubicBezTo>
                    <a:cubicBezTo>
                      <a:pt x="211" y="236"/>
                      <a:pt x="211" y="236"/>
                      <a:pt x="211" y="236"/>
                    </a:cubicBezTo>
                    <a:cubicBezTo>
                      <a:pt x="208" y="239"/>
                      <a:pt x="203" y="240"/>
                      <a:pt x="199" y="241"/>
                    </a:cubicBezTo>
                    <a:moveTo>
                      <a:pt x="223" y="225"/>
                    </a:moveTo>
                    <a:cubicBezTo>
                      <a:pt x="222" y="225"/>
                      <a:pt x="222" y="225"/>
                      <a:pt x="222" y="225"/>
                    </a:cubicBezTo>
                    <a:cubicBezTo>
                      <a:pt x="223" y="223"/>
                      <a:pt x="225" y="221"/>
                      <a:pt x="225" y="218"/>
                    </a:cubicBezTo>
                    <a:cubicBezTo>
                      <a:pt x="226" y="219"/>
                      <a:pt x="226" y="219"/>
                      <a:pt x="226" y="219"/>
                    </a:cubicBezTo>
                    <a:cubicBezTo>
                      <a:pt x="225" y="221"/>
                      <a:pt x="224" y="223"/>
                      <a:pt x="223" y="225"/>
                    </a:cubicBezTo>
                    <a:moveTo>
                      <a:pt x="228" y="215"/>
                    </a:moveTo>
                    <a:cubicBezTo>
                      <a:pt x="227" y="214"/>
                      <a:pt x="227" y="214"/>
                      <a:pt x="227" y="214"/>
                    </a:cubicBezTo>
                    <a:cubicBezTo>
                      <a:pt x="227" y="213"/>
                      <a:pt x="227" y="213"/>
                      <a:pt x="227" y="213"/>
                    </a:cubicBezTo>
                    <a:cubicBezTo>
                      <a:pt x="228" y="214"/>
                      <a:pt x="228" y="214"/>
                      <a:pt x="228" y="214"/>
                    </a:cubicBezTo>
                    <a:cubicBezTo>
                      <a:pt x="228" y="215"/>
                      <a:pt x="228" y="215"/>
                      <a:pt x="228" y="215"/>
                    </a:cubicBezTo>
                    <a:moveTo>
                      <a:pt x="156" y="193"/>
                    </a:moveTo>
                    <a:cubicBezTo>
                      <a:pt x="155" y="193"/>
                      <a:pt x="155" y="193"/>
                      <a:pt x="155" y="193"/>
                    </a:cubicBezTo>
                    <a:cubicBezTo>
                      <a:pt x="156" y="188"/>
                      <a:pt x="159" y="184"/>
                      <a:pt x="162" y="180"/>
                    </a:cubicBezTo>
                    <a:cubicBezTo>
                      <a:pt x="163" y="180"/>
                      <a:pt x="163" y="180"/>
                      <a:pt x="163" y="180"/>
                    </a:cubicBezTo>
                    <a:cubicBezTo>
                      <a:pt x="159" y="184"/>
                      <a:pt x="157" y="189"/>
                      <a:pt x="156" y="193"/>
                    </a:cubicBezTo>
                    <a:moveTo>
                      <a:pt x="166" y="177"/>
                    </a:moveTo>
                    <a:cubicBezTo>
                      <a:pt x="166" y="176"/>
                      <a:pt x="166" y="176"/>
                      <a:pt x="166" y="176"/>
                    </a:cubicBezTo>
                    <a:cubicBezTo>
                      <a:pt x="166" y="175"/>
                      <a:pt x="167" y="174"/>
                      <a:pt x="168" y="174"/>
                    </a:cubicBezTo>
                    <a:cubicBezTo>
                      <a:pt x="169" y="174"/>
                      <a:pt x="169" y="174"/>
                      <a:pt x="169" y="174"/>
                    </a:cubicBezTo>
                    <a:cubicBezTo>
                      <a:pt x="168" y="175"/>
                      <a:pt x="167" y="176"/>
                      <a:pt x="166" y="177"/>
                    </a:cubicBezTo>
                    <a:moveTo>
                      <a:pt x="170" y="176"/>
                    </a:moveTo>
                    <a:cubicBezTo>
                      <a:pt x="172" y="175"/>
                      <a:pt x="174" y="174"/>
                      <a:pt x="176" y="173"/>
                    </a:cubicBezTo>
                    <a:cubicBezTo>
                      <a:pt x="175" y="171"/>
                      <a:pt x="175" y="171"/>
                      <a:pt x="175" y="171"/>
                    </a:cubicBezTo>
                    <a:cubicBezTo>
                      <a:pt x="177" y="170"/>
                      <a:pt x="180" y="169"/>
                      <a:pt x="182" y="169"/>
                    </a:cubicBezTo>
                    <a:cubicBezTo>
                      <a:pt x="183" y="170"/>
                      <a:pt x="183" y="170"/>
                      <a:pt x="183" y="170"/>
                    </a:cubicBezTo>
                    <a:cubicBezTo>
                      <a:pt x="186" y="169"/>
                      <a:pt x="188" y="169"/>
                      <a:pt x="191" y="169"/>
                    </a:cubicBezTo>
                    <a:cubicBezTo>
                      <a:pt x="198" y="169"/>
                      <a:pt x="203" y="171"/>
                      <a:pt x="208" y="173"/>
                    </a:cubicBezTo>
                    <a:cubicBezTo>
                      <a:pt x="210" y="171"/>
                      <a:pt x="210" y="171"/>
                      <a:pt x="210" y="171"/>
                    </a:cubicBezTo>
                    <a:cubicBezTo>
                      <a:pt x="211" y="171"/>
                      <a:pt x="212" y="172"/>
                      <a:pt x="213" y="172"/>
                    </a:cubicBezTo>
                    <a:cubicBezTo>
                      <a:pt x="211" y="175"/>
                      <a:pt x="211" y="175"/>
                      <a:pt x="211" y="175"/>
                    </a:cubicBezTo>
                    <a:cubicBezTo>
                      <a:pt x="213" y="176"/>
                      <a:pt x="215" y="178"/>
                      <a:pt x="216" y="179"/>
                    </a:cubicBezTo>
                    <a:cubicBezTo>
                      <a:pt x="218" y="177"/>
                      <a:pt x="218" y="177"/>
                      <a:pt x="218" y="177"/>
                    </a:cubicBezTo>
                    <a:cubicBezTo>
                      <a:pt x="220" y="179"/>
                      <a:pt x="222" y="181"/>
                      <a:pt x="223" y="183"/>
                    </a:cubicBezTo>
                    <a:cubicBezTo>
                      <a:pt x="221" y="185"/>
                      <a:pt x="221" y="185"/>
                      <a:pt x="221" y="185"/>
                    </a:cubicBezTo>
                    <a:cubicBezTo>
                      <a:pt x="224" y="190"/>
                      <a:pt x="226" y="197"/>
                      <a:pt x="226" y="204"/>
                    </a:cubicBezTo>
                    <a:cubicBezTo>
                      <a:pt x="226" y="207"/>
                      <a:pt x="226" y="210"/>
                      <a:pt x="225" y="213"/>
                    </a:cubicBezTo>
                    <a:cubicBezTo>
                      <a:pt x="226" y="213"/>
                      <a:pt x="226" y="213"/>
                      <a:pt x="226" y="213"/>
                    </a:cubicBezTo>
                    <a:cubicBezTo>
                      <a:pt x="226" y="214"/>
                      <a:pt x="226" y="214"/>
                      <a:pt x="226" y="214"/>
                    </a:cubicBezTo>
                    <a:cubicBezTo>
                      <a:pt x="225" y="214"/>
                      <a:pt x="225" y="214"/>
                      <a:pt x="225" y="214"/>
                    </a:cubicBezTo>
                    <a:cubicBezTo>
                      <a:pt x="224" y="215"/>
                      <a:pt x="224" y="216"/>
                      <a:pt x="223" y="218"/>
                    </a:cubicBezTo>
                    <a:cubicBezTo>
                      <a:pt x="225" y="218"/>
                      <a:pt x="225" y="218"/>
                      <a:pt x="225" y="218"/>
                    </a:cubicBezTo>
                    <a:cubicBezTo>
                      <a:pt x="224" y="220"/>
                      <a:pt x="223" y="222"/>
                      <a:pt x="221" y="224"/>
                    </a:cubicBezTo>
                    <a:cubicBezTo>
                      <a:pt x="220" y="224"/>
                      <a:pt x="220" y="224"/>
                      <a:pt x="220" y="224"/>
                    </a:cubicBezTo>
                    <a:cubicBezTo>
                      <a:pt x="217" y="228"/>
                      <a:pt x="214" y="231"/>
                      <a:pt x="210" y="234"/>
                    </a:cubicBezTo>
                    <a:cubicBezTo>
                      <a:pt x="210" y="235"/>
                      <a:pt x="210" y="235"/>
                      <a:pt x="210" y="235"/>
                    </a:cubicBezTo>
                    <a:cubicBezTo>
                      <a:pt x="207" y="237"/>
                      <a:pt x="203" y="239"/>
                      <a:pt x="199" y="240"/>
                    </a:cubicBezTo>
                    <a:cubicBezTo>
                      <a:pt x="198" y="238"/>
                      <a:pt x="198" y="238"/>
                      <a:pt x="198" y="238"/>
                    </a:cubicBezTo>
                    <a:cubicBezTo>
                      <a:pt x="196" y="239"/>
                      <a:pt x="194" y="239"/>
                      <a:pt x="191" y="239"/>
                    </a:cubicBezTo>
                    <a:cubicBezTo>
                      <a:pt x="191" y="239"/>
                      <a:pt x="191" y="239"/>
                      <a:pt x="191" y="239"/>
                    </a:cubicBezTo>
                    <a:cubicBezTo>
                      <a:pt x="191" y="242"/>
                      <a:pt x="191" y="242"/>
                      <a:pt x="191" y="242"/>
                    </a:cubicBezTo>
                    <a:cubicBezTo>
                      <a:pt x="190" y="242"/>
                      <a:pt x="189" y="242"/>
                      <a:pt x="188" y="242"/>
                    </a:cubicBezTo>
                    <a:cubicBezTo>
                      <a:pt x="188" y="239"/>
                      <a:pt x="188" y="239"/>
                      <a:pt x="188" y="239"/>
                    </a:cubicBezTo>
                    <a:cubicBezTo>
                      <a:pt x="178" y="238"/>
                      <a:pt x="170" y="233"/>
                      <a:pt x="164" y="226"/>
                    </a:cubicBezTo>
                    <a:cubicBezTo>
                      <a:pt x="162" y="228"/>
                      <a:pt x="162" y="228"/>
                      <a:pt x="162" y="228"/>
                    </a:cubicBezTo>
                    <a:cubicBezTo>
                      <a:pt x="157" y="222"/>
                      <a:pt x="154" y="215"/>
                      <a:pt x="153" y="208"/>
                    </a:cubicBezTo>
                    <a:cubicBezTo>
                      <a:pt x="157" y="207"/>
                      <a:pt x="157" y="207"/>
                      <a:pt x="157" y="207"/>
                    </a:cubicBezTo>
                    <a:cubicBezTo>
                      <a:pt x="156" y="206"/>
                      <a:pt x="156" y="205"/>
                      <a:pt x="156" y="204"/>
                    </a:cubicBezTo>
                    <a:cubicBezTo>
                      <a:pt x="156" y="200"/>
                      <a:pt x="157" y="197"/>
                      <a:pt x="158" y="194"/>
                    </a:cubicBezTo>
                    <a:cubicBezTo>
                      <a:pt x="156" y="194"/>
                      <a:pt x="156" y="194"/>
                      <a:pt x="156" y="194"/>
                    </a:cubicBezTo>
                    <a:cubicBezTo>
                      <a:pt x="158" y="189"/>
                      <a:pt x="160" y="185"/>
                      <a:pt x="163" y="181"/>
                    </a:cubicBezTo>
                    <a:cubicBezTo>
                      <a:pt x="164" y="182"/>
                      <a:pt x="164" y="182"/>
                      <a:pt x="164" y="182"/>
                    </a:cubicBezTo>
                    <a:cubicBezTo>
                      <a:pt x="165" y="181"/>
                      <a:pt x="166" y="179"/>
                      <a:pt x="168" y="178"/>
                    </a:cubicBezTo>
                    <a:cubicBezTo>
                      <a:pt x="167" y="177"/>
                      <a:pt x="167" y="177"/>
                      <a:pt x="167" y="177"/>
                    </a:cubicBezTo>
                    <a:cubicBezTo>
                      <a:pt x="168" y="176"/>
                      <a:pt x="169" y="176"/>
                      <a:pt x="169" y="175"/>
                    </a:cubicBezTo>
                    <a:cubicBezTo>
                      <a:pt x="170" y="176"/>
                      <a:pt x="170" y="176"/>
                      <a:pt x="170" y="176"/>
                    </a:cubicBezTo>
                    <a:moveTo>
                      <a:pt x="175" y="171"/>
                    </a:moveTo>
                    <a:cubicBezTo>
                      <a:pt x="174" y="170"/>
                      <a:pt x="174" y="170"/>
                      <a:pt x="174" y="170"/>
                    </a:cubicBezTo>
                    <a:cubicBezTo>
                      <a:pt x="177" y="169"/>
                      <a:pt x="179" y="168"/>
                      <a:pt x="182" y="167"/>
                    </a:cubicBezTo>
                    <a:cubicBezTo>
                      <a:pt x="182" y="168"/>
                      <a:pt x="182" y="168"/>
                      <a:pt x="182" y="168"/>
                    </a:cubicBezTo>
                    <a:cubicBezTo>
                      <a:pt x="180" y="169"/>
                      <a:pt x="177" y="170"/>
                      <a:pt x="175" y="171"/>
                    </a:cubicBezTo>
                    <a:moveTo>
                      <a:pt x="191" y="164"/>
                    </a:moveTo>
                    <a:cubicBezTo>
                      <a:pt x="188" y="164"/>
                      <a:pt x="185" y="164"/>
                      <a:pt x="181" y="165"/>
                    </a:cubicBezTo>
                    <a:cubicBezTo>
                      <a:pt x="182" y="167"/>
                      <a:pt x="182" y="167"/>
                      <a:pt x="182" y="167"/>
                    </a:cubicBezTo>
                    <a:cubicBezTo>
                      <a:pt x="179" y="167"/>
                      <a:pt x="177" y="168"/>
                      <a:pt x="174" y="170"/>
                    </a:cubicBezTo>
                    <a:cubicBezTo>
                      <a:pt x="173" y="168"/>
                      <a:pt x="173" y="168"/>
                      <a:pt x="173" y="168"/>
                    </a:cubicBezTo>
                    <a:cubicBezTo>
                      <a:pt x="171" y="169"/>
                      <a:pt x="169" y="170"/>
                      <a:pt x="167" y="172"/>
                    </a:cubicBezTo>
                    <a:cubicBezTo>
                      <a:pt x="168" y="173"/>
                      <a:pt x="168" y="173"/>
                      <a:pt x="168" y="173"/>
                    </a:cubicBezTo>
                    <a:cubicBezTo>
                      <a:pt x="167" y="174"/>
                      <a:pt x="166" y="175"/>
                      <a:pt x="165" y="176"/>
                    </a:cubicBezTo>
                    <a:cubicBezTo>
                      <a:pt x="164" y="174"/>
                      <a:pt x="164" y="174"/>
                      <a:pt x="164" y="174"/>
                    </a:cubicBezTo>
                    <a:cubicBezTo>
                      <a:pt x="163" y="176"/>
                      <a:pt x="161" y="177"/>
                      <a:pt x="160" y="178"/>
                    </a:cubicBezTo>
                    <a:cubicBezTo>
                      <a:pt x="162" y="180"/>
                      <a:pt x="162" y="180"/>
                      <a:pt x="162" y="180"/>
                    </a:cubicBezTo>
                    <a:cubicBezTo>
                      <a:pt x="158" y="184"/>
                      <a:pt x="156" y="188"/>
                      <a:pt x="154" y="193"/>
                    </a:cubicBezTo>
                    <a:cubicBezTo>
                      <a:pt x="153" y="193"/>
                      <a:pt x="153" y="193"/>
                      <a:pt x="153" y="193"/>
                    </a:cubicBezTo>
                    <a:cubicBezTo>
                      <a:pt x="152" y="196"/>
                      <a:pt x="151" y="200"/>
                      <a:pt x="151" y="204"/>
                    </a:cubicBezTo>
                    <a:cubicBezTo>
                      <a:pt x="151" y="205"/>
                      <a:pt x="151" y="207"/>
                      <a:pt x="151" y="208"/>
                    </a:cubicBezTo>
                    <a:cubicBezTo>
                      <a:pt x="153" y="208"/>
                      <a:pt x="153" y="208"/>
                      <a:pt x="153" y="208"/>
                    </a:cubicBezTo>
                    <a:cubicBezTo>
                      <a:pt x="154" y="215"/>
                      <a:pt x="157" y="222"/>
                      <a:pt x="161" y="228"/>
                    </a:cubicBezTo>
                    <a:cubicBezTo>
                      <a:pt x="160" y="229"/>
                      <a:pt x="160" y="229"/>
                      <a:pt x="160" y="229"/>
                    </a:cubicBezTo>
                    <a:cubicBezTo>
                      <a:pt x="166" y="237"/>
                      <a:pt x="176" y="243"/>
                      <a:pt x="187" y="244"/>
                    </a:cubicBezTo>
                    <a:cubicBezTo>
                      <a:pt x="188" y="242"/>
                      <a:pt x="188" y="242"/>
                      <a:pt x="188" y="242"/>
                    </a:cubicBezTo>
                    <a:cubicBezTo>
                      <a:pt x="189" y="242"/>
                      <a:pt x="190" y="242"/>
                      <a:pt x="191" y="242"/>
                    </a:cubicBezTo>
                    <a:cubicBezTo>
                      <a:pt x="191" y="244"/>
                      <a:pt x="191" y="244"/>
                      <a:pt x="191" y="244"/>
                    </a:cubicBezTo>
                    <a:cubicBezTo>
                      <a:pt x="191" y="244"/>
                      <a:pt x="191" y="244"/>
                      <a:pt x="191" y="244"/>
                    </a:cubicBezTo>
                    <a:cubicBezTo>
                      <a:pt x="194" y="244"/>
                      <a:pt x="197" y="244"/>
                      <a:pt x="199" y="243"/>
                    </a:cubicBezTo>
                    <a:cubicBezTo>
                      <a:pt x="199" y="242"/>
                      <a:pt x="199" y="242"/>
                      <a:pt x="199" y="242"/>
                    </a:cubicBezTo>
                    <a:cubicBezTo>
                      <a:pt x="204" y="241"/>
                      <a:pt x="208" y="239"/>
                      <a:pt x="212" y="237"/>
                    </a:cubicBezTo>
                    <a:cubicBezTo>
                      <a:pt x="213" y="238"/>
                      <a:pt x="213" y="238"/>
                      <a:pt x="213" y="238"/>
                    </a:cubicBezTo>
                    <a:cubicBezTo>
                      <a:pt x="217" y="235"/>
                      <a:pt x="221" y="231"/>
                      <a:pt x="225" y="227"/>
                    </a:cubicBezTo>
                    <a:cubicBezTo>
                      <a:pt x="223" y="226"/>
                      <a:pt x="223" y="226"/>
                      <a:pt x="223" y="226"/>
                    </a:cubicBezTo>
                    <a:cubicBezTo>
                      <a:pt x="224" y="224"/>
                      <a:pt x="226" y="221"/>
                      <a:pt x="227" y="219"/>
                    </a:cubicBezTo>
                    <a:cubicBezTo>
                      <a:pt x="228" y="220"/>
                      <a:pt x="228" y="220"/>
                      <a:pt x="228" y="220"/>
                    </a:cubicBezTo>
                    <a:cubicBezTo>
                      <a:pt x="229" y="218"/>
                      <a:pt x="230" y="217"/>
                      <a:pt x="230" y="215"/>
                    </a:cubicBezTo>
                    <a:cubicBezTo>
                      <a:pt x="228" y="215"/>
                      <a:pt x="228" y="215"/>
                      <a:pt x="228" y="215"/>
                    </a:cubicBezTo>
                    <a:cubicBezTo>
                      <a:pt x="228" y="214"/>
                      <a:pt x="228" y="214"/>
                      <a:pt x="228" y="214"/>
                    </a:cubicBezTo>
                    <a:cubicBezTo>
                      <a:pt x="230" y="214"/>
                      <a:pt x="230" y="214"/>
                      <a:pt x="230" y="214"/>
                    </a:cubicBezTo>
                    <a:cubicBezTo>
                      <a:pt x="231" y="211"/>
                      <a:pt x="232" y="207"/>
                      <a:pt x="232" y="204"/>
                    </a:cubicBezTo>
                    <a:cubicBezTo>
                      <a:pt x="232" y="196"/>
                      <a:pt x="229" y="188"/>
                      <a:pt x="225" y="182"/>
                    </a:cubicBezTo>
                    <a:cubicBezTo>
                      <a:pt x="224" y="183"/>
                      <a:pt x="224" y="183"/>
                      <a:pt x="224" y="183"/>
                    </a:cubicBezTo>
                    <a:cubicBezTo>
                      <a:pt x="222" y="181"/>
                      <a:pt x="220" y="179"/>
                      <a:pt x="219" y="177"/>
                    </a:cubicBezTo>
                    <a:cubicBezTo>
                      <a:pt x="220" y="175"/>
                      <a:pt x="220" y="175"/>
                      <a:pt x="220" y="175"/>
                    </a:cubicBezTo>
                    <a:cubicBezTo>
                      <a:pt x="218" y="174"/>
                      <a:pt x="216" y="172"/>
                      <a:pt x="214" y="171"/>
                    </a:cubicBezTo>
                    <a:cubicBezTo>
                      <a:pt x="213" y="172"/>
                      <a:pt x="213" y="172"/>
                      <a:pt x="213" y="172"/>
                    </a:cubicBezTo>
                    <a:cubicBezTo>
                      <a:pt x="212" y="172"/>
                      <a:pt x="211" y="171"/>
                      <a:pt x="210" y="170"/>
                    </a:cubicBezTo>
                    <a:cubicBezTo>
                      <a:pt x="211" y="169"/>
                      <a:pt x="211" y="169"/>
                      <a:pt x="211" y="169"/>
                    </a:cubicBezTo>
                    <a:cubicBezTo>
                      <a:pt x="205" y="165"/>
                      <a:pt x="199" y="164"/>
                      <a:pt x="191" y="164"/>
                    </a:cubicBezTo>
                    <a:moveTo>
                      <a:pt x="151" y="164"/>
                    </a:move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1" y="164"/>
                      <a:pt x="151" y="164"/>
                      <a:pt x="151" y="164"/>
                    </a:cubicBezTo>
                    <a:cubicBezTo>
                      <a:pt x="152" y="164"/>
                      <a:pt x="152" y="164"/>
                      <a:pt x="152" y="164"/>
                    </a:cubicBezTo>
                    <a:cubicBezTo>
                      <a:pt x="152" y="165"/>
                      <a:pt x="152" y="165"/>
                      <a:pt x="152" y="165"/>
                    </a:cubicBezTo>
                    <a:cubicBezTo>
                      <a:pt x="152" y="165"/>
                      <a:pt x="152" y="165"/>
                      <a:pt x="152" y="165"/>
                    </a:cubicBezTo>
                    <a:cubicBezTo>
                      <a:pt x="152" y="165"/>
                      <a:pt x="152" y="165"/>
                      <a:pt x="152" y="165"/>
                    </a:cubicBezTo>
                    <a:cubicBezTo>
                      <a:pt x="153" y="164"/>
                      <a:pt x="153" y="164"/>
                      <a:pt x="153" y="164"/>
                    </a:cubicBezTo>
                    <a:cubicBezTo>
                      <a:pt x="153" y="164"/>
                      <a:pt x="153" y="164"/>
                      <a:pt x="153" y="164"/>
                    </a:cubicBezTo>
                    <a:cubicBezTo>
                      <a:pt x="152" y="165"/>
                      <a:pt x="152" y="165"/>
                      <a:pt x="152" y="165"/>
                    </a:cubicBezTo>
                    <a:cubicBezTo>
                      <a:pt x="151" y="164"/>
                      <a:pt x="151" y="164"/>
                      <a:pt x="151" y="164"/>
                    </a:cubicBezTo>
                    <a:moveTo>
                      <a:pt x="259" y="160"/>
                    </a:moveTo>
                    <a:cubicBezTo>
                      <a:pt x="259" y="160"/>
                      <a:pt x="259" y="160"/>
                      <a:pt x="259" y="160"/>
                    </a:cubicBezTo>
                    <a:cubicBezTo>
                      <a:pt x="258" y="160"/>
                      <a:pt x="258" y="160"/>
                      <a:pt x="258" y="160"/>
                    </a:cubicBezTo>
                    <a:cubicBezTo>
                      <a:pt x="258" y="160"/>
                      <a:pt x="258" y="160"/>
                      <a:pt x="258" y="160"/>
                    </a:cubicBezTo>
                    <a:cubicBezTo>
                      <a:pt x="259" y="161"/>
                      <a:pt x="259" y="161"/>
                      <a:pt x="259" y="161"/>
                    </a:cubicBezTo>
                    <a:cubicBezTo>
                      <a:pt x="259" y="161"/>
                      <a:pt x="259" y="161"/>
                      <a:pt x="259" y="161"/>
                    </a:cubicBezTo>
                    <a:cubicBezTo>
                      <a:pt x="259" y="161"/>
                      <a:pt x="259" y="161"/>
                      <a:pt x="259" y="161"/>
                    </a:cubicBezTo>
                    <a:cubicBezTo>
                      <a:pt x="259" y="160"/>
                      <a:pt x="259" y="160"/>
                      <a:pt x="259" y="160"/>
                    </a:cubicBezTo>
                    <a:cubicBezTo>
                      <a:pt x="259" y="160"/>
                      <a:pt x="259" y="160"/>
                      <a:pt x="259" y="160"/>
                    </a:cubicBezTo>
                    <a:moveTo>
                      <a:pt x="123" y="159"/>
                    </a:moveTo>
                    <a:cubicBezTo>
                      <a:pt x="123" y="160"/>
                      <a:pt x="123" y="160"/>
                      <a:pt x="123" y="160"/>
                    </a:cubicBezTo>
                    <a:cubicBezTo>
                      <a:pt x="124" y="160"/>
                      <a:pt x="124" y="160"/>
                      <a:pt x="124" y="160"/>
                    </a:cubicBezTo>
                    <a:cubicBezTo>
                      <a:pt x="124" y="161"/>
                      <a:pt x="124" y="161"/>
                      <a:pt x="124" y="161"/>
                    </a:cubicBezTo>
                    <a:cubicBezTo>
                      <a:pt x="124" y="161"/>
                      <a:pt x="124" y="161"/>
                      <a:pt x="124" y="161"/>
                    </a:cubicBezTo>
                    <a:cubicBezTo>
                      <a:pt x="125" y="160"/>
                      <a:pt x="125" y="160"/>
                      <a:pt x="125" y="160"/>
                    </a:cubicBezTo>
                    <a:cubicBezTo>
                      <a:pt x="125" y="159"/>
                      <a:pt x="125" y="159"/>
                      <a:pt x="125" y="159"/>
                    </a:cubicBezTo>
                    <a:cubicBezTo>
                      <a:pt x="125" y="160"/>
                      <a:pt x="125" y="160"/>
                      <a:pt x="125" y="160"/>
                    </a:cubicBezTo>
                    <a:cubicBezTo>
                      <a:pt x="123" y="159"/>
                      <a:pt x="123" y="159"/>
                      <a:pt x="123" y="159"/>
                    </a:cubicBezTo>
                    <a:moveTo>
                      <a:pt x="257" y="156"/>
                    </a:moveTo>
                    <a:cubicBezTo>
                      <a:pt x="257" y="156"/>
                      <a:pt x="257" y="156"/>
                      <a:pt x="257" y="156"/>
                    </a:cubicBezTo>
                    <a:cubicBezTo>
                      <a:pt x="257" y="156"/>
                      <a:pt x="257" y="156"/>
                      <a:pt x="257" y="156"/>
                    </a:cubicBezTo>
                    <a:cubicBezTo>
                      <a:pt x="256" y="157"/>
                      <a:pt x="256" y="157"/>
                      <a:pt x="256" y="157"/>
                    </a:cubicBezTo>
                    <a:cubicBezTo>
                      <a:pt x="256" y="157"/>
                      <a:pt x="256" y="157"/>
                      <a:pt x="256" y="157"/>
                    </a:cubicBezTo>
                    <a:cubicBezTo>
                      <a:pt x="256" y="157"/>
                      <a:pt x="256" y="157"/>
                      <a:pt x="256" y="157"/>
                    </a:cubicBezTo>
                    <a:cubicBezTo>
                      <a:pt x="256" y="158"/>
                      <a:pt x="256" y="158"/>
                      <a:pt x="256" y="158"/>
                    </a:cubicBezTo>
                    <a:cubicBezTo>
                      <a:pt x="257" y="158"/>
                      <a:pt x="257" y="158"/>
                      <a:pt x="257" y="158"/>
                    </a:cubicBezTo>
                    <a:cubicBezTo>
                      <a:pt x="256" y="157"/>
                      <a:pt x="256" y="157"/>
                      <a:pt x="256" y="157"/>
                    </a:cubicBezTo>
                    <a:cubicBezTo>
                      <a:pt x="258" y="156"/>
                      <a:pt x="258" y="156"/>
                      <a:pt x="258" y="156"/>
                    </a:cubicBezTo>
                    <a:cubicBezTo>
                      <a:pt x="258" y="156"/>
                      <a:pt x="258" y="156"/>
                      <a:pt x="258" y="156"/>
                    </a:cubicBezTo>
                    <a:cubicBezTo>
                      <a:pt x="258" y="156"/>
                      <a:pt x="258" y="156"/>
                      <a:pt x="258" y="156"/>
                    </a:cubicBezTo>
                    <a:cubicBezTo>
                      <a:pt x="258" y="156"/>
                      <a:pt x="258" y="156"/>
                      <a:pt x="258" y="156"/>
                    </a:cubicBezTo>
                    <a:cubicBezTo>
                      <a:pt x="257" y="156"/>
                      <a:pt x="257" y="156"/>
                      <a:pt x="257" y="156"/>
                    </a:cubicBezTo>
                    <a:cubicBezTo>
                      <a:pt x="257" y="156"/>
                      <a:pt x="257" y="156"/>
                      <a:pt x="257" y="156"/>
                    </a:cubicBezTo>
                    <a:moveTo>
                      <a:pt x="125" y="155"/>
                    </a:moveTo>
                    <a:cubicBezTo>
                      <a:pt x="125" y="155"/>
                      <a:pt x="125" y="155"/>
                      <a:pt x="125" y="155"/>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5" y="156"/>
                      <a:pt x="125" y="156"/>
                      <a:pt x="125" y="156"/>
                    </a:cubicBezTo>
                    <a:cubicBezTo>
                      <a:pt x="127" y="157"/>
                      <a:pt x="127" y="157"/>
                      <a:pt x="127" y="157"/>
                    </a:cubicBezTo>
                    <a:cubicBezTo>
                      <a:pt x="126" y="157"/>
                      <a:pt x="126" y="157"/>
                      <a:pt x="126" y="157"/>
                    </a:cubicBezTo>
                    <a:cubicBezTo>
                      <a:pt x="127" y="157"/>
                      <a:pt x="127" y="157"/>
                      <a:pt x="127" y="157"/>
                    </a:cubicBezTo>
                    <a:cubicBezTo>
                      <a:pt x="127" y="156"/>
                      <a:pt x="127" y="156"/>
                      <a:pt x="127" y="156"/>
                    </a:cubicBezTo>
                    <a:cubicBezTo>
                      <a:pt x="127" y="156"/>
                      <a:pt x="127" y="156"/>
                      <a:pt x="127" y="156"/>
                    </a:cubicBezTo>
                    <a:cubicBezTo>
                      <a:pt x="127" y="156"/>
                      <a:pt x="127" y="156"/>
                      <a:pt x="127" y="156"/>
                    </a:cubicBezTo>
                    <a:cubicBezTo>
                      <a:pt x="125" y="155"/>
                      <a:pt x="125" y="155"/>
                      <a:pt x="125" y="155"/>
                    </a:cubicBezTo>
                    <a:moveTo>
                      <a:pt x="166" y="153"/>
                    </a:moveTo>
                    <a:cubicBezTo>
                      <a:pt x="166" y="153"/>
                      <a:pt x="166" y="153"/>
                      <a:pt x="166" y="153"/>
                    </a:cubicBezTo>
                    <a:cubicBezTo>
                      <a:pt x="166" y="153"/>
                      <a:pt x="166" y="153"/>
                      <a:pt x="166" y="153"/>
                    </a:cubicBezTo>
                    <a:cubicBezTo>
                      <a:pt x="166" y="153"/>
                      <a:pt x="166" y="153"/>
                      <a:pt x="166" y="153"/>
                    </a:cubicBezTo>
                    <a:cubicBezTo>
                      <a:pt x="166" y="154"/>
                      <a:pt x="166" y="154"/>
                      <a:pt x="166" y="154"/>
                    </a:cubicBezTo>
                    <a:cubicBezTo>
                      <a:pt x="166" y="154"/>
                      <a:pt x="166" y="154"/>
                      <a:pt x="166" y="154"/>
                    </a:cubicBezTo>
                    <a:cubicBezTo>
                      <a:pt x="166" y="154"/>
                      <a:pt x="166" y="154"/>
                      <a:pt x="166" y="154"/>
                    </a:cubicBezTo>
                    <a:cubicBezTo>
                      <a:pt x="166" y="154"/>
                      <a:pt x="166" y="154"/>
                      <a:pt x="166" y="154"/>
                    </a:cubicBezTo>
                    <a:cubicBezTo>
                      <a:pt x="166" y="155"/>
                      <a:pt x="166" y="155"/>
                      <a:pt x="166" y="155"/>
                    </a:cubicBezTo>
                    <a:cubicBezTo>
                      <a:pt x="166" y="155"/>
                      <a:pt x="166" y="155"/>
                      <a:pt x="166" y="155"/>
                    </a:cubicBezTo>
                    <a:cubicBezTo>
                      <a:pt x="166" y="155"/>
                      <a:pt x="166" y="155"/>
                      <a:pt x="166" y="155"/>
                    </a:cubicBezTo>
                    <a:cubicBezTo>
                      <a:pt x="167" y="154"/>
                      <a:pt x="167" y="154"/>
                      <a:pt x="167" y="154"/>
                    </a:cubicBezTo>
                    <a:cubicBezTo>
                      <a:pt x="167" y="154"/>
                      <a:pt x="167" y="154"/>
                      <a:pt x="167" y="154"/>
                    </a:cubicBezTo>
                    <a:cubicBezTo>
                      <a:pt x="167" y="154"/>
                      <a:pt x="167" y="154"/>
                      <a:pt x="167" y="154"/>
                    </a:cubicBezTo>
                    <a:cubicBezTo>
                      <a:pt x="166" y="153"/>
                      <a:pt x="166" y="153"/>
                      <a:pt x="166" y="153"/>
                    </a:cubicBezTo>
                    <a:moveTo>
                      <a:pt x="254" y="154"/>
                    </a:moveTo>
                    <a:cubicBezTo>
                      <a:pt x="254" y="154"/>
                      <a:pt x="254" y="154"/>
                      <a:pt x="254" y="154"/>
                    </a:cubicBezTo>
                    <a:cubicBezTo>
                      <a:pt x="254" y="154"/>
                      <a:pt x="254" y="154"/>
                      <a:pt x="254" y="154"/>
                    </a:cubicBezTo>
                    <a:cubicBezTo>
                      <a:pt x="254" y="153"/>
                      <a:pt x="254" y="153"/>
                      <a:pt x="254" y="153"/>
                    </a:cubicBezTo>
                    <a:cubicBezTo>
                      <a:pt x="254" y="153"/>
                      <a:pt x="254" y="153"/>
                      <a:pt x="254" y="153"/>
                    </a:cubicBezTo>
                    <a:cubicBezTo>
                      <a:pt x="254" y="153"/>
                      <a:pt x="254" y="153"/>
                      <a:pt x="254" y="153"/>
                    </a:cubicBezTo>
                    <a:cubicBezTo>
                      <a:pt x="254" y="153"/>
                      <a:pt x="254" y="153"/>
                      <a:pt x="254" y="153"/>
                    </a:cubicBezTo>
                    <a:cubicBezTo>
                      <a:pt x="255" y="152"/>
                      <a:pt x="255" y="152"/>
                      <a:pt x="255" y="152"/>
                    </a:cubicBezTo>
                    <a:cubicBezTo>
                      <a:pt x="255" y="152"/>
                      <a:pt x="255" y="152"/>
                      <a:pt x="255" y="152"/>
                    </a:cubicBezTo>
                    <a:cubicBezTo>
                      <a:pt x="255" y="153"/>
                      <a:pt x="255" y="153"/>
                      <a:pt x="255" y="153"/>
                    </a:cubicBezTo>
                    <a:cubicBezTo>
                      <a:pt x="255" y="153"/>
                      <a:pt x="255" y="153"/>
                      <a:pt x="255" y="153"/>
                    </a:cubicBezTo>
                    <a:cubicBezTo>
                      <a:pt x="255" y="153"/>
                      <a:pt x="255" y="153"/>
                      <a:pt x="255" y="153"/>
                    </a:cubicBezTo>
                    <a:cubicBezTo>
                      <a:pt x="255" y="153"/>
                      <a:pt x="255" y="153"/>
                      <a:pt x="255" y="153"/>
                    </a:cubicBezTo>
                    <a:cubicBezTo>
                      <a:pt x="255" y="154"/>
                      <a:pt x="255" y="154"/>
                      <a:pt x="255" y="154"/>
                    </a:cubicBezTo>
                    <a:cubicBezTo>
                      <a:pt x="254" y="154"/>
                      <a:pt x="254" y="154"/>
                      <a:pt x="254" y="154"/>
                    </a:cubicBezTo>
                    <a:cubicBezTo>
                      <a:pt x="254" y="154"/>
                      <a:pt x="254" y="154"/>
                      <a:pt x="254" y="154"/>
                    </a:cubicBezTo>
                    <a:cubicBezTo>
                      <a:pt x="254" y="154"/>
                      <a:pt x="254" y="154"/>
                      <a:pt x="254" y="154"/>
                    </a:cubicBezTo>
                    <a:moveTo>
                      <a:pt x="255" y="152"/>
                    </a:moveTo>
                    <a:cubicBezTo>
                      <a:pt x="254" y="153"/>
                      <a:pt x="254" y="153"/>
                      <a:pt x="254" y="153"/>
                    </a:cubicBezTo>
                    <a:cubicBezTo>
                      <a:pt x="253" y="153"/>
                      <a:pt x="253" y="153"/>
                      <a:pt x="253" y="153"/>
                    </a:cubicBezTo>
                    <a:cubicBezTo>
                      <a:pt x="254" y="154"/>
                      <a:pt x="254" y="154"/>
                      <a:pt x="254" y="154"/>
                    </a:cubicBezTo>
                    <a:cubicBezTo>
                      <a:pt x="254" y="154"/>
                      <a:pt x="254" y="154"/>
                      <a:pt x="254" y="154"/>
                    </a:cubicBezTo>
                    <a:cubicBezTo>
                      <a:pt x="255" y="154"/>
                      <a:pt x="255" y="154"/>
                      <a:pt x="255" y="154"/>
                    </a:cubicBezTo>
                    <a:cubicBezTo>
                      <a:pt x="256" y="153"/>
                      <a:pt x="256" y="153"/>
                      <a:pt x="256" y="153"/>
                    </a:cubicBezTo>
                    <a:cubicBezTo>
                      <a:pt x="255" y="152"/>
                      <a:pt x="255" y="152"/>
                      <a:pt x="255" y="152"/>
                    </a:cubicBezTo>
                    <a:cubicBezTo>
                      <a:pt x="255" y="152"/>
                      <a:pt x="255" y="152"/>
                      <a:pt x="255" y="152"/>
                    </a:cubicBezTo>
                    <a:moveTo>
                      <a:pt x="169" y="153"/>
                    </a:moveTo>
                    <a:cubicBezTo>
                      <a:pt x="169" y="153"/>
                      <a:pt x="169" y="153"/>
                      <a:pt x="169" y="153"/>
                    </a:cubicBezTo>
                    <a:cubicBezTo>
                      <a:pt x="169" y="153"/>
                      <a:pt x="169" y="153"/>
                      <a:pt x="169" y="153"/>
                    </a:cubicBezTo>
                    <a:cubicBezTo>
                      <a:pt x="168" y="153"/>
                      <a:pt x="168" y="153"/>
                      <a:pt x="168" y="153"/>
                    </a:cubicBezTo>
                    <a:cubicBezTo>
                      <a:pt x="168" y="153"/>
                      <a:pt x="168" y="153"/>
                      <a:pt x="168" y="153"/>
                    </a:cubicBezTo>
                    <a:cubicBezTo>
                      <a:pt x="168" y="152"/>
                      <a:pt x="168" y="152"/>
                      <a:pt x="168" y="152"/>
                    </a:cubicBezTo>
                    <a:cubicBezTo>
                      <a:pt x="168" y="152"/>
                      <a:pt x="168" y="152"/>
                      <a:pt x="168" y="152"/>
                    </a:cubicBezTo>
                    <a:cubicBezTo>
                      <a:pt x="169" y="152"/>
                      <a:pt x="169" y="152"/>
                      <a:pt x="169" y="152"/>
                    </a:cubicBezTo>
                    <a:cubicBezTo>
                      <a:pt x="169" y="152"/>
                      <a:pt x="169" y="152"/>
                      <a:pt x="169" y="152"/>
                    </a:cubicBezTo>
                    <a:cubicBezTo>
                      <a:pt x="169" y="152"/>
                      <a:pt x="169" y="152"/>
                      <a:pt x="169" y="152"/>
                    </a:cubicBezTo>
                    <a:cubicBezTo>
                      <a:pt x="169" y="152"/>
                      <a:pt x="169" y="152"/>
                      <a:pt x="169" y="152"/>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cubicBezTo>
                      <a:pt x="169" y="153"/>
                      <a:pt x="169" y="153"/>
                      <a:pt x="169" y="153"/>
                    </a:cubicBezTo>
                    <a:moveTo>
                      <a:pt x="168" y="152"/>
                    </a:moveTo>
                    <a:cubicBezTo>
                      <a:pt x="168" y="152"/>
                      <a:pt x="168" y="152"/>
                      <a:pt x="168" y="152"/>
                    </a:cubicBezTo>
                    <a:cubicBezTo>
                      <a:pt x="168" y="153"/>
                      <a:pt x="168" y="153"/>
                      <a:pt x="168" y="153"/>
                    </a:cubicBezTo>
                    <a:cubicBezTo>
                      <a:pt x="169" y="153"/>
                      <a:pt x="169" y="153"/>
                      <a:pt x="169" y="153"/>
                    </a:cubicBezTo>
                    <a:cubicBezTo>
                      <a:pt x="169" y="153"/>
                      <a:pt x="169" y="153"/>
                      <a:pt x="169" y="153"/>
                    </a:cubicBezTo>
                    <a:cubicBezTo>
                      <a:pt x="169" y="153"/>
                      <a:pt x="169" y="153"/>
                      <a:pt x="169" y="153"/>
                    </a:cubicBezTo>
                    <a:cubicBezTo>
                      <a:pt x="169" y="152"/>
                      <a:pt x="169" y="152"/>
                      <a:pt x="169" y="152"/>
                    </a:cubicBezTo>
                    <a:cubicBezTo>
                      <a:pt x="169" y="152"/>
                      <a:pt x="169" y="152"/>
                      <a:pt x="169" y="152"/>
                    </a:cubicBezTo>
                    <a:cubicBezTo>
                      <a:pt x="168" y="152"/>
                      <a:pt x="168" y="152"/>
                      <a:pt x="168" y="152"/>
                    </a:cubicBezTo>
                    <a:moveTo>
                      <a:pt x="128" y="152"/>
                    </a:moveTo>
                    <a:cubicBezTo>
                      <a:pt x="128" y="152"/>
                      <a:pt x="128" y="152"/>
                      <a:pt x="128" y="152"/>
                    </a:cubicBezTo>
                    <a:cubicBezTo>
                      <a:pt x="128" y="152"/>
                      <a:pt x="128" y="152"/>
                      <a:pt x="128" y="152"/>
                    </a:cubicBezTo>
                    <a:cubicBezTo>
                      <a:pt x="128" y="152"/>
                      <a:pt x="128" y="152"/>
                      <a:pt x="128" y="152"/>
                    </a:cubicBezTo>
                    <a:cubicBezTo>
                      <a:pt x="128" y="152"/>
                      <a:pt x="128" y="152"/>
                      <a:pt x="128" y="152"/>
                    </a:cubicBezTo>
                    <a:cubicBezTo>
                      <a:pt x="128" y="153"/>
                      <a:pt x="128" y="153"/>
                      <a:pt x="128" y="153"/>
                    </a:cubicBezTo>
                    <a:cubicBezTo>
                      <a:pt x="128" y="153"/>
                      <a:pt x="128" y="153"/>
                      <a:pt x="128" y="153"/>
                    </a:cubicBezTo>
                    <a:cubicBezTo>
                      <a:pt x="128" y="152"/>
                      <a:pt x="128" y="152"/>
                      <a:pt x="128" y="152"/>
                    </a:cubicBezTo>
                    <a:cubicBezTo>
                      <a:pt x="129" y="153"/>
                      <a:pt x="129" y="153"/>
                      <a:pt x="129" y="153"/>
                    </a:cubicBezTo>
                    <a:cubicBezTo>
                      <a:pt x="129" y="154"/>
                      <a:pt x="129" y="154"/>
                      <a:pt x="129" y="154"/>
                    </a:cubicBezTo>
                    <a:cubicBezTo>
                      <a:pt x="129" y="154"/>
                      <a:pt x="129" y="154"/>
                      <a:pt x="129" y="154"/>
                    </a:cubicBezTo>
                    <a:cubicBezTo>
                      <a:pt x="130" y="153"/>
                      <a:pt x="130" y="153"/>
                      <a:pt x="130" y="153"/>
                    </a:cubicBezTo>
                    <a:cubicBezTo>
                      <a:pt x="130" y="153"/>
                      <a:pt x="130" y="153"/>
                      <a:pt x="130" y="153"/>
                    </a:cubicBezTo>
                    <a:cubicBezTo>
                      <a:pt x="129" y="153"/>
                      <a:pt x="129" y="153"/>
                      <a:pt x="129" y="153"/>
                    </a:cubicBezTo>
                    <a:cubicBezTo>
                      <a:pt x="128" y="152"/>
                      <a:pt x="128" y="152"/>
                      <a:pt x="128" y="152"/>
                    </a:cubicBezTo>
                    <a:moveTo>
                      <a:pt x="172" y="152"/>
                    </a:moveTo>
                    <a:cubicBezTo>
                      <a:pt x="171" y="152"/>
                      <a:pt x="171" y="152"/>
                      <a:pt x="171" y="152"/>
                    </a:cubicBezTo>
                    <a:cubicBezTo>
                      <a:pt x="171" y="152"/>
                      <a:pt x="171" y="152"/>
                      <a:pt x="171" y="152"/>
                    </a:cubicBezTo>
                    <a:cubicBezTo>
                      <a:pt x="171" y="152"/>
                      <a:pt x="171" y="152"/>
                      <a:pt x="171" y="152"/>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1" y="151"/>
                      <a:pt x="171" y="151"/>
                      <a:pt x="171" y="151"/>
                    </a:cubicBezTo>
                    <a:cubicBezTo>
                      <a:pt x="172" y="151"/>
                      <a:pt x="172" y="151"/>
                      <a:pt x="172" y="151"/>
                    </a:cubicBezTo>
                    <a:cubicBezTo>
                      <a:pt x="172" y="151"/>
                      <a:pt x="172" y="151"/>
                      <a:pt x="172" y="151"/>
                    </a:cubicBezTo>
                    <a:cubicBezTo>
                      <a:pt x="172" y="151"/>
                      <a:pt x="172" y="151"/>
                      <a:pt x="172" y="151"/>
                    </a:cubicBezTo>
                    <a:cubicBezTo>
                      <a:pt x="172" y="152"/>
                      <a:pt x="172" y="152"/>
                      <a:pt x="172" y="152"/>
                    </a:cubicBezTo>
                    <a:cubicBezTo>
                      <a:pt x="172" y="152"/>
                      <a:pt x="172" y="152"/>
                      <a:pt x="172" y="152"/>
                    </a:cubicBezTo>
                    <a:cubicBezTo>
                      <a:pt x="172" y="152"/>
                      <a:pt x="172" y="152"/>
                      <a:pt x="172" y="152"/>
                    </a:cubicBezTo>
                    <a:cubicBezTo>
                      <a:pt x="172" y="152"/>
                      <a:pt x="172" y="152"/>
                      <a:pt x="172" y="152"/>
                    </a:cubicBezTo>
                    <a:cubicBezTo>
                      <a:pt x="172" y="152"/>
                      <a:pt x="172" y="152"/>
                      <a:pt x="172" y="152"/>
                    </a:cubicBezTo>
                    <a:moveTo>
                      <a:pt x="171" y="151"/>
                    </a:moveTo>
                    <a:cubicBezTo>
                      <a:pt x="171" y="151"/>
                      <a:pt x="171" y="151"/>
                      <a:pt x="171" y="151"/>
                    </a:cubicBezTo>
                    <a:cubicBezTo>
                      <a:pt x="171" y="152"/>
                      <a:pt x="171" y="152"/>
                      <a:pt x="171" y="152"/>
                    </a:cubicBezTo>
                    <a:cubicBezTo>
                      <a:pt x="171" y="152"/>
                      <a:pt x="171" y="152"/>
                      <a:pt x="171" y="152"/>
                    </a:cubicBezTo>
                    <a:cubicBezTo>
                      <a:pt x="172" y="152"/>
                      <a:pt x="172" y="152"/>
                      <a:pt x="172" y="152"/>
                    </a:cubicBezTo>
                    <a:cubicBezTo>
                      <a:pt x="172" y="152"/>
                      <a:pt x="172" y="152"/>
                      <a:pt x="172" y="152"/>
                    </a:cubicBezTo>
                    <a:cubicBezTo>
                      <a:pt x="172" y="151"/>
                      <a:pt x="172" y="151"/>
                      <a:pt x="172" y="151"/>
                    </a:cubicBezTo>
                    <a:cubicBezTo>
                      <a:pt x="172" y="151"/>
                      <a:pt x="172" y="151"/>
                      <a:pt x="172" y="151"/>
                    </a:cubicBezTo>
                    <a:cubicBezTo>
                      <a:pt x="171" y="151"/>
                      <a:pt x="171" y="151"/>
                      <a:pt x="171" y="151"/>
                    </a:cubicBezTo>
                    <a:moveTo>
                      <a:pt x="174" y="150"/>
                    </a:move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0"/>
                      <a:pt x="174" y="150"/>
                      <a:pt x="174" y="150"/>
                    </a:cubicBezTo>
                    <a:cubicBezTo>
                      <a:pt x="174" y="151"/>
                      <a:pt x="174" y="151"/>
                      <a:pt x="174" y="151"/>
                    </a:cubicBezTo>
                    <a:cubicBezTo>
                      <a:pt x="174" y="151"/>
                      <a:pt x="174" y="151"/>
                      <a:pt x="174" y="151"/>
                    </a:cubicBezTo>
                    <a:cubicBezTo>
                      <a:pt x="174" y="151"/>
                      <a:pt x="174" y="151"/>
                      <a:pt x="174" y="151"/>
                    </a:cubicBezTo>
                    <a:cubicBezTo>
                      <a:pt x="175" y="151"/>
                      <a:pt x="175" y="151"/>
                      <a:pt x="175" y="151"/>
                    </a:cubicBezTo>
                    <a:cubicBezTo>
                      <a:pt x="175" y="151"/>
                      <a:pt x="175" y="151"/>
                      <a:pt x="175" y="151"/>
                    </a:cubicBezTo>
                    <a:cubicBezTo>
                      <a:pt x="175" y="151"/>
                      <a:pt x="175" y="151"/>
                      <a:pt x="175" y="151"/>
                    </a:cubicBezTo>
                    <a:cubicBezTo>
                      <a:pt x="174" y="150"/>
                      <a:pt x="174" y="150"/>
                      <a:pt x="174" y="150"/>
                    </a:cubicBezTo>
                    <a:moveTo>
                      <a:pt x="177" y="150"/>
                    </a:move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49"/>
                      <a:pt x="177" y="149"/>
                      <a:pt x="177" y="149"/>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cubicBezTo>
                      <a:pt x="177" y="150"/>
                      <a:pt x="177" y="150"/>
                      <a:pt x="177" y="150"/>
                    </a:cubicBezTo>
                    <a:moveTo>
                      <a:pt x="177" y="149"/>
                    </a:moveTo>
                    <a:cubicBezTo>
                      <a:pt x="177" y="149"/>
                      <a:pt x="177" y="149"/>
                      <a:pt x="177" y="149"/>
                    </a:cubicBezTo>
                    <a:cubicBezTo>
                      <a:pt x="177" y="150"/>
                      <a:pt x="177" y="150"/>
                      <a:pt x="177" y="150"/>
                    </a:cubicBezTo>
                    <a:cubicBezTo>
                      <a:pt x="177" y="150"/>
                      <a:pt x="177" y="150"/>
                      <a:pt x="177" y="150"/>
                    </a:cubicBezTo>
                    <a:cubicBezTo>
                      <a:pt x="177" y="151"/>
                      <a:pt x="177" y="151"/>
                      <a:pt x="177" y="151"/>
                    </a:cubicBezTo>
                    <a:cubicBezTo>
                      <a:pt x="178" y="150"/>
                      <a:pt x="178" y="150"/>
                      <a:pt x="178" y="150"/>
                    </a:cubicBezTo>
                    <a:cubicBezTo>
                      <a:pt x="178" y="150"/>
                      <a:pt x="178" y="150"/>
                      <a:pt x="178" y="150"/>
                    </a:cubicBezTo>
                    <a:cubicBezTo>
                      <a:pt x="177" y="149"/>
                      <a:pt x="177" y="149"/>
                      <a:pt x="177" y="149"/>
                    </a:cubicBezTo>
                    <a:cubicBezTo>
                      <a:pt x="177" y="149"/>
                      <a:pt x="177" y="149"/>
                      <a:pt x="177" y="149"/>
                    </a:cubicBezTo>
                    <a:moveTo>
                      <a:pt x="252" y="149"/>
                    </a:moveTo>
                    <a:cubicBezTo>
                      <a:pt x="252" y="149"/>
                      <a:pt x="252" y="149"/>
                      <a:pt x="252" y="149"/>
                    </a:cubicBezTo>
                    <a:cubicBezTo>
                      <a:pt x="252" y="149"/>
                      <a:pt x="252" y="149"/>
                      <a:pt x="252" y="149"/>
                    </a:cubicBezTo>
                    <a:cubicBezTo>
                      <a:pt x="251" y="150"/>
                      <a:pt x="251" y="150"/>
                      <a:pt x="251" y="150"/>
                    </a:cubicBezTo>
                    <a:cubicBezTo>
                      <a:pt x="251" y="150"/>
                      <a:pt x="251" y="150"/>
                      <a:pt x="251" y="150"/>
                    </a:cubicBezTo>
                    <a:cubicBezTo>
                      <a:pt x="250" y="150"/>
                      <a:pt x="250" y="150"/>
                      <a:pt x="250" y="150"/>
                    </a:cubicBezTo>
                    <a:cubicBezTo>
                      <a:pt x="251" y="151"/>
                      <a:pt x="251" y="151"/>
                      <a:pt x="251" y="151"/>
                    </a:cubicBezTo>
                    <a:cubicBezTo>
                      <a:pt x="251" y="151"/>
                      <a:pt x="251" y="151"/>
                      <a:pt x="251" y="151"/>
                    </a:cubicBezTo>
                    <a:cubicBezTo>
                      <a:pt x="251" y="151"/>
                      <a:pt x="251" y="151"/>
                      <a:pt x="251" y="151"/>
                    </a:cubicBezTo>
                    <a:cubicBezTo>
                      <a:pt x="253" y="149"/>
                      <a:pt x="253" y="149"/>
                      <a:pt x="253" y="149"/>
                    </a:cubicBezTo>
                    <a:cubicBezTo>
                      <a:pt x="253" y="149"/>
                      <a:pt x="253" y="149"/>
                      <a:pt x="253" y="149"/>
                    </a:cubicBezTo>
                    <a:cubicBezTo>
                      <a:pt x="252" y="149"/>
                      <a:pt x="252" y="149"/>
                      <a:pt x="252" y="149"/>
                    </a:cubicBezTo>
                    <a:cubicBezTo>
                      <a:pt x="252" y="149"/>
                      <a:pt x="252" y="149"/>
                      <a:pt x="252" y="149"/>
                    </a:cubicBezTo>
                    <a:cubicBezTo>
                      <a:pt x="252" y="149"/>
                      <a:pt x="252" y="149"/>
                      <a:pt x="252" y="149"/>
                    </a:cubicBezTo>
                    <a:cubicBezTo>
                      <a:pt x="252" y="149"/>
                      <a:pt x="252" y="149"/>
                      <a:pt x="252" y="149"/>
                    </a:cubicBezTo>
                    <a:moveTo>
                      <a:pt x="132" y="150"/>
                    </a:moveTo>
                    <a:cubicBezTo>
                      <a:pt x="132" y="150"/>
                      <a:pt x="132" y="150"/>
                      <a:pt x="132" y="150"/>
                    </a:cubicBezTo>
                    <a:cubicBezTo>
                      <a:pt x="131" y="150"/>
                      <a:pt x="131" y="150"/>
                      <a:pt x="131" y="150"/>
                    </a:cubicBezTo>
                    <a:cubicBezTo>
                      <a:pt x="131" y="150"/>
                      <a:pt x="131" y="150"/>
                      <a:pt x="131" y="150"/>
                    </a:cubicBezTo>
                    <a:cubicBezTo>
                      <a:pt x="131" y="150"/>
                      <a:pt x="131" y="150"/>
                      <a:pt x="131" y="150"/>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1" y="149"/>
                      <a:pt x="131" y="149"/>
                      <a:pt x="131" y="149"/>
                    </a:cubicBezTo>
                    <a:cubicBezTo>
                      <a:pt x="132" y="149"/>
                      <a:pt x="132" y="149"/>
                      <a:pt x="132" y="149"/>
                    </a:cubicBezTo>
                    <a:cubicBezTo>
                      <a:pt x="132" y="149"/>
                      <a:pt x="132" y="149"/>
                      <a:pt x="132" y="149"/>
                    </a:cubicBezTo>
                    <a:cubicBezTo>
                      <a:pt x="132" y="150"/>
                      <a:pt x="132" y="150"/>
                      <a:pt x="132" y="150"/>
                    </a:cubicBezTo>
                    <a:cubicBezTo>
                      <a:pt x="132" y="150"/>
                      <a:pt x="132" y="150"/>
                      <a:pt x="132" y="150"/>
                    </a:cubicBezTo>
                    <a:cubicBezTo>
                      <a:pt x="132" y="150"/>
                      <a:pt x="132" y="150"/>
                      <a:pt x="132" y="150"/>
                    </a:cubicBezTo>
                    <a:cubicBezTo>
                      <a:pt x="132" y="150"/>
                      <a:pt x="132" y="150"/>
                      <a:pt x="132" y="150"/>
                    </a:cubicBezTo>
                    <a:moveTo>
                      <a:pt x="131" y="148"/>
                    </a:moveTo>
                    <a:cubicBezTo>
                      <a:pt x="131" y="149"/>
                      <a:pt x="131" y="149"/>
                      <a:pt x="131" y="149"/>
                    </a:cubicBezTo>
                    <a:cubicBezTo>
                      <a:pt x="130" y="149"/>
                      <a:pt x="130" y="149"/>
                      <a:pt x="130" y="149"/>
                    </a:cubicBezTo>
                    <a:cubicBezTo>
                      <a:pt x="131" y="150"/>
                      <a:pt x="131" y="150"/>
                      <a:pt x="131" y="150"/>
                    </a:cubicBezTo>
                    <a:cubicBezTo>
                      <a:pt x="132" y="151"/>
                      <a:pt x="132" y="151"/>
                      <a:pt x="132" y="151"/>
                    </a:cubicBezTo>
                    <a:cubicBezTo>
                      <a:pt x="132" y="150"/>
                      <a:pt x="132" y="150"/>
                      <a:pt x="132" y="150"/>
                    </a:cubicBezTo>
                    <a:cubicBezTo>
                      <a:pt x="132" y="150"/>
                      <a:pt x="132" y="150"/>
                      <a:pt x="132" y="150"/>
                    </a:cubicBezTo>
                    <a:cubicBezTo>
                      <a:pt x="132" y="149"/>
                      <a:pt x="132" y="149"/>
                      <a:pt x="132" y="149"/>
                    </a:cubicBezTo>
                    <a:cubicBezTo>
                      <a:pt x="131" y="148"/>
                      <a:pt x="131" y="148"/>
                      <a:pt x="131" y="148"/>
                    </a:cubicBezTo>
                    <a:moveTo>
                      <a:pt x="180" y="150"/>
                    </a:moveTo>
                    <a:cubicBezTo>
                      <a:pt x="180" y="150"/>
                      <a:pt x="180" y="150"/>
                      <a:pt x="180" y="150"/>
                    </a:cubicBezTo>
                    <a:cubicBezTo>
                      <a:pt x="180" y="150"/>
                      <a:pt x="180" y="150"/>
                      <a:pt x="180" y="150"/>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48"/>
                      <a:pt x="180" y="148"/>
                      <a:pt x="180" y="148"/>
                    </a:cubicBezTo>
                    <a:cubicBezTo>
                      <a:pt x="180" y="148"/>
                      <a:pt x="180" y="148"/>
                      <a:pt x="180" y="148"/>
                    </a:cubicBezTo>
                    <a:cubicBezTo>
                      <a:pt x="180" y="149"/>
                      <a:pt x="180" y="149"/>
                      <a:pt x="180" y="149"/>
                    </a:cubicBezTo>
                    <a:cubicBezTo>
                      <a:pt x="180" y="149"/>
                      <a:pt x="180" y="149"/>
                      <a:pt x="180" y="149"/>
                    </a:cubicBezTo>
                    <a:cubicBezTo>
                      <a:pt x="180" y="149"/>
                      <a:pt x="180" y="149"/>
                      <a:pt x="180" y="149"/>
                    </a:cubicBezTo>
                    <a:cubicBezTo>
                      <a:pt x="180" y="149"/>
                      <a:pt x="180" y="149"/>
                      <a:pt x="180" y="149"/>
                    </a:cubicBezTo>
                    <a:cubicBezTo>
                      <a:pt x="180" y="150"/>
                      <a:pt x="180" y="150"/>
                      <a:pt x="180" y="150"/>
                    </a:cubicBezTo>
                    <a:cubicBezTo>
                      <a:pt x="180" y="150"/>
                      <a:pt x="180" y="150"/>
                      <a:pt x="180" y="150"/>
                    </a:cubicBezTo>
                    <a:cubicBezTo>
                      <a:pt x="180" y="150"/>
                      <a:pt x="180" y="150"/>
                      <a:pt x="180" y="150"/>
                    </a:cubicBezTo>
                    <a:moveTo>
                      <a:pt x="180" y="148"/>
                    </a:moveTo>
                    <a:cubicBezTo>
                      <a:pt x="179" y="149"/>
                      <a:pt x="179" y="149"/>
                      <a:pt x="179" y="149"/>
                    </a:cubicBezTo>
                    <a:cubicBezTo>
                      <a:pt x="179" y="149"/>
                      <a:pt x="179" y="149"/>
                      <a:pt x="179" y="149"/>
                    </a:cubicBezTo>
                    <a:cubicBezTo>
                      <a:pt x="180" y="150"/>
                      <a:pt x="180" y="150"/>
                      <a:pt x="180" y="150"/>
                    </a:cubicBezTo>
                    <a:cubicBezTo>
                      <a:pt x="180" y="150"/>
                      <a:pt x="180" y="150"/>
                      <a:pt x="180" y="150"/>
                    </a:cubicBezTo>
                    <a:cubicBezTo>
                      <a:pt x="180" y="150"/>
                      <a:pt x="180" y="150"/>
                      <a:pt x="180" y="150"/>
                    </a:cubicBezTo>
                    <a:cubicBezTo>
                      <a:pt x="180" y="149"/>
                      <a:pt x="180" y="149"/>
                      <a:pt x="180" y="149"/>
                    </a:cubicBezTo>
                    <a:cubicBezTo>
                      <a:pt x="180" y="148"/>
                      <a:pt x="180" y="148"/>
                      <a:pt x="180" y="148"/>
                    </a:cubicBezTo>
                    <a:cubicBezTo>
                      <a:pt x="180" y="148"/>
                      <a:pt x="180" y="148"/>
                      <a:pt x="180" y="148"/>
                    </a:cubicBezTo>
                    <a:moveTo>
                      <a:pt x="183" y="148"/>
                    </a:moveTo>
                    <a:cubicBezTo>
                      <a:pt x="183" y="148"/>
                      <a:pt x="183" y="148"/>
                      <a:pt x="183" y="148"/>
                    </a:cubicBezTo>
                    <a:cubicBezTo>
                      <a:pt x="183" y="148"/>
                      <a:pt x="183" y="148"/>
                      <a:pt x="183" y="148"/>
                    </a:cubicBezTo>
                    <a:cubicBezTo>
                      <a:pt x="183" y="148"/>
                      <a:pt x="183" y="148"/>
                      <a:pt x="183" y="148"/>
                    </a:cubicBezTo>
                    <a:cubicBezTo>
                      <a:pt x="182" y="148"/>
                      <a:pt x="182" y="148"/>
                      <a:pt x="182" y="148"/>
                    </a:cubicBezTo>
                    <a:cubicBezTo>
                      <a:pt x="182" y="148"/>
                      <a:pt x="182" y="148"/>
                      <a:pt x="182" y="148"/>
                    </a:cubicBezTo>
                    <a:cubicBezTo>
                      <a:pt x="182" y="148"/>
                      <a:pt x="182" y="148"/>
                      <a:pt x="182" y="148"/>
                    </a:cubicBezTo>
                    <a:cubicBezTo>
                      <a:pt x="183" y="148"/>
                      <a:pt x="183" y="148"/>
                      <a:pt x="183" y="148"/>
                    </a:cubicBezTo>
                    <a:cubicBezTo>
                      <a:pt x="183" y="149"/>
                      <a:pt x="183" y="149"/>
                      <a:pt x="183" y="149"/>
                    </a:cubicBezTo>
                    <a:cubicBezTo>
                      <a:pt x="182" y="149"/>
                      <a:pt x="182" y="149"/>
                      <a:pt x="182" y="149"/>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3" y="148"/>
                      <a:pt x="183" y="148"/>
                      <a:pt x="183" y="148"/>
                    </a:cubicBezTo>
                    <a:moveTo>
                      <a:pt x="248" y="148"/>
                    </a:moveTo>
                    <a:cubicBezTo>
                      <a:pt x="248" y="148"/>
                      <a:pt x="248" y="148"/>
                      <a:pt x="248" y="148"/>
                    </a:cubicBezTo>
                    <a:cubicBezTo>
                      <a:pt x="248" y="147"/>
                      <a:pt x="248" y="147"/>
                      <a:pt x="248" y="147"/>
                    </a:cubicBezTo>
                    <a:cubicBezTo>
                      <a:pt x="248" y="147"/>
                      <a:pt x="248" y="147"/>
                      <a:pt x="248" y="147"/>
                    </a:cubicBezTo>
                    <a:cubicBezTo>
                      <a:pt x="248" y="147"/>
                      <a:pt x="248" y="147"/>
                      <a:pt x="248" y="147"/>
                    </a:cubicBezTo>
                    <a:cubicBezTo>
                      <a:pt x="248" y="147"/>
                      <a:pt x="248" y="147"/>
                      <a:pt x="248" y="147"/>
                    </a:cubicBezTo>
                    <a:cubicBezTo>
                      <a:pt x="249" y="146"/>
                      <a:pt x="249" y="146"/>
                      <a:pt x="249" y="146"/>
                    </a:cubicBezTo>
                    <a:cubicBezTo>
                      <a:pt x="249" y="146"/>
                      <a:pt x="249" y="146"/>
                      <a:pt x="249" y="146"/>
                    </a:cubicBezTo>
                    <a:cubicBezTo>
                      <a:pt x="249" y="146"/>
                      <a:pt x="249" y="146"/>
                      <a:pt x="249" y="146"/>
                    </a:cubicBezTo>
                    <a:cubicBezTo>
                      <a:pt x="249" y="146"/>
                      <a:pt x="249" y="146"/>
                      <a:pt x="249" y="146"/>
                    </a:cubicBezTo>
                    <a:cubicBezTo>
                      <a:pt x="250" y="146"/>
                      <a:pt x="250" y="146"/>
                      <a:pt x="250" y="146"/>
                    </a:cubicBezTo>
                    <a:cubicBezTo>
                      <a:pt x="250" y="147"/>
                      <a:pt x="250" y="147"/>
                      <a:pt x="250" y="147"/>
                    </a:cubicBezTo>
                    <a:cubicBezTo>
                      <a:pt x="249" y="147"/>
                      <a:pt x="249" y="147"/>
                      <a:pt x="249" y="147"/>
                    </a:cubicBezTo>
                    <a:cubicBezTo>
                      <a:pt x="249" y="147"/>
                      <a:pt x="249" y="147"/>
                      <a:pt x="249" y="147"/>
                    </a:cubicBezTo>
                    <a:cubicBezTo>
                      <a:pt x="249" y="147"/>
                      <a:pt x="249" y="147"/>
                      <a:pt x="249" y="147"/>
                    </a:cubicBezTo>
                    <a:cubicBezTo>
                      <a:pt x="249" y="148"/>
                      <a:pt x="249" y="148"/>
                      <a:pt x="249" y="148"/>
                    </a:cubicBezTo>
                    <a:cubicBezTo>
                      <a:pt x="248" y="148"/>
                      <a:pt x="248" y="148"/>
                      <a:pt x="248" y="148"/>
                    </a:cubicBezTo>
                    <a:moveTo>
                      <a:pt x="249" y="146"/>
                    </a:moveTo>
                    <a:cubicBezTo>
                      <a:pt x="248" y="146"/>
                      <a:pt x="248" y="146"/>
                      <a:pt x="248" y="146"/>
                    </a:cubicBezTo>
                    <a:cubicBezTo>
                      <a:pt x="248" y="147"/>
                      <a:pt x="248" y="147"/>
                      <a:pt x="248" y="147"/>
                    </a:cubicBezTo>
                    <a:cubicBezTo>
                      <a:pt x="248" y="148"/>
                      <a:pt x="248" y="148"/>
                      <a:pt x="248" y="148"/>
                    </a:cubicBezTo>
                    <a:cubicBezTo>
                      <a:pt x="249" y="148"/>
                      <a:pt x="249" y="148"/>
                      <a:pt x="249" y="148"/>
                    </a:cubicBezTo>
                    <a:cubicBezTo>
                      <a:pt x="249" y="147"/>
                      <a:pt x="249" y="147"/>
                      <a:pt x="249" y="147"/>
                    </a:cubicBezTo>
                    <a:cubicBezTo>
                      <a:pt x="250" y="147"/>
                      <a:pt x="250" y="147"/>
                      <a:pt x="250" y="147"/>
                    </a:cubicBezTo>
                    <a:cubicBezTo>
                      <a:pt x="250" y="146"/>
                      <a:pt x="250" y="146"/>
                      <a:pt x="250" y="146"/>
                    </a:cubicBezTo>
                    <a:cubicBezTo>
                      <a:pt x="249" y="146"/>
                      <a:pt x="249" y="146"/>
                      <a:pt x="249" y="146"/>
                    </a:cubicBezTo>
                    <a:moveTo>
                      <a:pt x="134" y="145"/>
                    </a:moveTo>
                    <a:cubicBezTo>
                      <a:pt x="133" y="146"/>
                      <a:pt x="133" y="146"/>
                      <a:pt x="133" y="146"/>
                    </a:cubicBezTo>
                    <a:cubicBezTo>
                      <a:pt x="134" y="146"/>
                      <a:pt x="134" y="146"/>
                      <a:pt x="134" y="146"/>
                    </a:cubicBezTo>
                    <a:cubicBezTo>
                      <a:pt x="134" y="146"/>
                      <a:pt x="134" y="146"/>
                      <a:pt x="134" y="146"/>
                    </a:cubicBezTo>
                    <a:cubicBezTo>
                      <a:pt x="133" y="146"/>
                      <a:pt x="133" y="146"/>
                      <a:pt x="133" y="146"/>
                    </a:cubicBezTo>
                    <a:cubicBezTo>
                      <a:pt x="133" y="146"/>
                      <a:pt x="133" y="146"/>
                      <a:pt x="133" y="146"/>
                    </a:cubicBezTo>
                    <a:cubicBezTo>
                      <a:pt x="133" y="146"/>
                      <a:pt x="133" y="146"/>
                      <a:pt x="133" y="146"/>
                    </a:cubicBezTo>
                    <a:cubicBezTo>
                      <a:pt x="134" y="146"/>
                      <a:pt x="134" y="146"/>
                      <a:pt x="134" y="146"/>
                    </a:cubicBezTo>
                    <a:cubicBezTo>
                      <a:pt x="135" y="147"/>
                      <a:pt x="135" y="147"/>
                      <a:pt x="135" y="147"/>
                    </a:cubicBezTo>
                    <a:cubicBezTo>
                      <a:pt x="135" y="147"/>
                      <a:pt x="135" y="147"/>
                      <a:pt x="135" y="147"/>
                    </a:cubicBezTo>
                    <a:cubicBezTo>
                      <a:pt x="135" y="148"/>
                      <a:pt x="135" y="148"/>
                      <a:pt x="135" y="148"/>
                    </a:cubicBezTo>
                    <a:cubicBezTo>
                      <a:pt x="136" y="147"/>
                      <a:pt x="136" y="147"/>
                      <a:pt x="136" y="147"/>
                    </a:cubicBezTo>
                    <a:cubicBezTo>
                      <a:pt x="135" y="147"/>
                      <a:pt x="135" y="147"/>
                      <a:pt x="135" y="147"/>
                    </a:cubicBezTo>
                    <a:cubicBezTo>
                      <a:pt x="135" y="147"/>
                      <a:pt x="135" y="147"/>
                      <a:pt x="135" y="147"/>
                    </a:cubicBezTo>
                    <a:cubicBezTo>
                      <a:pt x="134" y="145"/>
                      <a:pt x="134" y="145"/>
                      <a:pt x="134" y="145"/>
                    </a:cubicBezTo>
                    <a:moveTo>
                      <a:pt x="246" y="143"/>
                    </a:moveTo>
                    <a:cubicBezTo>
                      <a:pt x="246" y="143"/>
                      <a:pt x="246" y="143"/>
                      <a:pt x="246" y="143"/>
                    </a:cubicBezTo>
                    <a:cubicBezTo>
                      <a:pt x="246" y="143"/>
                      <a:pt x="246" y="143"/>
                      <a:pt x="246" y="143"/>
                    </a:cubicBezTo>
                    <a:cubicBezTo>
                      <a:pt x="245" y="145"/>
                      <a:pt x="245" y="145"/>
                      <a:pt x="245" y="145"/>
                    </a:cubicBezTo>
                    <a:cubicBezTo>
                      <a:pt x="245" y="144"/>
                      <a:pt x="245" y="144"/>
                      <a:pt x="245" y="144"/>
                    </a:cubicBezTo>
                    <a:cubicBezTo>
                      <a:pt x="245" y="144"/>
                      <a:pt x="245" y="144"/>
                      <a:pt x="245" y="144"/>
                    </a:cubicBezTo>
                    <a:cubicBezTo>
                      <a:pt x="245" y="145"/>
                      <a:pt x="245" y="145"/>
                      <a:pt x="245" y="145"/>
                    </a:cubicBezTo>
                    <a:cubicBezTo>
                      <a:pt x="246" y="145"/>
                      <a:pt x="246" y="145"/>
                      <a:pt x="246" y="145"/>
                    </a:cubicBezTo>
                    <a:cubicBezTo>
                      <a:pt x="245" y="145"/>
                      <a:pt x="245" y="145"/>
                      <a:pt x="245" y="145"/>
                    </a:cubicBezTo>
                    <a:cubicBezTo>
                      <a:pt x="247" y="143"/>
                      <a:pt x="247" y="143"/>
                      <a:pt x="247"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cubicBezTo>
                      <a:pt x="246" y="143"/>
                      <a:pt x="246" y="143"/>
                      <a:pt x="246" y="143"/>
                    </a:cubicBezTo>
                    <a:moveTo>
                      <a:pt x="138" y="144"/>
                    </a:moveTo>
                    <a:cubicBezTo>
                      <a:pt x="138" y="144"/>
                      <a:pt x="138" y="144"/>
                      <a:pt x="138" y="144"/>
                    </a:cubicBezTo>
                    <a:cubicBezTo>
                      <a:pt x="137" y="144"/>
                      <a:pt x="137" y="144"/>
                      <a:pt x="137" y="144"/>
                    </a:cubicBezTo>
                    <a:cubicBezTo>
                      <a:pt x="137" y="144"/>
                      <a:pt x="137" y="144"/>
                      <a:pt x="137" y="144"/>
                    </a:cubicBezTo>
                    <a:cubicBezTo>
                      <a:pt x="137" y="144"/>
                      <a:pt x="137" y="144"/>
                      <a:pt x="137" y="144"/>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7" y="143"/>
                      <a:pt x="137" y="143"/>
                      <a:pt x="137" y="143"/>
                    </a:cubicBezTo>
                    <a:cubicBezTo>
                      <a:pt x="138" y="143"/>
                      <a:pt x="138" y="143"/>
                      <a:pt x="138" y="143"/>
                    </a:cubicBezTo>
                    <a:cubicBezTo>
                      <a:pt x="138" y="144"/>
                      <a:pt x="138" y="144"/>
                      <a:pt x="138" y="144"/>
                    </a:cubicBezTo>
                    <a:cubicBezTo>
                      <a:pt x="138" y="144"/>
                      <a:pt x="138" y="144"/>
                      <a:pt x="138" y="144"/>
                    </a:cubicBezTo>
                    <a:cubicBezTo>
                      <a:pt x="138" y="144"/>
                      <a:pt x="138" y="144"/>
                      <a:pt x="138" y="144"/>
                    </a:cubicBezTo>
                    <a:cubicBezTo>
                      <a:pt x="138" y="144"/>
                      <a:pt x="138" y="144"/>
                      <a:pt x="138" y="144"/>
                    </a:cubicBezTo>
                    <a:cubicBezTo>
                      <a:pt x="138" y="144"/>
                      <a:pt x="138" y="144"/>
                      <a:pt x="138" y="144"/>
                    </a:cubicBezTo>
                    <a:moveTo>
                      <a:pt x="137" y="142"/>
                    </a:moveTo>
                    <a:cubicBezTo>
                      <a:pt x="137" y="143"/>
                      <a:pt x="137" y="143"/>
                      <a:pt x="137" y="143"/>
                    </a:cubicBezTo>
                    <a:cubicBezTo>
                      <a:pt x="136" y="143"/>
                      <a:pt x="136" y="143"/>
                      <a:pt x="136" y="143"/>
                    </a:cubicBezTo>
                    <a:cubicBezTo>
                      <a:pt x="137" y="144"/>
                      <a:pt x="137" y="144"/>
                      <a:pt x="137" y="144"/>
                    </a:cubicBezTo>
                    <a:cubicBezTo>
                      <a:pt x="138" y="145"/>
                      <a:pt x="138" y="145"/>
                      <a:pt x="138" y="145"/>
                    </a:cubicBezTo>
                    <a:cubicBezTo>
                      <a:pt x="138" y="144"/>
                      <a:pt x="138" y="144"/>
                      <a:pt x="138" y="144"/>
                    </a:cubicBezTo>
                    <a:cubicBezTo>
                      <a:pt x="138" y="144"/>
                      <a:pt x="138" y="144"/>
                      <a:pt x="138" y="144"/>
                    </a:cubicBezTo>
                    <a:cubicBezTo>
                      <a:pt x="138" y="143"/>
                      <a:pt x="138" y="143"/>
                      <a:pt x="138" y="143"/>
                    </a:cubicBezTo>
                    <a:cubicBezTo>
                      <a:pt x="137" y="142"/>
                      <a:pt x="137" y="142"/>
                      <a:pt x="137" y="142"/>
                    </a:cubicBezTo>
                    <a:moveTo>
                      <a:pt x="129" y="142"/>
                    </a:moveTo>
                    <a:cubicBezTo>
                      <a:pt x="127" y="144"/>
                      <a:pt x="125" y="146"/>
                      <a:pt x="123" y="148"/>
                    </a:cubicBezTo>
                    <a:cubicBezTo>
                      <a:pt x="123" y="152"/>
                      <a:pt x="123" y="152"/>
                      <a:pt x="123" y="152"/>
                    </a:cubicBezTo>
                    <a:cubicBezTo>
                      <a:pt x="126" y="149"/>
                      <a:pt x="128" y="146"/>
                      <a:pt x="131" y="144"/>
                    </a:cubicBezTo>
                    <a:cubicBezTo>
                      <a:pt x="129" y="142"/>
                      <a:pt x="129" y="142"/>
                      <a:pt x="129" y="142"/>
                    </a:cubicBezTo>
                    <a:moveTo>
                      <a:pt x="239" y="235"/>
                    </a:move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8" y="234"/>
                      <a:pt x="238" y="234"/>
                      <a:pt x="238" y="234"/>
                    </a:cubicBezTo>
                    <a:cubicBezTo>
                      <a:pt x="239" y="234"/>
                      <a:pt x="239" y="234"/>
                      <a:pt x="239" y="234"/>
                    </a:cubicBezTo>
                    <a:cubicBezTo>
                      <a:pt x="239" y="235"/>
                      <a:pt x="239" y="235"/>
                      <a:pt x="239" y="235"/>
                    </a:cubicBezTo>
                    <a:cubicBezTo>
                      <a:pt x="239" y="235"/>
                      <a:pt x="239" y="235"/>
                      <a:pt x="239" y="235"/>
                    </a:cubicBezTo>
                    <a:cubicBezTo>
                      <a:pt x="239" y="235"/>
                      <a:pt x="239" y="235"/>
                      <a:pt x="239" y="235"/>
                    </a:cubicBezTo>
                    <a:cubicBezTo>
                      <a:pt x="239" y="235"/>
                      <a:pt x="239" y="235"/>
                      <a:pt x="239" y="235"/>
                    </a:cubicBezTo>
                    <a:moveTo>
                      <a:pt x="142" y="234"/>
                    </a:moveTo>
                    <a:cubicBezTo>
                      <a:pt x="141" y="232"/>
                      <a:pt x="140" y="231"/>
                      <a:pt x="139" y="229"/>
                    </a:cubicBezTo>
                    <a:cubicBezTo>
                      <a:pt x="150" y="224"/>
                      <a:pt x="150" y="224"/>
                      <a:pt x="150" y="224"/>
                    </a:cubicBezTo>
                    <a:cubicBezTo>
                      <a:pt x="151" y="225"/>
                      <a:pt x="151" y="227"/>
                      <a:pt x="152" y="228"/>
                    </a:cubicBezTo>
                    <a:cubicBezTo>
                      <a:pt x="142" y="234"/>
                      <a:pt x="142" y="234"/>
                      <a:pt x="142" y="234"/>
                    </a:cubicBezTo>
                    <a:moveTo>
                      <a:pt x="237" y="234"/>
                    </a:moveTo>
                    <a:cubicBezTo>
                      <a:pt x="237" y="234"/>
                      <a:pt x="237" y="234"/>
                      <a:pt x="237" y="234"/>
                    </a:cubicBezTo>
                    <a:cubicBezTo>
                      <a:pt x="241" y="228"/>
                      <a:pt x="244" y="221"/>
                      <a:pt x="245" y="213"/>
                    </a:cubicBezTo>
                    <a:cubicBezTo>
                      <a:pt x="246" y="213"/>
                      <a:pt x="246" y="213"/>
                      <a:pt x="246" y="213"/>
                    </a:cubicBezTo>
                    <a:cubicBezTo>
                      <a:pt x="246" y="213"/>
                      <a:pt x="246" y="213"/>
                      <a:pt x="246" y="213"/>
                    </a:cubicBezTo>
                    <a:cubicBezTo>
                      <a:pt x="246" y="213"/>
                      <a:pt x="246" y="213"/>
                      <a:pt x="246" y="213"/>
                    </a:cubicBezTo>
                    <a:cubicBezTo>
                      <a:pt x="246" y="213"/>
                      <a:pt x="246" y="213"/>
                      <a:pt x="246" y="213"/>
                    </a:cubicBezTo>
                    <a:cubicBezTo>
                      <a:pt x="248" y="213"/>
                      <a:pt x="248" y="213"/>
                      <a:pt x="248" y="213"/>
                    </a:cubicBezTo>
                    <a:cubicBezTo>
                      <a:pt x="247" y="221"/>
                      <a:pt x="244" y="229"/>
                      <a:pt x="240" y="236"/>
                    </a:cubicBezTo>
                    <a:cubicBezTo>
                      <a:pt x="239" y="235"/>
                      <a:pt x="239" y="235"/>
                      <a:pt x="239" y="235"/>
                    </a:cubicBezTo>
                    <a:cubicBezTo>
                      <a:pt x="239" y="235"/>
                      <a:pt x="239" y="235"/>
                      <a:pt x="239" y="235"/>
                    </a:cubicBezTo>
                    <a:cubicBezTo>
                      <a:pt x="239" y="234"/>
                      <a:pt x="239" y="234"/>
                      <a:pt x="239" y="234"/>
                    </a:cubicBezTo>
                    <a:cubicBezTo>
                      <a:pt x="238" y="234"/>
                      <a:pt x="238" y="234"/>
                      <a:pt x="238" y="234"/>
                    </a:cubicBezTo>
                    <a:cubicBezTo>
                      <a:pt x="238" y="234"/>
                      <a:pt x="238" y="234"/>
                      <a:pt x="238" y="234"/>
                    </a:cubicBezTo>
                    <a:cubicBezTo>
                      <a:pt x="237" y="234"/>
                      <a:pt x="237" y="234"/>
                      <a:pt x="237" y="234"/>
                    </a:cubicBezTo>
                    <a:cubicBezTo>
                      <a:pt x="237" y="234"/>
                      <a:pt x="237" y="234"/>
                      <a:pt x="237" y="234"/>
                    </a:cubicBezTo>
                    <a:moveTo>
                      <a:pt x="236" y="233"/>
                    </a:moveTo>
                    <a:cubicBezTo>
                      <a:pt x="235" y="232"/>
                      <a:pt x="235" y="232"/>
                      <a:pt x="235" y="232"/>
                    </a:cubicBezTo>
                    <a:cubicBezTo>
                      <a:pt x="237" y="229"/>
                      <a:pt x="238" y="226"/>
                      <a:pt x="240" y="223"/>
                    </a:cubicBezTo>
                    <a:cubicBezTo>
                      <a:pt x="240" y="222"/>
                      <a:pt x="240" y="222"/>
                      <a:pt x="240" y="222"/>
                    </a:cubicBezTo>
                    <a:cubicBezTo>
                      <a:pt x="239" y="222"/>
                      <a:pt x="239" y="222"/>
                      <a:pt x="239" y="222"/>
                    </a:cubicBezTo>
                    <a:cubicBezTo>
                      <a:pt x="234" y="220"/>
                      <a:pt x="234" y="220"/>
                      <a:pt x="234" y="220"/>
                    </a:cubicBezTo>
                    <a:cubicBezTo>
                      <a:pt x="236" y="217"/>
                      <a:pt x="236" y="214"/>
                      <a:pt x="237" y="211"/>
                    </a:cubicBezTo>
                    <a:cubicBezTo>
                      <a:pt x="244" y="213"/>
                      <a:pt x="244" y="213"/>
                      <a:pt x="244" y="213"/>
                    </a:cubicBezTo>
                    <a:cubicBezTo>
                      <a:pt x="243" y="220"/>
                      <a:pt x="240" y="227"/>
                      <a:pt x="236" y="233"/>
                    </a:cubicBezTo>
                    <a:moveTo>
                      <a:pt x="229" y="178"/>
                    </a:moveTo>
                    <a:cubicBezTo>
                      <a:pt x="229" y="177"/>
                      <a:pt x="228" y="177"/>
                      <a:pt x="228" y="176"/>
                    </a:cubicBezTo>
                    <a:cubicBezTo>
                      <a:pt x="227" y="175"/>
                      <a:pt x="227" y="174"/>
                      <a:pt x="226" y="174"/>
                    </a:cubicBezTo>
                    <a:cubicBezTo>
                      <a:pt x="235" y="166"/>
                      <a:pt x="235" y="166"/>
                      <a:pt x="235" y="166"/>
                    </a:cubicBezTo>
                    <a:cubicBezTo>
                      <a:pt x="236" y="167"/>
                      <a:pt x="237" y="168"/>
                      <a:pt x="237" y="169"/>
                    </a:cubicBezTo>
                    <a:cubicBezTo>
                      <a:pt x="238" y="170"/>
                      <a:pt x="238" y="170"/>
                      <a:pt x="239" y="171"/>
                    </a:cubicBezTo>
                    <a:cubicBezTo>
                      <a:pt x="229" y="178"/>
                      <a:pt x="229" y="178"/>
                      <a:pt x="229" y="178"/>
                    </a:cubicBezTo>
                    <a:moveTo>
                      <a:pt x="140" y="202"/>
                    </a:moveTo>
                    <a:cubicBezTo>
                      <a:pt x="138" y="202"/>
                      <a:pt x="138" y="202"/>
                      <a:pt x="138" y="202"/>
                    </a:cubicBezTo>
                    <a:cubicBezTo>
                      <a:pt x="138" y="187"/>
                      <a:pt x="145" y="173"/>
                      <a:pt x="156" y="164"/>
                    </a:cubicBezTo>
                    <a:cubicBezTo>
                      <a:pt x="161" y="169"/>
                      <a:pt x="161" y="169"/>
                      <a:pt x="161" y="169"/>
                    </a:cubicBezTo>
                    <a:cubicBezTo>
                      <a:pt x="159" y="171"/>
                      <a:pt x="157" y="173"/>
                      <a:pt x="156" y="175"/>
                    </a:cubicBezTo>
                    <a:cubicBezTo>
                      <a:pt x="151" y="171"/>
                      <a:pt x="151" y="171"/>
                      <a:pt x="151" y="171"/>
                    </a:cubicBezTo>
                    <a:cubicBezTo>
                      <a:pt x="151" y="171"/>
                      <a:pt x="151" y="171"/>
                      <a:pt x="151" y="171"/>
                    </a:cubicBezTo>
                    <a:cubicBezTo>
                      <a:pt x="151" y="171"/>
                      <a:pt x="151" y="171"/>
                      <a:pt x="151" y="171"/>
                    </a:cubicBezTo>
                    <a:cubicBezTo>
                      <a:pt x="149" y="174"/>
                      <a:pt x="147" y="178"/>
                      <a:pt x="145" y="181"/>
                    </a:cubicBezTo>
                    <a:cubicBezTo>
                      <a:pt x="145" y="181"/>
                      <a:pt x="145" y="181"/>
                      <a:pt x="145" y="181"/>
                    </a:cubicBezTo>
                    <a:cubicBezTo>
                      <a:pt x="145" y="181"/>
                      <a:pt x="145" y="181"/>
                      <a:pt x="145" y="181"/>
                    </a:cubicBezTo>
                    <a:cubicBezTo>
                      <a:pt x="150" y="184"/>
                      <a:pt x="150" y="184"/>
                      <a:pt x="150" y="184"/>
                    </a:cubicBezTo>
                    <a:cubicBezTo>
                      <a:pt x="149" y="186"/>
                      <a:pt x="148" y="189"/>
                      <a:pt x="147" y="191"/>
                    </a:cubicBezTo>
                    <a:cubicBezTo>
                      <a:pt x="142" y="189"/>
                      <a:pt x="142" y="189"/>
                      <a:pt x="142" y="189"/>
                    </a:cubicBezTo>
                    <a:cubicBezTo>
                      <a:pt x="142" y="189"/>
                      <a:pt x="142" y="189"/>
                      <a:pt x="142" y="189"/>
                    </a:cubicBezTo>
                    <a:cubicBezTo>
                      <a:pt x="141" y="190"/>
                      <a:pt x="141" y="190"/>
                      <a:pt x="141" y="190"/>
                    </a:cubicBezTo>
                    <a:cubicBezTo>
                      <a:pt x="141" y="191"/>
                      <a:pt x="141" y="193"/>
                      <a:pt x="140" y="195"/>
                    </a:cubicBezTo>
                    <a:cubicBezTo>
                      <a:pt x="140" y="195"/>
                      <a:pt x="140" y="195"/>
                      <a:pt x="140" y="195"/>
                    </a:cubicBezTo>
                    <a:cubicBezTo>
                      <a:pt x="141" y="195"/>
                      <a:pt x="141" y="195"/>
                      <a:pt x="141" y="195"/>
                    </a:cubicBezTo>
                    <a:cubicBezTo>
                      <a:pt x="146" y="196"/>
                      <a:pt x="146" y="196"/>
                      <a:pt x="146" y="196"/>
                    </a:cubicBezTo>
                    <a:cubicBezTo>
                      <a:pt x="146" y="198"/>
                      <a:pt x="145" y="200"/>
                      <a:pt x="145" y="202"/>
                    </a:cubicBezTo>
                    <a:cubicBezTo>
                      <a:pt x="140" y="202"/>
                      <a:pt x="140" y="202"/>
                      <a:pt x="140" y="202"/>
                    </a:cubicBezTo>
                    <a:cubicBezTo>
                      <a:pt x="140" y="202"/>
                      <a:pt x="140" y="202"/>
                      <a:pt x="140" y="202"/>
                    </a:cubicBezTo>
                    <a:cubicBezTo>
                      <a:pt x="140" y="202"/>
                      <a:pt x="140" y="202"/>
                      <a:pt x="140" y="202"/>
                    </a:cubicBezTo>
                    <a:cubicBezTo>
                      <a:pt x="140" y="202"/>
                      <a:pt x="140" y="202"/>
                      <a:pt x="140" y="202"/>
                    </a:cubicBezTo>
                    <a:moveTo>
                      <a:pt x="154" y="163"/>
                    </a:moveTo>
                    <a:cubicBezTo>
                      <a:pt x="154" y="163"/>
                      <a:pt x="154" y="163"/>
                      <a:pt x="154" y="163"/>
                    </a:cubicBezTo>
                    <a:cubicBezTo>
                      <a:pt x="154" y="163"/>
                      <a:pt x="154" y="163"/>
                      <a:pt x="154" y="163"/>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4" y="162"/>
                      <a:pt x="154" y="162"/>
                      <a:pt x="154" y="162"/>
                    </a:cubicBezTo>
                    <a:cubicBezTo>
                      <a:pt x="155" y="162"/>
                      <a:pt x="155" y="162"/>
                      <a:pt x="155" y="162"/>
                    </a:cubicBezTo>
                    <a:cubicBezTo>
                      <a:pt x="155" y="162"/>
                      <a:pt x="155" y="162"/>
                      <a:pt x="155" y="162"/>
                    </a:cubicBezTo>
                    <a:cubicBezTo>
                      <a:pt x="155" y="162"/>
                      <a:pt x="155" y="162"/>
                      <a:pt x="155" y="162"/>
                    </a:cubicBezTo>
                    <a:cubicBezTo>
                      <a:pt x="154" y="163"/>
                      <a:pt x="154" y="163"/>
                      <a:pt x="154" y="163"/>
                    </a:cubicBezTo>
                    <a:cubicBezTo>
                      <a:pt x="154" y="163"/>
                      <a:pt x="154" y="163"/>
                      <a:pt x="154" y="163"/>
                    </a:cubicBezTo>
                    <a:moveTo>
                      <a:pt x="137" y="202"/>
                    </a:moveTo>
                    <a:cubicBezTo>
                      <a:pt x="134" y="202"/>
                      <a:pt x="134" y="202"/>
                      <a:pt x="134" y="202"/>
                    </a:cubicBezTo>
                    <a:cubicBezTo>
                      <a:pt x="134" y="187"/>
                      <a:pt x="141" y="171"/>
                      <a:pt x="153" y="161"/>
                    </a:cubicBezTo>
                    <a:cubicBezTo>
                      <a:pt x="154" y="161"/>
                      <a:pt x="154" y="161"/>
                      <a:pt x="154" y="161"/>
                    </a:cubicBezTo>
                    <a:cubicBezTo>
                      <a:pt x="154" y="162"/>
                      <a:pt x="154" y="162"/>
                      <a:pt x="154" y="162"/>
                    </a:cubicBezTo>
                    <a:cubicBezTo>
                      <a:pt x="153" y="162"/>
                      <a:pt x="153" y="162"/>
                      <a:pt x="153" y="162"/>
                    </a:cubicBezTo>
                    <a:cubicBezTo>
                      <a:pt x="154" y="163"/>
                      <a:pt x="154" y="163"/>
                      <a:pt x="154" y="163"/>
                    </a:cubicBezTo>
                    <a:cubicBezTo>
                      <a:pt x="154" y="163"/>
                      <a:pt x="154" y="163"/>
                      <a:pt x="154" y="163"/>
                    </a:cubicBezTo>
                    <a:cubicBezTo>
                      <a:pt x="155" y="163"/>
                      <a:pt x="155" y="163"/>
                      <a:pt x="155" y="163"/>
                    </a:cubicBezTo>
                    <a:cubicBezTo>
                      <a:pt x="155" y="162"/>
                      <a:pt x="155" y="162"/>
                      <a:pt x="155" y="162"/>
                    </a:cubicBezTo>
                    <a:cubicBezTo>
                      <a:pt x="155" y="163"/>
                      <a:pt x="155" y="163"/>
                      <a:pt x="155" y="163"/>
                    </a:cubicBezTo>
                    <a:cubicBezTo>
                      <a:pt x="144" y="173"/>
                      <a:pt x="137" y="187"/>
                      <a:pt x="137" y="202"/>
                    </a:cubicBezTo>
                    <a:moveTo>
                      <a:pt x="164" y="173"/>
                    </a:moveTo>
                    <a:cubicBezTo>
                      <a:pt x="166" y="171"/>
                      <a:pt x="169" y="169"/>
                      <a:pt x="171" y="167"/>
                    </a:cubicBezTo>
                    <a:cubicBezTo>
                      <a:pt x="170" y="164"/>
                      <a:pt x="170" y="164"/>
                      <a:pt x="170" y="164"/>
                    </a:cubicBezTo>
                    <a:cubicBezTo>
                      <a:pt x="175" y="161"/>
                      <a:pt x="180" y="159"/>
                      <a:pt x="185" y="159"/>
                    </a:cubicBezTo>
                    <a:cubicBezTo>
                      <a:pt x="184" y="153"/>
                      <a:pt x="184" y="153"/>
                      <a:pt x="184" y="153"/>
                    </a:cubicBezTo>
                    <a:cubicBezTo>
                      <a:pt x="185" y="153"/>
                      <a:pt x="185" y="153"/>
                      <a:pt x="186" y="153"/>
                    </a:cubicBezTo>
                    <a:cubicBezTo>
                      <a:pt x="187" y="163"/>
                      <a:pt x="187" y="163"/>
                      <a:pt x="187" y="163"/>
                    </a:cubicBezTo>
                    <a:cubicBezTo>
                      <a:pt x="188" y="162"/>
                      <a:pt x="190" y="162"/>
                      <a:pt x="191" y="162"/>
                    </a:cubicBezTo>
                    <a:cubicBezTo>
                      <a:pt x="204" y="162"/>
                      <a:pt x="215" y="168"/>
                      <a:pt x="223" y="177"/>
                    </a:cubicBezTo>
                    <a:cubicBezTo>
                      <a:pt x="226" y="174"/>
                      <a:pt x="226" y="174"/>
                      <a:pt x="226" y="174"/>
                    </a:cubicBezTo>
                    <a:cubicBezTo>
                      <a:pt x="226" y="175"/>
                      <a:pt x="227" y="176"/>
                      <a:pt x="228" y="176"/>
                    </a:cubicBezTo>
                    <a:cubicBezTo>
                      <a:pt x="228" y="177"/>
                      <a:pt x="228" y="177"/>
                      <a:pt x="229" y="178"/>
                    </a:cubicBezTo>
                    <a:cubicBezTo>
                      <a:pt x="226" y="180"/>
                      <a:pt x="226" y="180"/>
                      <a:pt x="226" y="180"/>
                    </a:cubicBezTo>
                    <a:cubicBezTo>
                      <a:pt x="230" y="187"/>
                      <a:pt x="233" y="195"/>
                      <a:pt x="233" y="204"/>
                    </a:cubicBezTo>
                    <a:cubicBezTo>
                      <a:pt x="233" y="206"/>
                      <a:pt x="233" y="208"/>
                      <a:pt x="232" y="211"/>
                    </a:cubicBezTo>
                    <a:cubicBezTo>
                      <a:pt x="236" y="211"/>
                      <a:pt x="236" y="211"/>
                      <a:pt x="236" y="211"/>
                    </a:cubicBezTo>
                    <a:cubicBezTo>
                      <a:pt x="236" y="214"/>
                      <a:pt x="235" y="217"/>
                      <a:pt x="234" y="220"/>
                    </a:cubicBezTo>
                    <a:cubicBezTo>
                      <a:pt x="239" y="222"/>
                      <a:pt x="239" y="222"/>
                      <a:pt x="239" y="222"/>
                    </a:cubicBezTo>
                    <a:cubicBezTo>
                      <a:pt x="238" y="226"/>
                      <a:pt x="236" y="229"/>
                      <a:pt x="234" y="232"/>
                    </a:cubicBezTo>
                    <a:cubicBezTo>
                      <a:pt x="226" y="227"/>
                      <a:pt x="226" y="227"/>
                      <a:pt x="226" y="227"/>
                    </a:cubicBezTo>
                    <a:cubicBezTo>
                      <a:pt x="219" y="238"/>
                      <a:pt x="206" y="245"/>
                      <a:pt x="191" y="245"/>
                    </a:cubicBezTo>
                    <a:cubicBezTo>
                      <a:pt x="176" y="245"/>
                      <a:pt x="163" y="237"/>
                      <a:pt x="156" y="226"/>
                    </a:cubicBezTo>
                    <a:cubicBezTo>
                      <a:pt x="153" y="228"/>
                      <a:pt x="153" y="228"/>
                      <a:pt x="153" y="228"/>
                    </a:cubicBezTo>
                    <a:cubicBezTo>
                      <a:pt x="152" y="226"/>
                      <a:pt x="151" y="225"/>
                      <a:pt x="150" y="223"/>
                    </a:cubicBezTo>
                    <a:cubicBezTo>
                      <a:pt x="154" y="222"/>
                      <a:pt x="154" y="222"/>
                      <a:pt x="154" y="222"/>
                    </a:cubicBezTo>
                    <a:cubicBezTo>
                      <a:pt x="151" y="216"/>
                      <a:pt x="150" y="210"/>
                      <a:pt x="150" y="204"/>
                    </a:cubicBezTo>
                    <a:cubicBezTo>
                      <a:pt x="150" y="203"/>
                      <a:pt x="150" y="203"/>
                      <a:pt x="150" y="203"/>
                    </a:cubicBezTo>
                    <a:cubicBezTo>
                      <a:pt x="140" y="202"/>
                      <a:pt x="140" y="202"/>
                      <a:pt x="140" y="202"/>
                    </a:cubicBezTo>
                    <a:cubicBezTo>
                      <a:pt x="140" y="202"/>
                      <a:pt x="140" y="202"/>
                      <a:pt x="140" y="202"/>
                    </a:cubicBezTo>
                    <a:cubicBezTo>
                      <a:pt x="146" y="202"/>
                      <a:pt x="146" y="202"/>
                      <a:pt x="146" y="202"/>
                    </a:cubicBezTo>
                    <a:cubicBezTo>
                      <a:pt x="146" y="200"/>
                      <a:pt x="146" y="198"/>
                      <a:pt x="147" y="196"/>
                    </a:cubicBezTo>
                    <a:cubicBezTo>
                      <a:pt x="141" y="195"/>
                      <a:pt x="141" y="195"/>
                      <a:pt x="141" y="195"/>
                    </a:cubicBezTo>
                    <a:cubicBezTo>
                      <a:pt x="141" y="193"/>
                      <a:pt x="141" y="191"/>
                      <a:pt x="142" y="190"/>
                    </a:cubicBezTo>
                    <a:cubicBezTo>
                      <a:pt x="148" y="191"/>
                      <a:pt x="148" y="191"/>
                      <a:pt x="148" y="191"/>
                    </a:cubicBezTo>
                    <a:cubicBezTo>
                      <a:pt x="148" y="189"/>
                      <a:pt x="149" y="186"/>
                      <a:pt x="151" y="184"/>
                    </a:cubicBezTo>
                    <a:cubicBezTo>
                      <a:pt x="145" y="181"/>
                      <a:pt x="145" y="181"/>
                      <a:pt x="145" y="181"/>
                    </a:cubicBezTo>
                    <a:cubicBezTo>
                      <a:pt x="147" y="178"/>
                      <a:pt x="149" y="175"/>
                      <a:pt x="151" y="172"/>
                    </a:cubicBezTo>
                    <a:cubicBezTo>
                      <a:pt x="156" y="175"/>
                      <a:pt x="156" y="175"/>
                      <a:pt x="156" y="175"/>
                    </a:cubicBezTo>
                    <a:cubicBezTo>
                      <a:pt x="157" y="173"/>
                      <a:pt x="159" y="172"/>
                      <a:pt x="161" y="170"/>
                    </a:cubicBezTo>
                    <a:cubicBezTo>
                      <a:pt x="164" y="173"/>
                      <a:pt x="164" y="173"/>
                      <a:pt x="164" y="173"/>
                    </a:cubicBezTo>
                    <a:moveTo>
                      <a:pt x="169" y="163"/>
                    </a:moveTo>
                    <a:cubicBezTo>
                      <a:pt x="166" y="157"/>
                      <a:pt x="166" y="157"/>
                      <a:pt x="166" y="157"/>
                    </a:cubicBezTo>
                    <a:cubicBezTo>
                      <a:pt x="172" y="153"/>
                      <a:pt x="178" y="151"/>
                      <a:pt x="186" y="151"/>
                    </a:cubicBezTo>
                    <a:cubicBezTo>
                      <a:pt x="186" y="152"/>
                      <a:pt x="186" y="152"/>
                      <a:pt x="186" y="152"/>
                    </a:cubicBezTo>
                    <a:cubicBezTo>
                      <a:pt x="185" y="152"/>
                      <a:pt x="185" y="152"/>
                      <a:pt x="184" y="152"/>
                    </a:cubicBezTo>
                    <a:cubicBezTo>
                      <a:pt x="184" y="153"/>
                      <a:pt x="184" y="153"/>
                      <a:pt x="184" y="153"/>
                    </a:cubicBezTo>
                    <a:cubicBezTo>
                      <a:pt x="184" y="153"/>
                      <a:pt x="184" y="153"/>
                      <a:pt x="184" y="153"/>
                    </a:cubicBezTo>
                    <a:cubicBezTo>
                      <a:pt x="185" y="158"/>
                      <a:pt x="185" y="158"/>
                      <a:pt x="185" y="158"/>
                    </a:cubicBezTo>
                    <a:cubicBezTo>
                      <a:pt x="179" y="159"/>
                      <a:pt x="174" y="161"/>
                      <a:pt x="169" y="163"/>
                    </a:cubicBezTo>
                    <a:moveTo>
                      <a:pt x="165" y="156"/>
                    </a:moveTo>
                    <a:cubicBezTo>
                      <a:pt x="164" y="153"/>
                      <a:pt x="164" y="153"/>
                      <a:pt x="164" y="153"/>
                    </a:cubicBezTo>
                    <a:cubicBezTo>
                      <a:pt x="170" y="149"/>
                      <a:pt x="178" y="147"/>
                      <a:pt x="185" y="146"/>
                    </a:cubicBezTo>
                    <a:cubicBezTo>
                      <a:pt x="185" y="148"/>
                      <a:pt x="185" y="148"/>
                      <a:pt x="185" y="148"/>
                    </a:cubicBezTo>
                    <a:cubicBezTo>
                      <a:pt x="185" y="148"/>
                      <a:pt x="185" y="148"/>
                      <a:pt x="185" y="148"/>
                    </a:cubicBezTo>
                    <a:cubicBezTo>
                      <a:pt x="185" y="149"/>
                      <a:pt x="185" y="149"/>
                      <a:pt x="185" y="149"/>
                    </a:cubicBezTo>
                    <a:cubicBezTo>
                      <a:pt x="185" y="149"/>
                      <a:pt x="185" y="149"/>
                      <a:pt x="185" y="149"/>
                    </a:cubicBezTo>
                    <a:cubicBezTo>
                      <a:pt x="178" y="150"/>
                      <a:pt x="171" y="152"/>
                      <a:pt x="165" y="156"/>
                    </a:cubicBezTo>
                    <a:moveTo>
                      <a:pt x="191" y="141"/>
                    </a:moveTo>
                    <a:cubicBezTo>
                      <a:pt x="189" y="141"/>
                      <a:pt x="187" y="141"/>
                      <a:pt x="185" y="141"/>
                    </a:cubicBezTo>
                    <a:cubicBezTo>
                      <a:pt x="185" y="146"/>
                      <a:pt x="185" y="146"/>
                      <a:pt x="185" y="146"/>
                    </a:cubicBezTo>
                    <a:cubicBezTo>
                      <a:pt x="178" y="147"/>
                      <a:pt x="170" y="149"/>
                      <a:pt x="163" y="153"/>
                    </a:cubicBezTo>
                    <a:cubicBezTo>
                      <a:pt x="161" y="149"/>
                      <a:pt x="161" y="149"/>
                      <a:pt x="161" y="149"/>
                    </a:cubicBezTo>
                    <a:cubicBezTo>
                      <a:pt x="157" y="151"/>
                      <a:pt x="153" y="154"/>
                      <a:pt x="150" y="157"/>
                    </a:cubicBezTo>
                    <a:cubicBezTo>
                      <a:pt x="153" y="160"/>
                      <a:pt x="153" y="160"/>
                      <a:pt x="153" y="160"/>
                    </a:cubicBezTo>
                    <a:cubicBezTo>
                      <a:pt x="140" y="171"/>
                      <a:pt x="134" y="187"/>
                      <a:pt x="133" y="202"/>
                    </a:cubicBezTo>
                    <a:cubicBezTo>
                      <a:pt x="129" y="202"/>
                      <a:pt x="129" y="202"/>
                      <a:pt x="129" y="202"/>
                    </a:cubicBezTo>
                    <a:cubicBezTo>
                      <a:pt x="129" y="203"/>
                      <a:pt x="129" y="203"/>
                      <a:pt x="129" y="204"/>
                    </a:cubicBezTo>
                    <a:cubicBezTo>
                      <a:pt x="129" y="214"/>
                      <a:pt x="131" y="223"/>
                      <a:pt x="135" y="231"/>
                    </a:cubicBezTo>
                    <a:cubicBezTo>
                      <a:pt x="139" y="229"/>
                      <a:pt x="139" y="229"/>
                      <a:pt x="139" y="229"/>
                    </a:cubicBezTo>
                    <a:cubicBezTo>
                      <a:pt x="140" y="231"/>
                      <a:pt x="141" y="233"/>
                      <a:pt x="142" y="234"/>
                    </a:cubicBezTo>
                    <a:cubicBezTo>
                      <a:pt x="138" y="237"/>
                      <a:pt x="138" y="237"/>
                      <a:pt x="138" y="237"/>
                    </a:cubicBezTo>
                    <a:cubicBezTo>
                      <a:pt x="149" y="255"/>
                      <a:pt x="169" y="267"/>
                      <a:pt x="191" y="267"/>
                    </a:cubicBezTo>
                    <a:cubicBezTo>
                      <a:pt x="213" y="267"/>
                      <a:pt x="233" y="255"/>
                      <a:pt x="244" y="238"/>
                    </a:cubicBezTo>
                    <a:cubicBezTo>
                      <a:pt x="240" y="236"/>
                      <a:pt x="240" y="236"/>
                      <a:pt x="240" y="236"/>
                    </a:cubicBezTo>
                    <a:cubicBezTo>
                      <a:pt x="245" y="229"/>
                      <a:pt x="247" y="221"/>
                      <a:pt x="249" y="213"/>
                    </a:cubicBezTo>
                    <a:cubicBezTo>
                      <a:pt x="253" y="214"/>
                      <a:pt x="253" y="214"/>
                      <a:pt x="253" y="214"/>
                    </a:cubicBezTo>
                    <a:cubicBezTo>
                      <a:pt x="254" y="211"/>
                      <a:pt x="254" y="207"/>
                      <a:pt x="254" y="204"/>
                    </a:cubicBezTo>
                    <a:cubicBezTo>
                      <a:pt x="254" y="191"/>
                      <a:pt x="250" y="178"/>
                      <a:pt x="243" y="168"/>
                    </a:cubicBezTo>
                    <a:cubicBezTo>
                      <a:pt x="239" y="171"/>
                      <a:pt x="239" y="171"/>
                      <a:pt x="239" y="171"/>
                    </a:cubicBezTo>
                    <a:cubicBezTo>
                      <a:pt x="239" y="170"/>
                      <a:pt x="238" y="169"/>
                      <a:pt x="238" y="169"/>
                    </a:cubicBezTo>
                    <a:cubicBezTo>
                      <a:pt x="237" y="168"/>
                      <a:pt x="236" y="167"/>
                      <a:pt x="235" y="166"/>
                    </a:cubicBezTo>
                    <a:cubicBezTo>
                      <a:pt x="239" y="163"/>
                      <a:pt x="239" y="163"/>
                      <a:pt x="239" y="163"/>
                    </a:cubicBezTo>
                    <a:cubicBezTo>
                      <a:pt x="227" y="149"/>
                      <a:pt x="210" y="141"/>
                      <a:pt x="191" y="141"/>
                    </a:cubicBezTo>
                    <a:moveTo>
                      <a:pt x="242" y="142"/>
                    </a:moveTo>
                    <a:cubicBezTo>
                      <a:pt x="242" y="142"/>
                      <a:pt x="242" y="142"/>
                      <a:pt x="242" y="142"/>
                    </a:cubicBezTo>
                    <a:cubicBezTo>
                      <a:pt x="242" y="142"/>
                      <a:pt x="242" y="142"/>
                      <a:pt x="242" y="142"/>
                    </a:cubicBezTo>
                    <a:cubicBezTo>
                      <a:pt x="242" y="141"/>
                      <a:pt x="242" y="141"/>
                      <a:pt x="242" y="141"/>
                    </a:cubicBezTo>
                    <a:cubicBezTo>
                      <a:pt x="242" y="141"/>
                      <a:pt x="242" y="141"/>
                      <a:pt x="242" y="141"/>
                    </a:cubicBezTo>
                    <a:cubicBezTo>
                      <a:pt x="242" y="141"/>
                      <a:pt x="242" y="141"/>
                      <a:pt x="242" y="141"/>
                    </a:cubicBezTo>
                    <a:cubicBezTo>
                      <a:pt x="242" y="141"/>
                      <a:pt x="242" y="141"/>
                      <a:pt x="242" y="141"/>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3" y="141"/>
                      <a:pt x="243" y="141"/>
                      <a:pt x="243" y="141"/>
                    </a:cubicBezTo>
                    <a:cubicBezTo>
                      <a:pt x="243" y="141"/>
                      <a:pt x="243" y="141"/>
                      <a:pt x="243" y="141"/>
                    </a:cubicBezTo>
                    <a:cubicBezTo>
                      <a:pt x="243" y="141"/>
                      <a:pt x="243" y="141"/>
                      <a:pt x="243" y="141"/>
                    </a:cubicBezTo>
                    <a:cubicBezTo>
                      <a:pt x="243" y="142"/>
                      <a:pt x="243" y="142"/>
                      <a:pt x="243" y="142"/>
                    </a:cubicBezTo>
                    <a:cubicBezTo>
                      <a:pt x="242" y="142"/>
                      <a:pt x="242" y="142"/>
                      <a:pt x="242" y="142"/>
                    </a:cubicBezTo>
                    <a:cubicBezTo>
                      <a:pt x="242" y="142"/>
                      <a:pt x="242" y="142"/>
                      <a:pt x="242" y="142"/>
                    </a:cubicBezTo>
                    <a:moveTo>
                      <a:pt x="243" y="140"/>
                    </a:moveTo>
                    <a:cubicBezTo>
                      <a:pt x="242" y="141"/>
                      <a:pt x="242" y="141"/>
                      <a:pt x="242" y="141"/>
                    </a:cubicBezTo>
                    <a:cubicBezTo>
                      <a:pt x="241" y="141"/>
                      <a:pt x="241" y="141"/>
                      <a:pt x="241" y="141"/>
                    </a:cubicBezTo>
                    <a:cubicBezTo>
                      <a:pt x="242" y="142"/>
                      <a:pt x="242" y="142"/>
                      <a:pt x="242" y="142"/>
                    </a:cubicBezTo>
                    <a:cubicBezTo>
                      <a:pt x="242" y="142"/>
                      <a:pt x="242" y="142"/>
                      <a:pt x="242" y="142"/>
                    </a:cubicBezTo>
                    <a:cubicBezTo>
                      <a:pt x="243" y="142"/>
                      <a:pt x="243" y="142"/>
                      <a:pt x="243" y="142"/>
                    </a:cubicBezTo>
                    <a:cubicBezTo>
                      <a:pt x="244" y="141"/>
                      <a:pt x="244" y="141"/>
                      <a:pt x="244" y="141"/>
                    </a:cubicBezTo>
                    <a:cubicBezTo>
                      <a:pt x="243" y="140"/>
                      <a:pt x="243" y="140"/>
                      <a:pt x="243" y="140"/>
                    </a:cubicBezTo>
                    <a:cubicBezTo>
                      <a:pt x="243" y="140"/>
                      <a:pt x="243" y="140"/>
                      <a:pt x="243" y="140"/>
                    </a:cubicBezTo>
                    <a:moveTo>
                      <a:pt x="140" y="140"/>
                    </a:moveTo>
                    <a:cubicBezTo>
                      <a:pt x="140" y="140"/>
                      <a:pt x="140" y="140"/>
                      <a:pt x="140" y="140"/>
                    </a:cubicBezTo>
                    <a:cubicBezTo>
                      <a:pt x="140" y="140"/>
                      <a:pt x="140" y="140"/>
                      <a:pt x="140" y="140"/>
                    </a:cubicBezTo>
                    <a:cubicBezTo>
                      <a:pt x="140" y="140"/>
                      <a:pt x="140" y="140"/>
                      <a:pt x="140" y="140"/>
                    </a:cubicBezTo>
                    <a:cubicBezTo>
                      <a:pt x="140" y="140"/>
                      <a:pt x="140" y="140"/>
                      <a:pt x="140" y="140"/>
                    </a:cubicBezTo>
                    <a:cubicBezTo>
                      <a:pt x="140" y="141"/>
                      <a:pt x="140" y="141"/>
                      <a:pt x="140" y="141"/>
                    </a:cubicBezTo>
                    <a:cubicBezTo>
                      <a:pt x="140" y="141"/>
                      <a:pt x="140" y="141"/>
                      <a:pt x="140" y="141"/>
                    </a:cubicBezTo>
                    <a:cubicBezTo>
                      <a:pt x="140" y="140"/>
                      <a:pt x="140" y="140"/>
                      <a:pt x="140" y="140"/>
                    </a:cubicBezTo>
                    <a:cubicBezTo>
                      <a:pt x="141" y="142"/>
                      <a:pt x="141" y="142"/>
                      <a:pt x="141" y="142"/>
                    </a:cubicBezTo>
                    <a:cubicBezTo>
                      <a:pt x="141" y="142"/>
                      <a:pt x="141" y="142"/>
                      <a:pt x="141" y="142"/>
                    </a:cubicBezTo>
                    <a:cubicBezTo>
                      <a:pt x="141" y="142"/>
                      <a:pt x="141" y="142"/>
                      <a:pt x="141" y="142"/>
                    </a:cubicBezTo>
                    <a:cubicBezTo>
                      <a:pt x="142" y="141"/>
                      <a:pt x="142" y="141"/>
                      <a:pt x="142" y="141"/>
                    </a:cubicBezTo>
                    <a:cubicBezTo>
                      <a:pt x="142" y="141"/>
                      <a:pt x="142" y="141"/>
                      <a:pt x="142" y="141"/>
                    </a:cubicBezTo>
                    <a:cubicBezTo>
                      <a:pt x="141" y="141"/>
                      <a:pt x="141" y="141"/>
                      <a:pt x="141" y="141"/>
                    </a:cubicBezTo>
                    <a:cubicBezTo>
                      <a:pt x="140" y="140"/>
                      <a:pt x="140" y="140"/>
                      <a:pt x="140" y="140"/>
                    </a:cubicBezTo>
                    <a:moveTo>
                      <a:pt x="126" y="140"/>
                    </a:moveTo>
                    <a:cubicBezTo>
                      <a:pt x="125" y="140"/>
                      <a:pt x="125" y="141"/>
                      <a:pt x="124" y="142"/>
                    </a:cubicBezTo>
                    <a:cubicBezTo>
                      <a:pt x="125" y="142"/>
                      <a:pt x="125" y="142"/>
                      <a:pt x="125" y="142"/>
                    </a:cubicBezTo>
                    <a:cubicBezTo>
                      <a:pt x="125" y="142"/>
                      <a:pt x="126" y="141"/>
                      <a:pt x="127" y="140"/>
                    </a:cubicBezTo>
                    <a:cubicBezTo>
                      <a:pt x="126" y="140"/>
                      <a:pt x="126" y="140"/>
                      <a:pt x="126" y="140"/>
                    </a:cubicBezTo>
                    <a:moveTo>
                      <a:pt x="257" y="140"/>
                    </a:moveTo>
                    <a:cubicBezTo>
                      <a:pt x="256" y="140"/>
                      <a:pt x="256" y="140"/>
                      <a:pt x="256" y="140"/>
                    </a:cubicBezTo>
                    <a:cubicBezTo>
                      <a:pt x="257" y="141"/>
                      <a:pt x="258" y="142"/>
                      <a:pt x="258" y="142"/>
                    </a:cubicBezTo>
                    <a:cubicBezTo>
                      <a:pt x="259" y="142"/>
                      <a:pt x="259" y="142"/>
                      <a:pt x="259" y="142"/>
                    </a:cubicBezTo>
                    <a:cubicBezTo>
                      <a:pt x="258" y="141"/>
                      <a:pt x="257" y="140"/>
                      <a:pt x="257" y="140"/>
                    </a:cubicBezTo>
                    <a:moveTo>
                      <a:pt x="239" y="138"/>
                    </a:moveTo>
                    <a:cubicBezTo>
                      <a:pt x="239" y="138"/>
                      <a:pt x="239" y="138"/>
                      <a:pt x="239" y="138"/>
                    </a:cubicBezTo>
                    <a:cubicBezTo>
                      <a:pt x="239" y="138"/>
                      <a:pt x="239" y="138"/>
                      <a:pt x="239" y="138"/>
                    </a:cubicBezTo>
                    <a:cubicBezTo>
                      <a:pt x="239" y="139"/>
                      <a:pt x="239" y="139"/>
                      <a:pt x="239" y="139"/>
                    </a:cubicBezTo>
                    <a:cubicBezTo>
                      <a:pt x="238" y="139"/>
                      <a:pt x="238" y="139"/>
                      <a:pt x="238" y="139"/>
                    </a:cubicBezTo>
                    <a:cubicBezTo>
                      <a:pt x="238" y="139"/>
                      <a:pt x="238" y="139"/>
                      <a:pt x="238" y="139"/>
                    </a:cubicBezTo>
                    <a:cubicBezTo>
                      <a:pt x="239" y="140"/>
                      <a:pt x="239" y="140"/>
                      <a:pt x="239" y="140"/>
                    </a:cubicBezTo>
                    <a:cubicBezTo>
                      <a:pt x="239" y="140"/>
                      <a:pt x="239" y="140"/>
                      <a:pt x="239" y="140"/>
                    </a:cubicBezTo>
                    <a:cubicBezTo>
                      <a:pt x="239" y="139"/>
                      <a:pt x="239" y="139"/>
                      <a:pt x="239" y="139"/>
                    </a:cubicBezTo>
                    <a:cubicBezTo>
                      <a:pt x="240" y="138"/>
                      <a:pt x="240" y="138"/>
                      <a:pt x="240" y="138"/>
                    </a:cubicBezTo>
                    <a:cubicBezTo>
                      <a:pt x="240" y="138"/>
                      <a:pt x="240" y="138"/>
                      <a:pt x="240" y="138"/>
                    </a:cubicBezTo>
                    <a:cubicBezTo>
                      <a:pt x="240" y="138"/>
                      <a:pt x="240" y="138"/>
                      <a:pt x="240" y="138"/>
                    </a:cubicBezTo>
                    <a:cubicBezTo>
                      <a:pt x="240" y="138"/>
                      <a:pt x="240" y="138"/>
                      <a:pt x="240" y="138"/>
                    </a:cubicBezTo>
                    <a:cubicBezTo>
                      <a:pt x="239" y="138"/>
                      <a:pt x="239" y="138"/>
                      <a:pt x="239" y="138"/>
                    </a:cubicBezTo>
                    <a:cubicBezTo>
                      <a:pt x="239" y="138"/>
                      <a:pt x="239" y="138"/>
                      <a:pt x="239" y="138"/>
                    </a:cubicBezTo>
                    <a:moveTo>
                      <a:pt x="144" y="137"/>
                    </a:moveTo>
                    <a:cubicBezTo>
                      <a:pt x="143" y="137"/>
                      <a:pt x="143" y="137"/>
                      <a:pt x="143" y="137"/>
                    </a:cubicBezTo>
                    <a:cubicBezTo>
                      <a:pt x="143" y="137"/>
                      <a:pt x="143" y="137"/>
                      <a:pt x="143" y="137"/>
                    </a:cubicBezTo>
                    <a:cubicBezTo>
                      <a:pt x="143" y="138"/>
                      <a:pt x="143" y="138"/>
                      <a:pt x="143" y="138"/>
                    </a:cubicBezTo>
                    <a:cubicBezTo>
                      <a:pt x="143" y="138"/>
                      <a:pt x="143" y="138"/>
                      <a:pt x="143" y="138"/>
                    </a:cubicBezTo>
                    <a:cubicBezTo>
                      <a:pt x="143" y="138"/>
                      <a:pt x="143" y="138"/>
                      <a:pt x="143" y="138"/>
                    </a:cubicBezTo>
                    <a:cubicBezTo>
                      <a:pt x="143" y="138"/>
                      <a:pt x="143" y="138"/>
                      <a:pt x="143" y="138"/>
                    </a:cubicBezTo>
                    <a:cubicBezTo>
                      <a:pt x="144" y="138"/>
                      <a:pt x="144" y="138"/>
                      <a:pt x="144" y="138"/>
                    </a:cubicBezTo>
                    <a:cubicBezTo>
                      <a:pt x="144" y="139"/>
                      <a:pt x="144" y="139"/>
                      <a:pt x="144" y="139"/>
                    </a:cubicBezTo>
                    <a:cubicBezTo>
                      <a:pt x="144" y="139"/>
                      <a:pt x="144" y="139"/>
                      <a:pt x="144" y="139"/>
                    </a:cubicBezTo>
                    <a:cubicBezTo>
                      <a:pt x="144" y="139"/>
                      <a:pt x="144" y="139"/>
                      <a:pt x="144" y="139"/>
                    </a:cubicBezTo>
                    <a:cubicBezTo>
                      <a:pt x="145" y="139"/>
                      <a:pt x="145" y="139"/>
                      <a:pt x="145" y="139"/>
                    </a:cubicBezTo>
                    <a:cubicBezTo>
                      <a:pt x="145" y="139"/>
                      <a:pt x="145" y="139"/>
                      <a:pt x="145" y="139"/>
                    </a:cubicBezTo>
                    <a:cubicBezTo>
                      <a:pt x="145" y="139"/>
                      <a:pt x="145" y="139"/>
                      <a:pt x="145" y="139"/>
                    </a:cubicBezTo>
                    <a:cubicBezTo>
                      <a:pt x="144" y="137"/>
                      <a:pt x="144" y="137"/>
                      <a:pt x="144" y="137"/>
                    </a:cubicBezTo>
                    <a:moveTo>
                      <a:pt x="129" y="136"/>
                    </a:moveTo>
                    <a:cubicBezTo>
                      <a:pt x="129" y="137"/>
                      <a:pt x="128" y="138"/>
                      <a:pt x="127" y="138"/>
                    </a:cubicBezTo>
                    <a:cubicBezTo>
                      <a:pt x="128" y="139"/>
                      <a:pt x="128" y="139"/>
                      <a:pt x="128" y="139"/>
                    </a:cubicBezTo>
                    <a:cubicBezTo>
                      <a:pt x="129" y="138"/>
                      <a:pt x="129" y="138"/>
                      <a:pt x="130" y="137"/>
                    </a:cubicBezTo>
                    <a:cubicBezTo>
                      <a:pt x="129" y="136"/>
                      <a:pt x="129" y="136"/>
                      <a:pt x="129" y="136"/>
                    </a:cubicBezTo>
                    <a:moveTo>
                      <a:pt x="253" y="136"/>
                    </a:moveTo>
                    <a:cubicBezTo>
                      <a:pt x="253" y="137"/>
                      <a:pt x="253" y="137"/>
                      <a:pt x="253" y="137"/>
                    </a:cubicBezTo>
                    <a:cubicBezTo>
                      <a:pt x="253" y="138"/>
                      <a:pt x="254" y="138"/>
                      <a:pt x="255" y="139"/>
                    </a:cubicBezTo>
                    <a:cubicBezTo>
                      <a:pt x="256" y="138"/>
                      <a:pt x="256" y="138"/>
                      <a:pt x="256" y="138"/>
                    </a:cubicBezTo>
                    <a:cubicBezTo>
                      <a:pt x="255" y="138"/>
                      <a:pt x="254" y="137"/>
                      <a:pt x="253" y="136"/>
                    </a:cubicBezTo>
                    <a:moveTo>
                      <a:pt x="235" y="137"/>
                    </a:moveTo>
                    <a:cubicBezTo>
                      <a:pt x="235" y="137"/>
                      <a:pt x="235" y="137"/>
                      <a:pt x="235" y="137"/>
                    </a:cubicBezTo>
                    <a:cubicBezTo>
                      <a:pt x="235" y="137"/>
                      <a:pt x="235" y="137"/>
                      <a:pt x="235" y="137"/>
                    </a:cubicBezTo>
                    <a:cubicBezTo>
                      <a:pt x="235" y="137"/>
                      <a:pt x="235" y="137"/>
                      <a:pt x="235" y="137"/>
                    </a:cubicBezTo>
                    <a:cubicBezTo>
                      <a:pt x="235" y="136"/>
                      <a:pt x="235" y="136"/>
                      <a:pt x="235" y="136"/>
                    </a:cubicBezTo>
                    <a:cubicBezTo>
                      <a:pt x="235" y="136"/>
                      <a:pt x="235" y="136"/>
                      <a:pt x="235" y="136"/>
                    </a:cubicBezTo>
                    <a:cubicBezTo>
                      <a:pt x="236" y="136"/>
                      <a:pt x="236" y="136"/>
                      <a:pt x="236" y="136"/>
                    </a:cubicBezTo>
                    <a:cubicBezTo>
                      <a:pt x="236" y="135"/>
                      <a:pt x="236" y="135"/>
                      <a:pt x="236" y="135"/>
                    </a:cubicBezTo>
                    <a:cubicBezTo>
                      <a:pt x="236" y="135"/>
                      <a:pt x="236" y="135"/>
                      <a:pt x="236" y="135"/>
                    </a:cubicBezTo>
                    <a:cubicBezTo>
                      <a:pt x="236" y="135"/>
                      <a:pt x="236" y="135"/>
                      <a:pt x="236" y="135"/>
                    </a:cubicBezTo>
                    <a:cubicBezTo>
                      <a:pt x="236" y="136"/>
                      <a:pt x="236" y="136"/>
                      <a:pt x="236" y="136"/>
                    </a:cubicBezTo>
                    <a:cubicBezTo>
                      <a:pt x="236" y="136"/>
                      <a:pt x="236" y="136"/>
                      <a:pt x="236" y="136"/>
                    </a:cubicBezTo>
                    <a:cubicBezTo>
                      <a:pt x="236" y="136"/>
                      <a:pt x="236" y="136"/>
                      <a:pt x="236" y="136"/>
                    </a:cubicBezTo>
                    <a:cubicBezTo>
                      <a:pt x="236" y="136"/>
                      <a:pt x="236" y="136"/>
                      <a:pt x="236" y="136"/>
                    </a:cubicBezTo>
                    <a:cubicBezTo>
                      <a:pt x="236" y="137"/>
                      <a:pt x="236" y="137"/>
                      <a:pt x="236" y="137"/>
                    </a:cubicBezTo>
                    <a:cubicBezTo>
                      <a:pt x="236" y="137"/>
                      <a:pt x="236" y="137"/>
                      <a:pt x="236" y="137"/>
                    </a:cubicBezTo>
                    <a:cubicBezTo>
                      <a:pt x="235" y="137"/>
                      <a:pt x="235" y="137"/>
                      <a:pt x="235" y="137"/>
                    </a:cubicBezTo>
                    <a:moveTo>
                      <a:pt x="236" y="135"/>
                    </a:moveTo>
                    <a:cubicBezTo>
                      <a:pt x="235" y="136"/>
                      <a:pt x="235" y="136"/>
                      <a:pt x="235" y="136"/>
                    </a:cubicBezTo>
                    <a:cubicBezTo>
                      <a:pt x="235" y="137"/>
                      <a:pt x="235" y="137"/>
                      <a:pt x="235" y="137"/>
                    </a:cubicBezTo>
                    <a:cubicBezTo>
                      <a:pt x="235" y="137"/>
                      <a:pt x="235" y="137"/>
                      <a:pt x="235" y="137"/>
                    </a:cubicBezTo>
                    <a:cubicBezTo>
                      <a:pt x="236" y="137"/>
                      <a:pt x="236" y="137"/>
                      <a:pt x="236" y="137"/>
                    </a:cubicBezTo>
                    <a:cubicBezTo>
                      <a:pt x="236" y="137"/>
                      <a:pt x="236" y="137"/>
                      <a:pt x="236" y="137"/>
                    </a:cubicBezTo>
                    <a:cubicBezTo>
                      <a:pt x="237" y="136"/>
                      <a:pt x="237" y="136"/>
                      <a:pt x="237" y="136"/>
                    </a:cubicBezTo>
                    <a:cubicBezTo>
                      <a:pt x="236" y="135"/>
                      <a:pt x="236" y="135"/>
                      <a:pt x="236" y="135"/>
                    </a:cubicBezTo>
                    <a:cubicBezTo>
                      <a:pt x="236" y="135"/>
                      <a:pt x="236" y="135"/>
                      <a:pt x="236" y="135"/>
                    </a:cubicBezTo>
                    <a:moveTo>
                      <a:pt x="147" y="135"/>
                    </a:move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5"/>
                      <a:pt x="147" y="135"/>
                      <a:pt x="147" y="135"/>
                    </a:cubicBezTo>
                    <a:cubicBezTo>
                      <a:pt x="147" y="136"/>
                      <a:pt x="147" y="136"/>
                      <a:pt x="147" y="136"/>
                    </a:cubicBezTo>
                    <a:cubicBezTo>
                      <a:pt x="147" y="135"/>
                      <a:pt x="147" y="135"/>
                      <a:pt x="147" y="135"/>
                    </a:cubicBezTo>
                    <a:cubicBezTo>
                      <a:pt x="148" y="137"/>
                      <a:pt x="148" y="137"/>
                      <a:pt x="148" y="137"/>
                    </a:cubicBezTo>
                    <a:cubicBezTo>
                      <a:pt x="148" y="137"/>
                      <a:pt x="148" y="137"/>
                      <a:pt x="148" y="137"/>
                    </a:cubicBezTo>
                    <a:cubicBezTo>
                      <a:pt x="148" y="137"/>
                      <a:pt x="148" y="137"/>
                      <a:pt x="148" y="137"/>
                    </a:cubicBezTo>
                    <a:cubicBezTo>
                      <a:pt x="149" y="136"/>
                      <a:pt x="149" y="136"/>
                      <a:pt x="149" y="136"/>
                    </a:cubicBezTo>
                    <a:cubicBezTo>
                      <a:pt x="149" y="136"/>
                      <a:pt x="149" y="136"/>
                      <a:pt x="149" y="136"/>
                    </a:cubicBezTo>
                    <a:cubicBezTo>
                      <a:pt x="148" y="136"/>
                      <a:pt x="148" y="136"/>
                      <a:pt x="148" y="136"/>
                    </a:cubicBezTo>
                    <a:cubicBezTo>
                      <a:pt x="147" y="135"/>
                      <a:pt x="147" y="135"/>
                      <a:pt x="147" y="135"/>
                    </a:cubicBezTo>
                    <a:moveTo>
                      <a:pt x="129" y="134"/>
                    </a:moveTo>
                    <a:cubicBezTo>
                      <a:pt x="128" y="134"/>
                      <a:pt x="128" y="134"/>
                      <a:pt x="128" y="134"/>
                    </a:cubicBezTo>
                    <a:cubicBezTo>
                      <a:pt x="126" y="135"/>
                      <a:pt x="125" y="137"/>
                      <a:pt x="123" y="138"/>
                    </a:cubicBezTo>
                    <a:cubicBezTo>
                      <a:pt x="123" y="139"/>
                      <a:pt x="123" y="139"/>
                      <a:pt x="123" y="139"/>
                    </a:cubicBezTo>
                    <a:cubicBezTo>
                      <a:pt x="125" y="137"/>
                      <a:pt x="127" y="135"/>
                      <a:pt x="129" y="134"/>
                    </a:cubicBezTo>
                    <a:moveTo>
                      <a:pt x="133" y="134"/>
                    </a:moveTo>
                    <a:cubicBezTo>
                      <a:pt x="133" y="134"/>
                      <a:pt x="133" y="134"/>
                      <a:pt x="133" y="134"/>
                    </a:cubicBezTo>
                    <a:cubicBezTo>
                      <a:pt x="132" y="134"/>
                      <a:pt x="131" y="135"/>
                      <a:pt x="131" y="135"/>
                    </a:cubicBezTo>
                    <a:cubicBezTo>
                      <a:pt x="131" y="136"/>
                      <a:pt x="131" y="136"/>
                      <a:pt x="131" y="136"/>
                    </a:cubicBezTo>
                    <a:cubicBezTo>
                      <a:pt x="132" y="135"/>
                      <a:pt x="133" y="135"/>
                      <a:pt x="134" y="134"/>
                    </a:cubicBezTo>
                    <a:cubicBezTo>
                      <a:pt x="133" y="134"/>
                      <a:pt x="133" y="134"/>
                      <a:pt x="133" y="134"/>
                    </a:cubicBezTo>
                    <a:moveTo>
                      <a:pt x="152" y="134"/>
                    </a:move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1" y="135"/>
                      <a:pt x="151" y="135"/>
                      <a:pt x="151" y="135"/>
                    </a:cubicBezTo>
                    <a:cubicBezTo>
                      <a:pt x="151" y="134"/>
                      <a:pt x="151" y="134"/>
                      <a:pt x="151" y="134"/>
                    </a:cubicBezTo>
                    <a:cubicBezTo>
                      <a:pt x="151" y="134"/>
                      <a:pt x="151" y="134"/>
                      <a:pt x="151" y="134"/>
                    </a:cubicBezTo>
                    <a:cubicBezTo>
                      <a:pt x="151" y="134"/>
                      <a:pt x="151" y="134"/>
                      <a:pt x="151" y="134"/>
                    </a:cubicBezTo>
                    <a:cubicBezTo>
                      <a:pt x="151" y="134"/>
                      <a:pt x="151" y="134"/>
                      <a:pt x="151" y="134"/>
                    </a:cubicBezTo>
                    <a:cubicBezTo>
                      <a:pt x="150" y="134"/>
                      <a:pt x="150" y="134"/>
                      <a:pt x="150" y="134"/>
                    </a:cubicBezTo>
                    <a:cubicBezTo>
                      <a:pt x="150" y="134"/>
                      <a:pt x="150" y="134"/>
                      <a:pt x="150" y="134"/>
                    </a:cubicBezTo>
                    <a:cubicBezTo>
                      <a:pt x="151" y="135"/>
                      <a:pt x="151" y="135"/>
                      <a:pt x="151" y="135"/>
                    </a:cubicBezTo>
                    <a:cubicBezTo>
                      <a:pt x="152" y="135"/>
                      <a:pt x="152" y="135"/>
                      <a:pt x="152" y="135"/>
                    </a:cubicBezTo>
                    <a:cubicBezTo>
                      <a:pt x="152" y="134"/>
                      <a:pt x="152" y="134"/>
                      <a:pt x="152" y="134"/>
                    </a:cubicBezTo>
                    <a:cubicBezTo>
                      <a:pt x="152" y="134"/>
                      <a:pt x="152" y="134"/>
                      <a:pt x="152" y="134"/>
                    </a:cubicBezTo>
                    <a:moveTo>
                      <a:pt x="251" y="165"/>
                    </a:moveTo>
                    <a:cubicBezTo>
                      <a:pt x="248" y="161"/>
                      <a:pt x="245" y="157"/>
                      <a:pt x="242" y="154"/>
                    </a:cubicBezTo>
                    <a:cubicBezTo>
                      <a:pt x="243" y="153"/>
                      <a:pt x="243" y="153"/>
                      <a:pt x="243" y="153"/>
                    </a:cubicBezTo>
                    <a:cubicBezTo>
                      <a:pt x="246" y="156"/>
                      <a:pt x="249" y="160"/>
                      <a:pt x="252" y="164"/>
                    </a:cubicBezTo>
                    <a:cubicBezTo>
                      <a:pt x="251" y="165"/>
                      <a:pt x="251" y="165"/>
                      <a:pt x="251" y="165"/>
                    </a:cubicBezTo>
                    <a:moveTo>
                      <a:pt x="253" y="164"/>
                    </a:moveTo>
                    <a:cubicBezTo>
                      <a:pt x="250" y="159"/>
                      <a:pt x="247" y="155"/>
                      <a:pt x="244" y="152"/>
                    </a:cubicBezTo>
                    <a:cubicBezTo>
                      <a:pt x="245" y="150"/>
                      <a:pt x="245" y="150"/>
                      <a:pt x="245" y="150"/>
                    </a:cubicBezTo>
                    <a:cubicBezTo>
                      <a:pt x="249" y="154"/>
                      <a:pt x="252" y="158"/>
                      <a:pt x="255" y="162"/>
                    </a:cubicBezTo>
                    <a:cubicBezTo>
                      <a:pt x="253" y="164"/>
                      <a:pt x="253" y="164"/>
                      <a:pt x="253" y="164"/>
                    </a:cubicBezTo>
                    <a:moveTo>
                      <a:pt x="143" y="152"/>
                    </a:moveTo>
                    <a:cubicBezTo>
                      <a:pt x="140" y="148"/>
                      <a:pt x="140" y="148"/>
                      <a:pt x="140" y="148"/>
                    </a:cubicBezTo>
                    <a:cubicBezTo>
                      <a:pt x="142" y="146"/>
                      <a:pt x="144" y="145"/>
                      <a:pt x="146" y="143"/>
                    </a:cubicBezTo>
                    <a:cubicBezTo>
                      <a:pt x="148" y="147"/>
                      <a:pt x="148" y="147"/>
                      <a:pt x="148" y="147"/>
                    </a:cubicBezTo>
                    <a:cubicBezTo>
                      <a:pt x="147" y="148"/>
                      <a:pt x="145" y="150"/>
                      <a:pt x="143" y="152"/>
                    </a:cubicBezTo>
                    <a:moveTo>
                      <a:pt x="232" y="145"/>
                    </a:moveTo>
                    <a:cubicBezTo>
                      <a:pt x="230" y="144"/>
                      <a:pt x="228" y="143"/>
                      <a:pt x="226" y="142"/>
                    </a:cubicBezTo>
                    <a:cubicBezTo>
                      <a:pt x="227" y="141"/>
                      <a:pt x="227" y="141"/>
                      <a:pt x="227" y="141"/>
                    </a:cubicBezTo>
                    <a:cubicBezTo>
                      <a:pt x="229" y="142"/>
                      <a:pt x="231" y="143"/>
                      <a:pt x="232" y="144"/>
                    </a:cubicBezTo>
                    <a:cubicBezTo>
                      <a:pt x="232" y="145"/>
                      <a:pt x="232" y="145"/>
                      <a:pt x="232" y="145"/>
                    </a:cubicBezTo>
                    <a:moveTo>
                      <a:pt x="233" y="143"/>
                    </a:moveTo>
                    <a:cubicBezTo>
                      <a:pt x="231" y="142"/>
                      <a:pt x="230" y="141"/>
                      <a:pt x="228" y="139"/>
                    </a:cubicBezTo>
                    <a:cubicBezTo>
                      <a:pt x="229" y="138"/>
                      <a:pt x="229" y="138"/>
                      <a:pt x="229" y="138"/>
                    </a:cubicBezTo>
                    <a:cubicBezTo>
                      <a:pt x="231" y="139"/>
                      <a:pt x="233" y="140"/>
                      <a:pt x="234" y="141"/>
                    </a:cubicBezTo>
                    <a:cubicBezTo>
                      <a:pt x="233" y="143"/>
                      <a:pt x="233" y="143"/>
                      <a:pt x="233" y="143"/>
                    </a:cubicBezTo>
                    <a:moveTo>
                      <a:pt x="225" y="134"/>
                    </a:moveTo>
                    <a:cubicBezTo>
                      <a:pt x="173" y="134"/>
                      <a:pt x="173" y="134"/>
                      <a:pt x="173" y="134"/>
                    </a:cubicBezTo>
                    <a:cubicBezTo>
                      <a:pt x="174" y="135"/>
                      <a:pt x="174" y="135"/>
                      <a:pt x="174" y="135"/>
                    </a:cubicBezTo>
                    <a:cubicBezTo>
                      <a:pt x="169" y="136"/>
                      <a:pt x="164" y="138"/>
                      <a:pt x="160" y="140"/>
                    </a:cubicBezTo>
                    <a:cubicBezTo>
                      <a:pt x="157" y="136"/>
                      <a:pt x="157" y="136"/>
                      <a:pt x="157" y="136"/>
                    </a:cubicBezTo>
                    <a:cubicBezTo>
                      <a:pt x="159" y="135"/>
                      <a:pt x="161" y="134"/>
                      <a:pt x="163" y="134"/>
                    </a:cubicBezTo>
                    <a:cubicBezTo>
                      <a:pt x="161" y="134"/>
                      <a:pt x="161" y="134"/>
                      <a:pt x="161" y="134"/>
                    </a:cubicBezTo>
                    <a:cubicBezTo>
                      <a:pt x="160" y="134"/>
                      <a:pt x="158" y="135"/>
                      <a:pt x="157" y="135"/>
                    </a:cubicBezTo>
                    <a:cubicBezTo>
                      <a:pt x="157" y="134"/>
                      <a:pt x="157" y="134"/>
                      <a:pt x="157" y="134"/>
                    </a:cubicBezTo>
                    <a:cubicBezTo>
                      <a:pt x="152" y="136"/>
                      <a:pt x="148" y="139"/>
                      <a:pt x="144" y="142"/>
                    </a:cubicBezTo>
                    <a:cubicBezTo>
                      <a:pt x="145" y="143"/>
                      <a:pt x="145" y="143"/>
                      <a:pt x="145" y="143"/>
                    </a:cubicBezTo>
                    <a:cubicBezTo>
                      <a:pt x="143" y="144"/>
                      <a:pt x="141" y="146"/>
                      <a:pt x="140" y="148"/>
                    </a:cubicBezTo>
                    <a:cubicBezTo>
                      <a:pt x="139" y="147"/>
                      <a:pt x="139" y="147"/>
                      <a:pt x="139" y="147"/>
                    </a:cubicBezTo>
                    <a:cubicBezTo>
                      <a:pt x="136" y="149"/>
                      <a:pt x="133" y="152"/>
                      <a:pt x="131" y="155"/>
                    </a:cubicBezTo>
                    <a:cubicBezTo>
                      <a:pt x="132" y="156"/>
                      <a:pt x="132" y="156"/>
                      <a:pt x="132" y="156"/>
                    </a:cubicBezTo>
                    <a:cubicBezTo>
                      <a:pt x="129" y="160"/>
                      <a:pt x="126" y="164"/>
                      <a:pt x="123" y="169"/>
                    </a:cubicBezTo>
                    <a:cubicBezTo>
                      <a:pt x="123" y="170"/>
                      <a:pt x="123" y="170"/>
                      <a:pt x="123" y="170"/>
                    </a:cubicBezTo>
                    <a:cubicBezTo>
                      <a:pt x="126" y="165"/>
                      <a:pt x="129" y="160"/>
                      <a:pt x="132" y="156"/>
                    </a:cubicBezTo>
                    <a:cubicBezTo>
                      <a:pt x="136" y="159"/>
                      <a:pt x="136" y="159"/>
                      <a:pt x="136" y="159"/>
                    </a:cubicBezTo>
                    <a:cubicBezTo>
                      <a:pt x="130" y="166"/>
                      <a:pt x="126" y="174"/>
                      <a:pt x="123" y="183"/>
                    </a:cubicBezTo>
                    <a:cubicBezTo>
                      <a:pt x="123" y="211"/>
                      <a:pt x="123" y="211"/>
                      <a:pt x="123" y="211"/>
                    </a:cubicBezTo>
                    <a:cubicBezTo>
                      <a:pt x="124" y="210"/>
                      <a:pt x="124" y="210"/>
                      <a:pt x="124" y="210"/>
                    </a:cubicBezTo>
                    <a:cubicBezTo>
                      <a:pt x="124" y="208"/>
                      <a:pt x="124" y="206"/>
                      <a:pt x="124" y="204"/>
                    </a:cubicBezTo>
                    <a:cubicBezTo>
                      <a:pt x="124" y="197"/>
                      <a:pt x="125" y="191"/>
                      <a:pt x="127" y="185"/>
                    </a:cubicBezTo>
                    <a:cubicBezTo>
                      <a:pt x="124" y="184"/>
                      <a:pt x="124" y="184"/>
                      <a:pt x="124" y="184"/>
                    </a:cubicBezTo>
                    <a:cubicBezTo>
                      <a:pt x="126" y="175"/>
                      <a:pt x="131" y="167"/>
                      <a:pt x="137" y="159"/>
                    </a:cubicBezTo>
                    <a:cubicBezTo>
                      <a:pt x="139" y="161"/>
                      <a:pt x="139" y="161"/>
                      <a:pt x="139" y="161"/>
                    </a:cubicBezTo>
                    <a:cubicBezTo>
                      <a:pt x="141" y="159"/>
                      <a:pt x="143" y="156"/>
                      <a:pt x="146" y="154"/>
                    </a:cubicBezTo>
                    <a:cubicBezTo>
                      <a:pt x="144" y="152"/>
                      <a:pt x="144" y="152"/>
                      <a:pt x="144" y="152"/>
                    </a:cubicBezTo>
                    <a:cubicBezTo>
                      <a:pt x="145" y="150"/>
                      <a:pt x="147" y="149"/>
                      <a:pt x="149" y="148"/>
                    </a:cubicBezTo>
                    <a:cubicBezTo>
                      <a:pt x="151" y="150"/>
                      <a:pt x="151" y="150"/>
                      <a:pt x="151" y="150"/>
                    </a:cubicBezTo>
                    <a:cubicBezTo>
                      <a:pt x="154" y="148"/>
                      <a:pt x="157" y="145"/>
                      <a:pt x="161" y="144"/>
                    </a:cubicBezTo>
                    <a:cubicBezTo>
                      <a:pt x="160" y="141"/>
                      <a:pt x="160" y="141"/>
                      <a:pt x="160" y="141"/>
                    </a:cubicBezTo>
                    <a:cubicBezTo>
                      <a:pt x="164" y="138"/>
                      <a:pt x="169" y="137"/>
                      <a:pt x="174" y="135"/>
                    </a:cubicBezTo>
                    <a:cubicBezTo>
                      <a:pt x="175" y="139"/>
                      <a:pt x="175" y="139"/>
                      <a:pt x="175" y="139"/>
                    </a:cubicBezTo>
                    <a:cubicBezTo>
                      <a:pt x="180" y="137"/>
                      <a:pt x="186" y="136"/>
                      <a:pt x="191" y="136"/>
                    </a:cubicBezTo>
                    <a:cubicBezTo>
                      <a:pt x="203" y="136"/>
                      <a:pt x="215" y="140"/>
                      <a:pt x="224" y="145"/>
                    </a:cubicBezTo>
                    <a:cubicBezTo>
                      <a:pt x="226" y="142"/>
                      <a:pt x="226" y="142"/>
                      <a:pt x="226" y="142"/>
                    </a:cubicBezTo>
                    <a:cubicBezTo>
                      <a:pt x="228" y="143"/>
                      <a:pt x="230" y="145"/>
                      <a:pt x="231" y="146"/>
                    </a:cubicBezTo>
                    <a:cubicBezTo>
                      <a:pt x="230" y="148"/>
                      <a:pt x="230" y="148"/>
                      <a:pt x="230" y="148"/>
                    </a:cubicBezTo>
                    <a:cubicBezTo>
                      <a:pt x="233" y="151"/>
                      <a:pt x="236" y="153"/>
                      <a:pt x="239" y="156"/>
                    </a:cubicBezTo>
                    <a:cubicBezTo>
                      <a:pt x="241" y="154"/>
                      <a:pt x="241" y="154"/>
                      <a:pt x="241" y="154"/>
                    </a:cubicBezTo>
                    <a:cubicBezTo>
                      <a:pt x="245" y="157"/>
                      <a:pt x="248" y="161"/>
                      <a:pt x="250" y="165"/>
                    </a:cubicBezTo>
                    <a:cubicBezTo>
                      <a:pt x="248" y="167"/>
                      <a:pt x="248" y="167"/>
                      <a:pt x="248" y="167"/>
                    </a:cubicBezTo>
                    <a:cubicBezTo>
                      <a:pt x="255" y="178"/>
                      <a:pt x="259" y="190"/>
                      <a:pt x="259" y="204"/>
                    </a:cubicBezTo>
                    <a:cubicBezTo>
                      <a:pt x="259" y="210"/>
                      <a:pt x="258" y="216"/>
                      <a:pt x="257" y="221"/>
                    </a:cubicBezTo>
                    <a:cubicBezTo>
                      <a:pt x="259" y="222"/>
                      <a:pt x="259" y="222"/>
                      <a:pt x="259" y="222"/>
                    </a:cubicBezTo>
                    <a:cubicBezTo>
                      <a:pt x="259" y="166"/>
                      <a:pt x="259" y="166"/>
                      <a:pt x="259" y="166"/>
                    </a:cubicBezTo>
                    <a:cubicBezTo>
                      <a:pt x="258" y="164"/>
                      <a:pt x="258" y="163"/>
                      <a:pt x="257" y="161"/>
                    </a:cubicBezTo>
                    <a:cubicBezTo>
                      <a:pt x="255" y="162"/>
                      <a:pt x="255" y="162"/>
                      <a:pt x="255" y="162"/>
                    </a:cubicBezTo>
                    <a:cubicBezTo>
                      <a:pt x="253" y="158"/>
                      <a:pt x="249" y="153"/>
                      <a:pt x="245" y="150"/>
                    </a:cubicBezTo>
                    <a:cubicBezTo>
                      <a:pt x="246" y="149"/>
                      <a:pt x="246" y="149"/>
                      <a:pt x="246" y="149"/>
                    </a:cubicBezTo>
                    <a:cubicBezTo>
                      <a:pt x="243" y="146"/>
                      <a:pt x="239" y="143"/>
                      <a:pt x="235" y="140"/>
                    </a:cubicBezTo>
                    <a:cubicBezTo>
                      <a:pt x="235" y="141"/>
                      <a:pt x="235" y="141"/>
                      <a:pt x="235" y="141"/>
                    </a:cubicBezTo>
                    <a:cubicBezTo>
                      <a:pt x="233" y="140"/>
                      <a:pt x="231" y="138"/>
                      <a:pt x="229" y="137"/>
                    </a:cubicBezTo>
                    <a:cubicBezTo>
                      <a:pt x="229" y="136"/>
                      <a:pt x="229" y="136"/>
                      <a:pt x="229" y="136"/>
                    </a:cubicBezTo>
                    <a:cubicBezTo>
                      <a:pt x="228" y="135"/>
                      <a:pt x="226" y="134"/>
                      <a:pt x="225" y="134"/>
                    </a:cubicBezTo>
                    <a:moveTo>
                      <a:pt x="232" y="134"/>
                    </a:moveTo>
                    <a:cubicBezTo>
                      <a:pt x="232" y="134"/>
                      <a:pt x="232" y="134"/>
                      <a:pt x="232" y="134"/>
                    </a:cubicBezTo>
                    <a:cubicBezTo>
                      <a:pt x="232" y="135"/>
                      <a:pt x="232" y="135"/>
                      <a:pt x="232" y="135"/>
                    </a:cubicBezTo>
                    <a:cubicBezTo>
                      <a:pt x="231" y="134"/>
                      <a:pt x="231" y="134"/>
                      <a:pt x="231" y="134"/>
                    </a:cubicBezTo>
                    <a:cubicBezTo>
                      <a:pt x="231" y="135"/>
                      <a:pt x="231" y="135"/>
                      <a:pt x="231" y="135"/>
                    </a:cubicBezTo>
                    <a:cubicBezTo>
                      <a:pt x="232" y="135"/>
                      <a:pt x="232" y="135"/>
                      <a:pt x="232" y="135"/>
                    </a:cubicBezTo>
                    <a:cubicBezTo>
                      <a:pt x="232" y="135"/>
                      <a:pt x="232" y="135"/>
                      <a:pt x="232" y="135"/>
                    </a:cubicBezTo>
                    <a:cubicBezTo>
                      <a:pt x="232" y="135"/>
                      <a:pt x="232" y="135"/>
                      <a:pt x="232" y="135"/>
                    </a:cubicBezTo>
                    <a:cubicBezTo>
                      <a:pt x="232" y="134"/>
                      <a:pt x="232" y="134"/>
                      <a:pt x="232" y="134"/>
                    </a:cubicBezTo>
                    <a:moveTo>
                      <a:pt x="245" y="134"/>
                    </a:moveTo>
                    <a:cubicBezTo>
                      <a:pt x="240" y="134"/>
                      <a:pt x="240" y="134"/>
                      <a:pt x="240" y="134"/>
                    </a:cubicBezTo>
                    <a:cubicBezTo>
                      <a:pt x="247" y="139"/>
                      <a:pt x="254" y="145"/>
                      <a:pt x="259" y="153"/>
                    </a:cubicBezTo>
                    <a:cubicBezTo>
                      <a:pt x="259" y="148"/>
                      <a:pt x="259" y="148"/>
                      <a:pt x="259" y="148"/>
                    </a:cubicBezTo>
                    <a:cubicBezTo>
                      <a:pt x="255" y="143"/>
                      <a:pt x="250" y="138"/>
                      <a:pt x="245" y="134"/>
                    </a:cubicBezTo>
                    <a:moveTo>
                      <a:pt x="250" y="134"/>
                    </a:moveTo>
                    <a:cubicBezTo>
                      <a:pt x="249" y="134"/>
                      <a:pt x="249" y="134"/>
                      <a:pt x="249" y="134"/>
                    </a:cubicBezTo>
                    <a:cubicBezTo>
                      <a:pt x="249" y="134"/>
                      <a:pt x="249" y="134"/>
                      <a:pt x="249" y="134"/>
                    </a:cubicBezTo>
                    <a:cubicBezTo>
                      <a:pt x="250" y="135"/>
                      <a:pt x="251" y="135"/>
                      <a:pt x="251" y="136"/>
                    </a:cubicBezTo>
                    <a:cubicBezTo>
                      <a:pt x="252" y="135"/>
                      <a:pt x="252" y="135"/>
                      <a:pt x="252" y="135"/>
                    </a:cubicBezTo>
                    <a:cubicBezTo>
                      <a:pt x="251" y="135"/>
                      <a:pt x="251" y="134"/>
                      <a:pt x="250" y="134"/>
                    </a:cubicBezTo>
                    <a:moveTo>
                      <a:pt x="255" y="134"/>
                    </a:moveTo>
                    <a:cubicBezTo>
                      <a:pt x="253" y="134"/>
                      <a:pt x="253" y="134"/>
                      <a:pt x="253" y="134"/>
                    </a:cubicBezTo>
                    <a:cubicBezTo>
                      <a:pt x="256" y="135"/>
                      <a:pt x="257" y="137"/>
                      <a:pt x="259" y="139"/>
                    </a:cubicBezTo>
                    <a:cubicBezTo>
                      <a:pt x="259" y="138"/>
                      <a:pt x="259" y="138"/>
                      <a:pt x="259" y="138"/>
                    </a:cubicBezTo>
                    <a:cubicBezTo>
                      <a:pt x="258" y="137"/>
                      <a:pt x="256" y="135"/>
                      <a:pt x="255" y="134"/>
                    </a:cubicBezTo>
                    <a:moveTo>
                      <a:pt x="68" y="132"/>
                    </a:moveTo>
                    <a:cubicBezTo>
                      <a:pt x="68" y="133"/>
                      <a:pt x="68" y="133"/>
                      <a:pt x="68" y="133"/>
                    </a:cubicBezTo>
                    <a:cubicBezTo>
                      <a:pt x="67" y="133"/>
                      <a:pt x="67" y="133"/>
                      <a:pt x="67" y="134"/>
                    </a:cubicBezTo>
                    <a:cubicBezTo>
                      <a:pt x="71" y="134"/>
                      <a:pt x="71" y="134"/>
                      <a:pt x="71" y="134"/>
                    </a:cubicBezTo>
                    <a:cubicBezTo>
                      <a:pt x="68" y="132"/>
                      <a:pt x="68" y="132"/>
                      <a:pt x="68" y="132"/>
                    </a:cubicBezTo>
                    <a:moveTo>
                      <a:pt x="273" y="129"/>
                    </a:moveTo>
                    <a:cubicBezTo>
                      <a:pt x="270" y="131"/>
                      <a:pt x="270" y="131"/>
                      <a:pt x="270" y="131"/>
                    </a:cubicBezTo>
                    <a:cubicBezTo>
                      <a:pt x="271" y="132"/>
                      <a:pt x="272" y="133"/>
                      <a:pt x="272" y="134"/>
                    </a:cubicBezTo>
                    <a:cubicBezTo>
                      <a:pt x="277" y="134"/>
                      <a:pt x="277" y="134"/>
                      <a:pt x="277" y="134"/>
                    </a:cubicBezTo>
                    <a:cubicBezTo>
                      <a:pt x="276" y="132"/>
                      <a:pt x="275" y="130"/>
                      <a:pt x="273" y="129"/>
                    </a:cubicBezTo>
                    <a:moveTo>
                      <a:pt x="58" y="129"/>
                    </a:moveTo>
                    <a:cubicBezTo>
                      <a:pt x="57" y="130"/>
                      <a:pt x="56" y="131"/>
                      <a:pt x="55" y="133"/>
                    </a:cubicBezTo>
                    <a:cubicBezTo>
                      <a:pt x="57" y="134"/>
                      <a:pt x="57" y="134"/>
                      <a:pt x="57" y="134"/>
                    </a:cubicBezTo>
                    <a:cubicBezTo>
                      <a:pt x="57" y="134"/>
                      <a:pt x="57" y="134"/>
                      <a:pt x="57" y="134"/>
                    </a:cubicBezTo>
                    <a:cubicBezTo>
                      <a:pt x="58" y="132"/>
                      <a:pt x="58" y="131"/>
                      <a:pt x="59" y="129"/>
                    </a:cubicBezTo>
                    <a:cubicBezTo>
                      <a:pt x="58" y="129"/>
                      <a:pt x="58" y="129"/>
                      <a:pt x="58" y="129"/>
                    </a:cubicBezTo>
                    <a:moveTo>
                      <a:pt x="123" y="116"/>
                    </a:moveTo>
                    <a:cubicBezTo>
                      <a:pt x="121" y="118"/>
                      <a:pt x="119" y="120"/>
                      <a:pt x="116" y="122"/>
                    </a:cubicBezTo>
                    <a:cubicBezTo>
                      <a:pt x="114" y="120"/>
                      <a:pt x="114" y="120"/>
                      <a:pt x="114" y="120"/>
                    </a:cubicBezTo>
                    <a:cubicBezTo>
                      <a:pt x="110" y="124"/>
                      <a:pt x="106" y="128"/>
                      <a:pt x="103" y="132"/>
                    </a:cubicBezTo>
                    <a:cubicBezTo>
                      <a:pt x="105" y="134"/>
                      <a:pt x="105" y="134"/>
                      <a:pt x="105" y="134"/>
                    </a:cubicBezTo>
                    <a:cubicBezTo>
                      <a:pt x="122" y="134"/>
                      <a:pt x="122" y="134"/>
                      <a:pt x="122" y="134"/>
                    </a:cubicBezTo>
                    <a:cubicBezTo>
                      <a:pt x="122" y="133"/>
                      <a:pt x="123" y="133"/>
                      <a:pt x="123" y="132"/>
                    </a:cubicBezTo>
                    <a:cubicBezTo>
                      <a:pt x="123" y="130"/>
                      <a:pt x="123" y="130"/>
                      <a:pt x="123" y="130"/>
                    </a:cubicBezTo>
                    <a:cubicBezTo>
                      <a:pt x="119" y="125"/>
                      <a:pt x="119" y="125"/>
                      <a:pt x="119" y="125"/>
                    </a:cubicBezTo>
                    <a:cubicBezTo>
                      <a:pt x="120" y="124"/>
                      <a:pt x="122" y="122"/>
                      <a:pt x="123" y="121"/>
                    </a:cubicBezTo>
                    <a:cubicBezTo>
                      <a:pt x="123" y="116"/>
                      <a:pt x="123" y="116"/>
                      <a:pt x="123" y="116"/>
                    </a:cubicBezTo>
                    <a:moveTo>
                      <a:pt x="123" y="112"/>
                    </a:moveTo>
                    <a:cubicBezTo>
                      <a:pt x="123" y="112"/>
                      <a:pt x="123" y="113"/>
                      <a:pt x="123" y="113"/>
                    </a:cubicBezTo>
                    <a:cubicBezTo>
                      <a:pt x="123" y="114"/>
                      <a:pt x="123" y="114"/>
                      <a:pt x="123" y="114"/>
                    </a:cubicBezTo>
                    <a:cubicBezTo>
                      <a:pt x="123" y="112"/>
                      <a:pt x="123" y="112"/>
                      <a:pt x="123" y="112"/>
                    </a:cubicBezTo>
                    <a:moveTo>
                      <a:pt x="259" y="112"/>
                    </a:moveTo>
                    <a:cubicBezTo>
                      <a:pt x="259" y="132"/>
                      <a:pt x="259" y="132"/>
                      <a:pt x="259" y="132"/>
                    </a:cubicBezTo>
                    <a:cubicBezTo>
                      <a:pt x="260" y="133"/>
                      <a:pt x="260" y="133"/>
                      <a:pt x="261" y="134"/>
                    </a:cubicBezTo>
                    <a:cubicBezTo>
                      <a:pt x="262" y="134"/>
                      <a:pt x="262" y="134"/>
                      <a:pt x="262" y="134"/>
                    </a:cubicBezTo>
                    <a:cubicBezTo>
                      <a:pt x="262" y="133"/>
                      <a:pt x="262" y="133"/>
                      <a:pt x="262" y="133"/>
                    </a:cubicBezTo>
                    <a:cubicBezTo>
                      <a:pt x="262" y="133"/>
                      <a:pt x="262" y="133"/>
                      <a:pt x="262" y="134"/>
                    </a:cubicBezTo>
                    <a:cubicBezTo>
                      <a:pt x="263" y="134"/>
                      <a:pt x="263" y="134"/>
                      <a:pt x="263" y="134"/>
                    </a:cubicBezTo>
                    <a:cubicBezTo>
                      <a:pt x="263" y="133"/>
                      <a:pt x="263" y="133"/>
                      <a:pt x="262" y="133"/>
                    </a:cubicBezTo>
                    <a:cubicBezTo>
                      <a:pt x="272" y="123"/>
                      <a:pt x="272" y="123"/>
                      <a:pt x="272" y="123"/>
                    </a:cubicBezTo>
                    <a:cubicBezTo>
                      <a:pt x="268" y="119"/>
                      <a:pt x="264" y="116"/>
                      <a:pt x="259" y="112"/>
                    </a:cubicBezTo>
                    <a:moveTo>
                      <a:pt x="123" y="104"/>
                    </a:moveTo>
                    <a:cubicBezTo>
                      <a:pt x="112" y="112"/>
                      <a:pt x="102" y="122"/>
                      <a:pt x="93" y="134"/>
                    </a:cubicBezTo>
                    <a:cubicBezTo>
                      <a:pt x="98" y="134"/>
                      <a:pt x="98" y="134"/>
                      <a:pt x="98" y="134"/>
                    </a:cubicBezTo>
                    <a:cubicBezTo>
                      <a:pt x="105" y="124"/>
                      <a:pt x="114" y="116"/>
                      <a:pt x="123" y="109"/>
                    </a:cubicBezTo>
                    <a:cubicBezTo>
                      <a:pt x="123" y="104"/>
                      <a:pt x="123" y="104"/>
                      <a:pt x="123" y="104"/>
                    </a:cubicBezTo>
                    <a:moveTo>
                      <a:pt x="259" y="104"/>
                    </a:moveTo>
                    <a:cubicBezTo>
                      <a:pt x="259" y="109"/>
                      <a:pt x="259" y="109"/>
                      <a:pt x="259" y="109"/>
                    </a:cubicBezTo>
                    <a:cubicBezTo>
                      <a:pt x="264" y="112"/>
                      <a:pt x="268" y="116"/>
                      <a:pt x="272" y="120"/>
                    </a:cubicBezTo>
                    <a:cubicBezTo>
                      <a:pt x="275" y="117"/>
                      <a:pt x="275" y="117"/>
                      <a:pt x="275" y="117"/>
                    </a:cubicBezTo>
                    <a:cubicBezTo>
                      <a:pt x="270" y="112"/>
                      <a:pt x="265" y="108"/>
                      <a:pt x="259" y="104"/>
                    </a:cubicBezTo>
                    <a:moveTo>
                      <a:pt x="76" y="102"/>
                    </a:moveTo>
                    <a:cubicBezTo>
                      <a:pt x="75" y="104"/>
                      <a:pt x="74" y="105"/>
                      <a:pt x="73" y="106"/>
                    </a:cubicBezTo>
                    <a:cubicBezTo>
                      <a:pt x="74" y="107"/>
                      <a:pt x="74" y="107"/>
                      <a:pt x="74" y="107"/>
                    </a:cubicBezTo>
                    <a:cubicBezTo>
                      <a:pt x="75" y="106"/>
                      <a:pt x="76" y="105"/>
                      <a:pt x="78" y="103"/>
                    </a:cubicBezTo>
                    <a:cubicBezTo>
                      <a:pt x="76" y="102"/>
                      <a:pt x="76" y="102"/>
                      <a:pt x="76" y="102"/>
                    </a:cubicBezTo>
                    <a:moveTo>
                      <a:pt x="259" y="101"/>
                    </a:moveTo>
                    <a:cubicBezTo>
                      <a:pt x="259" y="102"/>
                      <a:pt x="259" y="102"/>
                      <a:pt x="259" y="102"/>
                    </a:cubicBezTo>
                    <a:cubicBezTo>
                      <a:pt x="272" y="111"/>
                      <a:pt x="283" y="121"/>
                      <a:pt x="291" y="134"/>
                    </a:cubicBezTo>
                    <a:cubicBezTo>
                      <a:pt x="293" y="134"/>
                      <a:pt x="293" y="134"/>
                      <a:pt x="293" y="134"/>
                    </a:cubicBezTo>
                    <a:cubicBezTo>
                      <a:pt x="284" y="121"/>
                      <a:pt x="273" y="110"/>
                      <a:pt x="259" y="101"/>
                    </a:cubicBezTo>
                    <a:moveTo>
                      <a:pt x="301" y="97"/>
                    </a:moveTo>
                    <a:cubicBezTo>
                      <a:pt x="300" y="98"/>
                      <a:pt x="300" y="98"/>
                      <a:pt x="300" y="98"/>
                    </a:cubicBezTo>
                    <a:cubicBezTo>
                      <a:pt x="301" y="99"/>
                      <a:pt x="302" y="100"/>
                      <a:pt x="303" y="101"/>
                    </a:cubicBezTo>
                    <a:cubicBezTo>
                      <a:pt x="304" y="100"/>
                      <a:pt x="304" y="100"/>
                      <a:pt x="304" y="100"/>
                    </a:cubicBezTo>
                    <a:cubicBezTo>
                      <a:pt x="303" y="99"/>
                      <a:pt x="302" y="98"/>
                      <a:pt x="301" y="97"/>
                    </a:cubicBezTo>
                    <a:moveTo>
                      <a:pt x="295" y="91"/>
                    </a:moveTo>
                    <a:cubicBezTo>
                      <a:pt x="294" y="92"/>
                      <a:pt x="294" y="92"/>
                      <a:pt x="294" y="92"/>
                    </a:cubicBezTo>
                    <a:cubicBezTo>
                      <a:pt x="295" y="93"/>
                      <a:pt x="296" y="94"/>
                      <a:pt x="298" y="95"/>
                    </a:cubicBezTo>
                    <a:cubicBezTo>
                      <a:pt x="299" y="94"/>
                      <a:pt x="299" y="94"/>
                      <a:pt x="299" y="94"/>
                    </a:cubicBezTo>
                    <a:cubicBezTo>
                      <a:pt x="297" y="93"/>
                      <a:pt x="296" y="92"/>
                      <a:pt x="295" y="91"/>
                    </a:cubicBezTo>
                    <a:moveTo>
                      <a:pt x="289" y="86"/>
                    </a:moveTo>
                    <a:cubicBezTo>
                      <a:pt x="288" y="87"/>
                      <a:pt x="288" y="87"/>
                      <a:pt x="288" y="87"/>
                    </a:cubicBezTo>
                    <a:cubicBezTo>
                      <a:pt x="289" y="88"/>
                      <a:pt x="291" y="89"/>
                      <a:pt x="292" y="90"/>
                    </a:cubicBezTo>
                    <a:cubicBezTo>
                      <a:pt x="293" y="89"/>
                      <a:pt x="293" y="89"/>
                      <a:pt x="293" y="89"/>
                    </a:cubicBezTo>
                    <a:cubicBezTo>
                      <a:pt x="291" y="88"/>
                      <a:pt x="290" y="87"/>
                      <a:pt x="289" y="86"/>
                    </a:cubicBezTo>
                    <a:moveTo>
                      <a:pt x="293" y="111"/>
                    </a:moveTo>
                    <a:cubicBezTo>
                      <a:pt x="287" y="104"/>
                      <a:pt x="280" y="97"/>
                      <a:pt x="272" y="92"/>
                    </a:cubicBezTo>
                    <a:cubicBezTo>
                      <a:pt x="274" y="89"/>
                      <a:pt x="274" y="89"/>
                      <a:pt x="274" y="89"/>
                    </a:cubicBezTo>
                    <a:cubicBezTo>
                      <a:pt x="282" y="95"/>
                      <a:pt x="289" y="101"/>
                      <a:pt x="296" y="108"/>
                    </a:cubicBezTo>
                    <a:cubicBezTo>
                      <a:pt x="293" y="111"/>
                      <a:pt x="293" y="111"/>
                      <a:pt x="293" y="111"/>
                    </a:cubicBezTo>
                    <a:moveTo>
                      <a:pt x="259" y="83"/>
                    </a:moveTo>
                    <a:cubicBezTo>
                      <a:pt x="259" y="87"/>
                      <a:pt x="259" y="87"/>
                      <a:pt x="259" y="87"/>
                    </a:cubicBezTo>
                    <a:cubicBezTo>
                      <a:pt x="263" y="89"/>
                      <a:pt x="266" y="91"/>
                      <a:pt x="269" y="93"/>
                    </a:cubicBezTo>
                    <a:cubicBezTo>
                      <a:pt x="264" y="100"/>
                      <a:pt x="264" y="100"/>
                      <a:pt x="264" y="100"/>
                    </a:cubicBezTo>
                    <a:cubicBezTo>
                      <a:pt x="263" y="99"/>
                      <a:pt x="261" y="98"/>
                      <a:pt x="259" y="97"/>
                    </a:cubicBezTo>
                    <a:cubicBezTo>
                      <a:pt x="259" y="99"/>
                      <a:pt x="259" y="99"/>
                      <a:pt x="259" y="99"/>
                    </a:cubicBezTo>
                    <a:cubicBezTo>
                      <a:pt x="261" y="100"/>
                      <a:pt x="263" y="101"/>
                      <a:pt x="264" y="102"/>
                    </a:cubicBezTo>
                    <a:cubicBezTo>
                      <a:pt x="270" y="94"/>
                      <a:pt x="270" y="94"/>
                      <a:pt x="270" y="94"/>
                    </a:cubicBezTo>
                    <a:cubicBezTo>
                      <a:pt x="277" y="99"/>
                      <a:pt x="283" y="104"/>
                      <a:pt x="289" y="110"/>
                    </a:cubicBezTo>
                    <a:cubicBezTo>
                      <a:pt x="287" y="112"/>
                      <a:pt x="287" y="112"/>
                      <a:pt x="287" y="112"/>
                    </a:cubicBezTo>
                    <a:cubicBezTo>
                      <a:pt x="288" y="113"/>
                      <a:pt x="289" y="113"/>
                      <a:pt x="289" y="114"/>
                    </a:cubicBezTo>
                    <a:cubicBezTo>
                      <a:pt x="284" y="119"/>
                      <a:pt x="284" y="119"/>
                      <a:pt x="284" y="119"/>
                    </a:cubicBezTo>
                    <a:cubicBezTo>
                      <a:pt x="288" y="124"/>
                      <a:pt x="292" y="129"/>
                      <a:pt x="295" y="134"/>
                    </a:cubicBezTo>
                    <a:cubicBezTo>
                      <a:pt x="297" y="134"/>
                      <a:pt x="297" y="134"/>
                      <a:pt x="297" y="134"/>
                    </a:cubicBezTo>
                    <a:cubicBezTo>
                      <a:pt x="293" y="129"/>
                      <a:pt x="290" y="124"/>
                      <a:pt x="286" y="119"/>
                    </a:cubicBezTo>
                    <a:cubicBezTo>
                      <a:pt x="290" y="115"/>
                      <a:pt x="290" y="115"/>
                      <a:pt x="290" y="115"/>
                    </a:cubicBezTo>
                    <a:cubicBezTo>
                      <a:pt x="295" y="121"/>
                      <a:pt x="300" y="127"/>
                      <a:pt x="304" y="134"/>
                    </a:cubicBezTo>
                    <a:cubicBezTo>
                      <a:pt x="310" y="134"/>
                      <a:pt x="310" y="134"/>
                      <a:pt x="310" y="134"/>
                    </a:cubicBezTo>
                    <a:cubicBezTo>
                      <a:pt x="306" y="126"/>
                      <a:pt x="300" y="118"/>
                      <a:pt x="294" y="112"/>
                    </a:cubicBezTo>
                    <a:cubicBezTo>
                      <a:pt x="297" y="109"/>
                      <a:pt x="297" y="109"/>
                      <a:pt x="297" y="109"/>
                    </a:cubicBezTo>
                    <a:cubicBezTo>
                      <a:pt x="297" y="108"/>
                      <a:pt x="297" y="108"/>
                      <a:pt x="297" y="108"/>
                    </a:cubicBezTo>
                    <a:cubicBezTo>
                      <a:pt x="290" y="100"/>
                      <a:pt x="282" y="94"/>
                      <a:pt x="275" y="88"/>
                    </a:cubicBezTo>
                    <a:cubicBezTo>
                      <a:pt x="273" y="87"/>
                      <a:pt x="273" y="87"/>
                      <a:pt x="273" y="87"/>
                    </a:cubicBezTo>
                    <a:cubicBezTo>
                      <a:pt x="271" y="91"/>
                      <a:pt x="271" y="91"/>
                      <a:pt x="271" y="91"/>
                    </a:cubicBezTo>
                    <a:cubicBezTo>
                      <a:pt x="267" y="88"/>
                      <a:pt x="263" y="86"/>
                      <a:pt x="259" y="83"/>
                    </a:cubicBezTo>
                    <a:moveTo>
                      <a:pt x="283" y="81"/>
                    </a:moveTo>
                    <a:cubicBezTo>
                      <a:pt x="282" y="82"/>
                      <a:pt x="282" y="82"/>
                      <a:pt x="282" y="82"/>
                    </a:cubicBezTo>
                    <a:cubicBezTo>
                      <a:pt x="283" y="83"/>
                      <a:pt x="284" y="84"/>
                      <a:pt x="286" y="85"/>
                    </a:cubicBezTo>
                    <a:cubicBezTo>
                      <a:pt x="287" y="84"/>
                      <a:pt x="287" y="84"/>
                      <a:pt x="287" y="84"/>
                    </a:cubicBezTo>
                    <a:cubicBezTo>
                      <a:pt x="285" y="83"/>
                      <a:pt x="284" y="82"/>
                      <a:pt x="283" y="81"/>
                    </a:cubicBezTo>
                    <a:moveTo>
                      <a:pt x="91" y="125"/>
                    </a:moveTo>
                    <a:cubicBezTo>
                      <a:pt x="87" y="122"/>
                      <a:pt x="87" y="122"/>
                      <a:pt x="87" y="122"/>
                    </a:cubicBezTo>
                    <a:cubicBezTo>
                      <a:pt x="89" y="119"/>
                      <a:pt x="92" y="115"/>
                      <a:pt x="95" y="112"/>
                    </a:cubicBezTo>
                    <a:cubicBezTo>
                      <a:pt x="99" y="116"/>
                      <a:pt x="99" y="116"/>
                      <a:pt x="99" y="116"/>
                    </a:cubicBezTo>
                    <a:cubicBezTo>
                      <a:pt x="96" y="119"/>
                      <a:pt x="93" y="122"/>
                      <a:pt x="91" y="125"/>
                    </a:cubicBezTo>
                    <a:moveTo>
                      <a:pt x="82" y="119"/>
                    </a:moveTo>
                    <a:cubicBezTo>
                      <a:pt x="80" y="117"/>
                      <a:pt x="80" y="117"/>
                      <a:pt x="80" y="117"/>
                    </a:cubicBezTo>
                    <a:cubicBezTo>
                      <a:pt x="83" y="113"/>
                      <a:pt x="86" y="110"/>
                      <a:pt x="89" y="106"/>
                    </a:cubicBezTo>
                    <a:cubicBezTo>
                      <a:pt x="91" y="109"/>
                      <a:pt x="91" y="109"/>
                      <a:pt x="91" y="109"/>
                    </a:cubicBezTo>
                    <a:cubicBezTo>
                      <a:pt x="88" y="112"/>
                      <a:pt x="85" y="115"/>
                      <a:pt x="82" y="119"/>
                    </a:cubicBezTo>
                    <a:moveTo>
                      <a:pt x="101" y="116"/>
                    </a:moveTo>
                    <a:cubicBezTo>
                      <a:pt x="100" y="116"/>
                      <a:pt x="100" y="116"/>
                      <a:pt x="100" y="116"/>
                    </a:cubicBezTo>
                    <a:cubicBezTo>
                      <a:pt x="105" y="111"/>
                      <a:pt x="110" y="107"/>
                      <a:pt x="115" y="102"/>
                    </a:cubicBezTo>
                    <a:cubicBezTo>
                      <a:pt x="116" y="102"/>
                      <a:pt x="116" y="102"/>
                      <a:pt x="116" y="102"/>
                    </a:cubicBezTo>
                    <a:cubicBezTo>
                      <a:pt x="116" y="102"/>
                      <a:pt x="116" y="102"/>
                      <a:pt x="116" y="102"/>
                    </a:cubicBezTo>
                    <a:cubicBezTo>
                      <a:pt x="111" y="106"/>
                      <a:pt x="105" y="111"/>
                      <a:pt x="101" y="116"/>
                    </a:cubicBezTo>
                    <a:moveTo>
                      <a:pt x="100" y="115"/>
                    </a:moveTo>
                    <a:cubicBezTo>
                      <a:pt x="94" y="110"/>
                      <a:pt x="94" y="110"/>
                      <a:pt x="94" y="110"/>
                    </a:cubicBezTo>
                    <a:cubicBezTo>
                      <a:pt x="99" y="104"/>
                      <a:pt x="105" y="99"/>
                      <a:pt x="111" y="95"/>
                    </a:cubicBezTo>
                    <a:cubicBezTo>
                      <a:pt x="115" y="101"/>
                      <a:pt x="115" y="101"/>
                      <a:pt x="115" y="101"/>
                    </a:cubicBezTo>
                    <a:cubicBezTo>
                      <a:pt x="110" y="105"/>
                      <a:pt x="104" y="110"/>
                      <a:pt x="100" y="115"/>
                    </a:cubicBezTo>
                    <a:moveTo>
                      <a:pt x="123" y="78"/>
                    </a:moveTo>
                    <a:cubicBezTo>
                      <a:pt x="118" y="81"/>
                      <a:pt x="113" y="85"/>
                      <a:pt x="108" y="88"/>
                    </a:cubicBezTo>
                    <a:cubicBezTo>
                      <a:pt x="107" y="89"/>
                      <a:pt x="107" y="89"/>
                      <a:pt x="107" y="89"/>
                    </a:cubicBezTo>
                    <a:cubicBezTo>
                      <a:pt x="109" y="93"/>
                      <a:pt x="109" y="93"/>
                      <a:pt x="109" y="93"/>
                    </a:cubicBezTo>
                    <a:cubicBezTo>
                      <a:pt x="103" y="97"/>
                      <a:pt x="97" y="102"/>
                      <a:pt x="92" y="108"/>
                    </a:cubicBezTo>
                    <a:cubicBezTo>
                      <a:pt x="89" y="105"/>
                      <a:pt x="89" y="105"/>
                      <a:pt x="89" y="105"/>
                    </a:cubicBezTo>
                    <a:cubicBezTo>
                      <a:pt x="88" y="106"/>
                      <a:pt x="88" y="106"/>
                      <a:pt x="88" y="106"/>
                    </a:cubicBezTo>
                    <a:cubicBezTo>
                      <a:pt x="85" y="109"/>
                      <a:pt x="82" y="112"/>
                      <a:pt x="79" y="116"/>
                    </a:cubicBezTo>
                    <a:cubicBezTo>
                      <a:pt x="78" y="117"/>
                      <a:pt x="78" y="117"/>
                      <a:pt x="78" y="117"/>
                    </a:cubicBezTo>
                    <a:cubicBezTo>
                      <a:pt x="82" y="120"/>
                      <a:pt x="82" y="120"/>
                      <a:pt x="82" y="120"/>
                    </a:cubicBezTo>
                    <a:cubicBezTo>
                      <a:pt x="78" y="124"/>
                      <a:pt x="75" y="129"/>
                      <a:pt x="72" y="134"/>
                    </a:cubicBezTo>
                    <a:cubicBezTo>
                      <a:pt x="79" y="134"/>
                      <a:pt x="79" y="134"/>
                      <a:pt x="79" y="134"/>
                    </a:cubicBezTo>
                    <a:cubicBezTo>
                      <a:pt x="81" y="130"/>
                      <a:pt x="83" y="126"/>
                      <a:pt x="86" y="123"/>
                    </a:cubicBezTo>
                    <a:cubicBezTo>
                      <a:pt x="90" y="126"/>
                      <a:pt x="90" y="126"/>
                      <a:pt x="90" y="126"/>
                    </a:cubicBezTo>
                    <a:cubicBezTo>
                      <a:pt x="88" y="129"/>
                      <a:pt x="86" y="131"/>
                      <a:pt x="85" y="134"/>
                    </a:cubicBezTo>
                    <a:cubicBezTo>
                      <a:pt x="86" y="134"/>
                      <a:pt x="86" y="134"/>
                      <a:pt x="86" y="134"/>
                    </a:cubicBezTo>
                    <a:cubicBezTo>
                      <a:pt x="88" y="131"/>
                      <a:pt x="89" y="129"/>
                      <a:pt x="91" y="127"/>
                    </a:cubicBezTo>
                    <a:cubicBezTo>
                      <a:pt x="91" y="127"/>
                      <a:pt x="91" y="127"/>
                      <a:pt x="91" y="127"/>
                    </a:cubicBezTo>
                    <a:cubicBezTo>
                      <a:pt x="89" y="129"/>
                      <a:pt x="88" y="131"/>
                      <a:pt x="86" y="134"/>
                    </a:cubicBezTo>
                    <a:cubicBezTo>
                      <a:pt x="88" y="134"/>
                      <a:pt x="88" y="134"/>
                      <a:pt x="88" y="134"/>
                    </a:cubicBezTo>
                    <a:cubicBezTo>
                      <a:pt x="89" y="131"/>
                      <a:pt x="91" y="129"/>
                      <a:pt x="93" y="127"/>
                    </a:cubicBezTo>
                    <a:cubicBezTo>
                      <a:pt x="92" y="126"/>
                      <a:pt x="92" y="126"/>
                      <a:pt x="92" y="126"/>
                    </a:cubicBezTo>
                    <a:cubicBezTo>
                      <a:pt x="94" y="123"/>
                      <a:pt x="97" y="120"/>
                      <a:pt x="100" y="117"/>
                    </a:cubicBezTo>
                    <a:cubicBezTo>
                      <a:pt x="101" y="118"/>
                      <a:pt x="101" y="118"/>
                      <a:pt x="101" y="118"/>
                    </a:cubicBezTo>
                    <a:cubicBezTo>
                      <a:pt x="106" y="112"/>
                      <a:pt x="112" y="107"/>
                      <a:pt x="118" y="102"/>
                    </a:cubicBezTo>
                    <a:cubicBezTo>
                      <a:pt x="117" y="101"/>
                      <a:pt x="117" y="101"/>
                      <a:pt x="117" y="101"/>
                    </a:cubicBezTo>
                    <a:cubicBezTo>
                      <a:pt x="119" y="100"/>
                      <a:pt x="121" y="98"/>
                      <a:pt x="123" y="97"/>
                    </a:cubicBezTo>
                    <a:cubicBezTo>
                      <a:pt x="123" y="96"/>
                      <a:pt x="123" y="96"/>
                      <a:pt x="123" y="96"/>
                    </a:cubicBezTo>
                    <a:cubicBezTo>
                      <a:pt x="121" y="97"/>
                      <a:pt x="119" y="99"/>
                      <a:pt x="116" y="100"/>
                    </a:cubicBezTo>
                    <a:cubicBezTo>
                      <a:pt x="112" y="94"/>
                      <a:pt x="112" y="94"/>
                      <a:pt x="112" y="94"/>
                    </a:cubicBezTo>
                    <a:cubicBezTo>
                      <a:pt x="116" y="92"/>
                      <a:pt x="119" y="89"/>
                      <a:pt x="123" y="87"/>
                    </a:cubicBezTo>
                    <a:cubicBezTo>
                      <a:pt x="123" y="84"/>
                      <a:pt x="123" y="84"/>
                      <a:pt x="123" y="84"/>
                    </a:cubicBezTo>
                    <a:cubicBezTo>
                      <a:pt x="119" y="86"/>
                      <a:pt x="115" y="89"/>
                      <a:pt x="110" y="92"/>
                    </a:cubicBezTo>
                    <a:cubicBezTo>
                      <a:pt x="108" y="89"/>
                      <a:pt x="108" y="89"/>
                      <a:pt x="108" y="89"/>
                    </a:cubicBezTo>
                    <a:cubicBezTo>
                      <a:pt x="113" y="86"/>
                      <a:pt x="118" y="83"/>
                      <a:pt x="123" y="80"/>
                    </a:cubicBezTo>
                    <a:cubicBezTo>
                      <a:pt x="123" y="78"/>
                      <a:pt x="123" y="78"/>
                      <a:pt x="123" y="78"/>
                    </a:cubicBezTo>
                    <a:moveTo>
                      <a:pt x="113" y="72"/>
                    </a:moveTo>
                    <a:cubicBezTo>
                      <a:pt x="112" y="73"/>
                      <a:pt x="111" y="74"/>
                      <a:pt x="109" y="75"/>
                    </a:cubicBezTo>
                    <a:cubicBezTo>
                      <a:pt x="110" y="76"/>
                      <a:pt x="110" y="76"/>
                      <a:pt x="110" y="76"/>
                    </a:cubicBezTo>
                    <a:cubicBezTo>
                      <a:pt x="111" y="75"/>
                      <a:pt x="113" y="74"/>
                      <a:pt x="114" y="73"/>
                    </a:cubicBezTo>
                    <a:cubicBezTo>
                      <a:pt x="113" y="72"/>
                      <a:pt x="113" y="72"/>
                      <a:pt x="113" y="72"/>
                    </a:cubicBezTo>
                    <a:moveTo>
                      <a:pt x="120" y="68"/>
                    </a:moveTo>
                    <a:cubicBezTo>
                      <a:pt x="119" y="69"/>
                      <a:pt x="117" y="70"/>
                      <a:pt x="116" y="70"/>
                    </a:cubicBezTo>
                    <a:cubicBezTo>
                      <a:pt x="117" y="72"/>
                      <a:pt x="117" y="72"/>
                      <a:pt x="117" y="72"/>
                    </a:cubicBezTo>
                    <a:cubicBezTo>
                      <a:pt x="118" y="71"/>
                      <a:pt x="120" y="70"/>
                      <a:pt x="121" y="69"/>
                    </a:cubicBezTo>
                    <a:cubicBezTo>
                      <a:pt x="120" y="68"/>
                      <a:pt x="120" y="68"/>
                      <a:pt x="120" y="68"/>
                    </a:cubicBezTo>
                    <a:moveTo>
                      <a:pt x="123" y="66"/>
                    </a:moveTo>
                    <a:cubicBezTo>
                      <a:pt x="123" y="66"/>
                      <a:pt x="123" y="67"/>
                      <a:pt x="123" y="67"/>
                    </a:cubicBezTo>
                    <a:cubicBezTo>
                      <a:pt x="123" y="67"/>
                      <a:pt x="123" y="67"/>
                      <a:pt x="123" y="67"/>
                    </a:cubicBezTo>
                    <a:cubicBezTo>
                      <a:pt x="123" y="66"/>
                      <a:pt x="123" y="66"/>
                      <a:pt x="123" y="66"/>
                    </a:cubicBezTo>
                    <a:moveTo>
                      <a:pt x="123" y="59"/>
                    </a:moveTo>
                    <a:cubicBezTo>
                      <a:pt x="115" y="63"/>
                      <a:pt x="106" y="68"/>
                      <a:pt x="99" y="73"/>
                    </a:cubicBezTo>
                    <a:cubicBezTo>
                      <a:pt x="94" y="66"/>
                      <a:pt x="94" y="66"/>
                      <a:pt x="94" y="66"/>
                    </a:cubicBezTo>
                    <a:cubicBezTo>
                      <a:pt x="85" y="72"/>
                      <a:pt x="78" y="79"/>
                      <a:pt x="70" y="86"/>
                    </a:cubicBezTo>
                    <a:cubicBezTo>
                      <a:pt x="76" y="92"/>
                      <a:pt x="76" y="92"/>
                      <a:pt x="76" y="92"/>
                    </a:cubicBezTo>
                    <a:cubicBezTo>
                      <a:pt x="73" y="96"/>
                      <a:pt x="69" y="100"/>
                      <a:pt x="66" y="104"/>
                    </a:cubicBezTo>
                    <a:cubicBezTo>
                      <a:pt x="60" y="99"/>
                      <a:pt x="60" y="99"/>
                      <a:pt x="60" y="99"/>
                    </a:cubicBezTo>
                    <a:cubicBezTo>
                      <a:pt x="55" y="105"/>
                      <a:pt x="50" y="112"/>
                      <a:pt x="46" y="119"/>
                    </a:cubicBezTo>
                    <a:cubicBezTo>
                      <a:pt x="53" y="123"/>
                      <a:pt x="53" y="123"/>
                      <a:pt x="53" y="123"/>
                    </a:cubicBezTo>
                    <a:cubicBezTo>
                      <a:pt x="51" y="126"/>
                      <a:pt x="49" y="130"/>
                      <a:pt x="47" y="134"/>
                    </a:cubicBezTo>
                    <a:cubicBezTo>
                      <a:pt x="49" y="134"/>
                      <a:pt x="49" y="134"/>
                      <a:pt x="49" y="134"/>
                    </a:cubicBezTo>
                    <a:cubicBezTo>
                      <a:pt x="50" y="130"/>
                      <a:pt x="52" y="127"/>
                      <a:pt x="54" y="123"/>
                    </a:cubicBezTo>
                    <a:cubicBezTo>
                      <a:pt x="65" y="130"/>
                      <a:pt x="65" y="130"/>
                      <a:pt x="65" y="130"/>
                    </a:cubicBezTo>
                    <a:cubicBezTo>
                      <a:pt x="69" y="124"/>
                      <a:pt x="73" y="118"/>
                      <a:pt x="77" y="113"/>
                    </a:cubicBezTo>
                    <a:cubicBezTo>
                      <a:pt x="67" y="105"/>
                      <a:pt x="67" y="105"/>
                      <a:pt x="67" y="105"/>
                    </a:cubicBezTo>
                    <a:cubicBezTo>
                      <a:pt x="70" y="101"/>
                      <a:pt x="74" y="97"/>
                      <a:pt x="77" y="93"/>
                    </a:cubicBezTo>
                    <a:cubicBezTo>
                      <a:pt x="81" y="97"/>
                      <a:pt x="81" y="97"/>
                      <a:pt x="81" y="97"/>
                    </a:cubicBezTo>
                    <a:cubicBezTo>
                      <a:pt x="80" y="98"/>
                      <a:pt x="79" y="99"/>
                      <a:pt x="78" y="100"/>
                    </a:cubicBezTo>
                    <a:cubicBezTo>
                      <a:pt x="80" y="101"/>
                      <a:pt x="80" y="101"/>
                      <a:pt x="80" y="101"/>
                    </a:cubicBezTo>
                    <a:cubicBezTo>
                      <a:pt x="81" y="100"/>
                      <a:pt x="82" y="99"/>
                      <a:pt x="83" y="98"/>
                    </a:cubicBezTo>
                    <a:cubicBezTo>
                      <a:pt x="86" y="102"/>
                      <a:pt x="86" y="102"/>
                      <a:pt x="86" y="102"/>
                    </a:cubicBezTo>
                    <a:cubicBezTo>
                      <a:pt x="93" y="95"/>
                      <a:pt x="100" y="90"/>
                      <a:pt x="107" y="84"/>
                    </a:cubicBezTo>
                    <a:cubicBezTo>
                      <a:pt x="104" y="80"/>
                      <a:pt x="104" y="80"/>
                      <a:pt x="104" y="80"/>
                    </a:cubicBezTo>
                    <a:cubicBezTo>
                      <a:pt x="105" y="79"/>
                      <a:pt x="106" y="78"/>
                      <a:pt x="107" y="77"/>
                    </a:cubicBezTo>
                    <a:cubicBezTo>
                      <a:pt x="107" y="76"/>
                      <a:pt x="107" y="76"/>
                      <a:pt x="107" y="76"/>
                    </a:cubicBezTo>
                    <a:cubicBezTo>
                      <a:pt x="105" y="77"/>
                      <a:pt x="104" y="78"/>
                      <a:pt x="103" y="79"/>
                    </a:cubicBezTo>
                    <a:cubicBezTo>
                      <a:pt x="100" y="74"/>
                      <a:pt x="100" y="74"/>
                      <a:pt x="100" y="74"/>
                    </a:cubicBezTo>
                    <a:cubicBezTo>
                      <a:pt x="107" y="69"/>
                      <a:pt x="115" y="64"/>
                      <a:pt x="123" y="60"/>
                    </a:cubicBezTo>
                    <a:cubicBezTo>
                      <a:pt x="123" y="59"/>
                      <a:pt x="123" y="59"/>
                      <a:pt x="123" y="59"/>
                    </a:cubicBezTo>
                    <a:moveTo>
                      <a:pt x="311" y="97"/>
                    </a:moveTo>
                    <a:cubicBezTo>
                      <a:pt x="303" y="89"/>
                      <a:pt x="295" y="81"/>
                      <a:pt x="286" y="75"/>
                    </a:cubicBezTo>
                    <a:cubicBezTo>
                      <a:pt x="290" y="70"/>
                      <a:pt x="290" y="70"/>
                      <a:pt x="290" y="70"/>
                    </a:cubicBezTo>
                    <a:cubicBezTo>
                      <a:pt x="299" y="77"/>
                      <a:pt x="307" y="85"/>
                      <a:pt x="315" y="93"/>
                    </a:cubicBezTo>
                    <a:cubicBezTo>
                      <a:pt x="311" y="97"/>
                      <a:pt x="311" y="97"/>
                      <a:pt x="311" y="97"/>
                    </a:cubicBezTo>
                    <a:moveTo>
                      <a:pt x="259" y="51"/>
                    </a:moveTo>
                    <a:cubicBezTo>
                      <a:pt x="259" y="52"/>
                      <a:pt x="259" y="52"/>
                      <a:pt x="259" y="52"/>
                    </a:cubicBezTo>
                    <a:cubicBezTo>
                      <a:pt x="261" y="53"/>
                      <a:pt x="262" y="54"/>
                      <a:pt x="264" y="55"/>
                    </a:cubicBezTo>
                    <a:cubicBezTo>
                      <a:pt x="261" y="60"/>
                      <a:pt x="261" y="60"/>
                      <a:pt x="261" y="60"/>
                    </a:cubicBezTo>
                    <a:cubicBezTo>
                      <a:pt x="261" y="59"/>
                      <a:pt x="260" y="59"/>
                      <a:pt x="259" y="59"/>
                    </a:cubicBezTo>
                    <a:cubicBezTo>
                      <a:pt x="259" y="60"/>
                      <a:pt x="259" y="60"/>
                      <a:pt x="259" y="60"/>
                    </a:cubicBezTo>
                    <a:cubicBezTo>
                      <a:pt x="260" y="60"/>
                      <a:pt x="260" y="61"/>
                      <a:pt x="261" y="61"/>
                    </a:cubicBezTo>
                    <a:cubicBezTo>
                      <a:pt x="259" y="64"/>
                      <a:pt x="259" y="64"/>
                      <a:pt x="259" y="64"/>
                    </a:cubicBezTo>
                    <a:cubicBezTo>
                      <a:pt x="259" y="74"/>
                      <a:pt x="259" y="74"/>
                      <a:pt x="259" y="74"/>
                    </a:cubicBezTo>
                    <a:cubicBezTo>
                      <a:pt x="266" y="78"/>
                      <a:pt x="272" y="82"/>
                      <a:pt x="278" y="86"/>
                    </a:cubicBezTo>
                    <a:cubicBezTo>
                      <a:pt x="285" y="76"/>
                      <a:pt x="285" y="76"/>
                      <a:pt x="285" y="76"/>
                    </a:cubicBezTo>
                    <a:cubicBezTo>
                      <a:pt x="294" y="82"/>
                      <a:pt x="302" y="90"/>
                      <a:pt x="310" y="98"/>
                    </a:cubicBezTo>
                    <a:cubicBezTo>
                      <a:pt x="300" y="106"/>
                      <a:pt x="300" y="106"/>
                      <a:pt x="300" y="106"/>
                    </a:cubicBezTo>
                    <a:cubicBezTo>
                      <a:pt x="308" y="115"/>
                      <a:pt x="314" y="124"/>
                      <a:pt x="320" y="134"/>
                    </a:cubicBezTo>
                    <a:cubicBezTo>
                      <a:pt x="345" y="134"/>
                      <a:pt x="345" y="134"/>
                      <a:pt x="345" y="134"/>
                    </a:cubicBezTo>
                    <a:cubicBezTo>
                      <a:pt x="338" y="118"/>
                      <a:pt x="328" y="104"/>
                      <a:pt x="317" y="91"/>
                    </a:cubicBezTo>
                    <a:cubicBezTo>
                      <a:pt x="316" y="92"/>
                      <a:pt x="316" y="92"/>
                      <a:pt x="316" y="92"/>
                    </a:cubicBezTo>
                    <a:cubicBezTo>
                      <a:pt x="308" y="84"/>
                      <a:pt x="300" y="76"/>
                      <a:pt x="290" y="69"/>
                    </a:cubicBezTo>
                    <a:cubicBezTo>
                      <a:pt x="291" y="68"/>
                      <a:pt x="291" y="68"/>
                      <a:pt x="291" y="68"/>
                    </a:cubicBezTo>
                    <a:cubicBezTo>
                      <a:pt x="283" y="62"/>
                      <a:pt x="274" y="56"/>
                      <a:pt x="265" y="52"/>
                    </a:cubicBezTo>
                    <a:cubicBezTo>
                      <a:pt x="264" y="53"/>
                      <a:pt x="264" y="53"/>
                      <a:pt x="264" y="53"/>
                    </a:cubicBezTo>
                    <a:cubicBezTo>
                      <a:pt x="263" y="52"/>
                      <a:pt x="261" y="52"/>
                      <a:pt x="259" y="51"/>
                    </a:cubicBezTo>
                    <a:moveTo>
                      <a:pt x="123" y="44"/>
                    </a:moveTo>
                    <a:cubicBezTo>
                      <a:pt x="83" y="61"/>
                      <a:pt x="50" y="93"/>
                      <a:pt x="33" y="134"/>
                    </a:cubicBezTo>
                    <a:cubicBezTo>
                      <a:pt x="34" y="134"/>
                      <a:pt x="34" y="134"/>
                      <a:pt x="34" y="134"/>
                    </a:cubicBezTo>
                    <a:cubicBezTo>
                      <a:pt x="51" y="94"/>
                      <a:pt x="84" y="62"/>
                      <a:pt x="123" y="45"/>
                    </a:cubicBezTo>
                    <a:cubicBezTo>
                      <a:pt x="123" y="44"/>
                      <a:pt x="123" y="44"/>
                      <a:pt x="123" y="44"/>
                    </a:cubicBezTo>
                    <a:moveTo>
                      <a:pt x="259" y="32"/>
                    </a:moveTo>
                    <a:cubicBezTo>
                      <a:pt x="259" y="33"/>
                      <a:pt x="259" y="33"/>
                      <a:pt x="259" y="33"/>
                    </a:cubicBezTo>
                    <a:cubicBezTo>
                      <a:pt x="297" y="48"/>
                      <a:pt x="330" y="75"/>
                      <a:pt x="352" y="113"/>
                    </a:cubicBezTo>
                    <a:cubicBezTo>
                      <a:pt x="352" y="113"/>
                      <a:pt x="352" y="113"/>
                      <a:pt x="352" y="113"/>
                    </a:cubicBezTo>
                    <a:cubicBezTo>
                      <a:pt x="353" y="113"/>
                      <a:pt x="353" y="113"/>
                      <a:pt x="353" y="113"/>
                    </a:cubicBezTo>
                    <a:cubicBezTo>
                      <a:pt x="331" y="74"/>
                      <a:pt x="297" y="47"/>
                      <a:pt x="259" y="32"/>
                    </a:cubicBezTo>
                    <a:moveTo>
                      <a:pt x="123" y="32"/>
                    </a:moveTo>
                    <a:cubicBezTo>
                      <a:pt x="116" y="35"/>
                      <a:pt x="108" y="38"/>
                      <a:pt x="100" y="43"/>
                    </a:cubicBezTo>
                    <a:cubicBezTo>
                      <a:pt x="101" y="44"/>
                      <a:pt x="101" y="44"/>
                      <a:pt x="101" y="44"/>
                    </a:cubicBezTo>
                    <a:cubicBezTo>
                      <a:pt x="108" y="39"/>
                      <a:pt x="116" y="36"/>
                      <a:pt x="123" y="33"/>
                    </a:cubicBezTo>
                    <a:cubicBezTo>
                      <a:pt x="123" y="32"/>
                      <a:pt x="123" y="32"/>
                      <a:pt x="123" y="32"/>
                    </a:cubicBezTo>
                    <a:moveTo>
                      <a:pt x="259" y="21"/>
                    </a:moveTo>
                    <a:cubicBezTo>
                      <a:pt x="259" y="22"/>
                      <a:pt x="259" y="22"/>
                      <a:pt x="259" y="22"/>
                    </a:cubicBezTo>
                    <a:cubicBezTo>
                      <a:pt x="311" y="41"/>
                      <a:pt x="353" y="82"/>
                      <a:pt x="373" y="134"/>
                    </a:cubicBezTo>
                    <a:cubicBezTo>
                      <a:pt x="374" y="134"/>
                      <a:pt x="374" y="134"/>
                      <a:pt x="374" y="134"/>
                    </a:cubicBezTo>
                    <a:cubicBezTo>
                      <a:pt x="354" y="81"/>
                      <a:pt x="312" y="40"/>
                      <a:pt x="259" y="21"/>
                    </a:cubicBezTo>
                    <a:moveTo>
                      <a:pt x="259" y="12"/>
                    </a:moveTo>
                    <a:cubicBezTo>
                      <a:pt x="259" y="13"/>
                      <a:pt x="259" y="13"/>
                      <a:pt x="259" y="13"/>
                    </a:cubicBezTo>
                    <a:cubicBezTo>
                      <a:pt x="316" y="33"/>
                      <a:pt x="361" y="78"/>
                      <a:pt x="381" y="134"/>
                    </a:cubicBezTo>
                    <a:cubicBezTo>
                      <a:pt x="382" y="134"/>
                      <a:pt x="382" y="134"/>
                      <a:pt x="382" y="134"/>
                    </a:cubicBezTo>
                    <a:cubicBezTo>
                      <a:pt x="361" y="77"/>
                      <a:pt x="316" y="32"/>
                      <a:pt x="259" y="12"/>
                    </a:cubicBezTo>
                    <a:moveTo>
                      <a:pt x="123" y="12"/>
                    </a:moveTo>
                    <a:cubicBezTo>
                      <a:pt x="67" y="32"/>
                      <a:pt x="21" y="77"/>
                      <a:pt x="0" y="134"/>
                    </a:cubicBezTo>
                    <a:cubicBezTo>
                      <a:pt x="1" y="134"/>
                      <a:pt x="1" y="134"/>
                      <a:pt x="1" y="134"/>
                    </a:cubicBezTo>
                    <a:cubicBezTo>
                      <a:pt x="22" y="78"/>
                      <a:pt x="67" y="33"/>
                      <a:pt x="123" y="13"/>
                    </a:cubicBezTo>
                    <a:cubicBezTo>
                      <a:pt x="123" y="12"/>
                      <a:pt x="123" y="12"/>
                      <a:pt x="123" y="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57" name="Freeform 25"/>
              <p:cNvSpPr>
                <a:spLocks noEditPoints="1"/>
              </p:cNvSpPr>
              <p:nvPr/>
            </p:nvSpPr>
            <p:spPr bwMode="auto">
              <a:xfrm>
                <a:off x="7380288" y="614363"/>
                <a:ext cx="1414463" cy="1023937"/>
              </a:xfrm>
              <a:custGeom>
                <a:avLst/>
                <a:gdLst>
                  <a:gd name="T0" fmla="*/ 260 w 377"/>
                  <a:gd name="T1" fmla="*/ 212 h 273"/>
                  <a:gd name="T2" fmla="*/ 211 w 377"/>
                  <a:gd name="T3" fmla="*/ 216 h 273"/>
                  <a:gd name="T4" fmla="*/ 251 w 377"/>
                  <a:gd name="T5" fmla="*/ 200 h 273"/>
                  <a:gd name="T6" fmla="*/ 203 w 377"/>
                  <a:gd name="T7" fmla="*/ 190 h 273"/>
                  <a:gd name="T8" fmla="*/ 217 w 377"/>
                  <a:gd name="T9" fmla="*/ 160 h 273"/>
                  <a:gd name="T10" fmla="*/ 176 w 377"/>
                  <a:gd name="T11" fmla="*/ 156 h 273"/>
                  <a:gd name="T12" fmla="*/ 203 w 377"/>
                  <a:gd name="T13" fmla="*/ 151 h 273"/>
                  <a:gd name="T14" fmla="*/ 208 w 377"/>
                  <a:gd name="T15" fmla="*/ 151 h 273"/>
                  <a:gd name="T16" fmla="*/ 212 w 377"/>
                  <a:gd name="T17" fmla="*/ 151 h 273"/>
                  <a:gd name="T18" fmla="*/ 245 w 377"/>
                  <a:gd name="T19" fmla="*/ 150 h 273"/>
                  <a:gd name="T20" fmla="*/ 191 w 377"/>
                  <a:gd name="T21" fmla="*/ 149 h 273"/>
                  <a:gd name="T22" fmla="*/ 186 w 377"/>
                  <a:gd name="T23" fmla="*/ 150 h 273"/>
                  <a:gd name="T24" fmla="*/ 183 w 377"/>
                  <a:gd name="T25" fmla="*/ 147 h 273"/>
                  <a:gd name="T26" fmla="*/ 228 w 377"/>
                  <a:gd name="T27" fmla="*/ 146 h 273"/>
                  <a:gd name="T28" fmla="*/ 179 w 377"/>
                  <a:gd name="T29" fmla="*/ 146 h 273"/>
                  <a:gd name="T30" fmla="*/ 174 w 377"/>
                  <a:gd name="T31" fmla="*/ 146 h 273"/>
                  <a:gd name="T32" fmla="*/ 236 w 377"/>
                  <a:gd name="T33" fmla="*/ 144 h 273"/>
                  <a:gd name="T34" fmla="*/ 135 w 377"/>
                  <a:gd name="T35" fmla="*/ 162 h 273"/>
                  <a:gd name="T36" fmla="*/ 241 w 377"/>
                  <a:gd name="T37" fmla="*/ 143 h 273"/>
                  <a:gd name="T38" fmla="*/ 145 w 377"/>
                  <a:gd name="T39" fmla="*/ 140 h 273"/>
                  <a:gd name="T40" fmla="*/ 170 w 377"/>
                  <a:gd name="T41" fmla="*/ 140 h 273"/>
                  <a:gd name="T42" fmla="*/ 203 w 377"/>
                  <a:gd name="T43" fmla="*/ 165 h 273"/>
                  <a:gd name="T44" fmla="*/ 132 w 377"/>
                  <a:gd name="T45" fmla="*/ 126 h 273"/>
                  <a:gd name="T46" fmla="*/ 272 w 377"/>
                  <a:gd name="T47" fmla="*/ 114 h 273"/>
                  <a:gd name="T48" fmla="*/ 123 w 377"/>
                  <a:gd name="T49" fmla="*/ 112 h 273"/>
                  <a:gd name="T50" fmla="*/ 273 w 377"/>
                  <a:gd name="T51" fmla="*/ 111 h 273"/>
                  <a:gd name="T52" fmla="*/ 276 w 377"/>
                  <a:gd name="T53" fmla="*/ 108 h 273"/>
                  <a:gd name="T54" fmla="*/ 119 w 377"/>
                  <a:gd name="T55" fmla="*/ 103 h 273"/>
                  <a:gd name="T56" fmla="*/ 128 w 377"/>
                  <a:gd name="T57" fmla="*/ 102 h 273"/>
                  <a:gd name="T58" fmla="*/ 279 w 377"/>
                  <a:gd name="T59" fmla="*/ 100 h 273"/>
                  <a:gd name="T60" fmla="*/ 128 w 377"/>
                  <a:gd name="T61" fmla="*/ 99 h 273"/>
                  <a:gd name="T62" fmla="*/ 116 w 377"/>
                  <a:gd name="T63" fmla="*/ 94 h 273"/>
                  <a:gd name="T64" fmla="*/ 280 w 377"/>
                  <a:gd name="T65" fmla="*/ 91 h 273"/>
                  <a:gd name="T66" fmla="*/ 126 w 377"/>
                  <a:gd name="T67" fmla="*/ 90 h 273"/>
                  <a:gd name="T68" fmla="*/ 123 w 377"/>
                  <a:gd name="T69" fmla="*/ 87 h 273"/>
                  <a:gd name="T70" fmla="*/ 282 w 377"/>
                  <a:gd name="T71" fmla="*/ 82 h 273"/>
                  <a:gd name="T72" fmla="*/ 283 w 377"/>
                  <a:gd name="T73" fmla="*/ 79 h 273"/>
                  <a:gd name="T74" fmla="*/ 122 w 377"/>
                  <a:gd name="T75" fmla="*/ 78 h 273"/>
                  <a:gd name="T76" fmla="*/ 122 w 377"/>
                  <a:gd name="T77" fmla="*/ 74 h 273"/>
                  <a:gd name="T78" fmla="*/ 283 w 377"/>
                  <a:gd name="T79" fmla="*/ 70 h 273"/>
                  <a:gd name="T80" fmla="*/ 123 w 377"/>
                  <a:gd name="T81" fmla="*/ 69 h 273"/>
                  <a:gd name="T82" fmla="*/ 122 w 377"/>
                  <a:gd name="T83" fmla="*/ 66 h 273"/>
                  <a:gd name="T84" fmla="*/ 285 w 377"/>
                  <a:gd name="T85" fmla="*/ 62 h 273"/>
                  <a:gd name="T86" fmla="*/ 282 w 377"/>
                  <a:gd name="T87" fmla="*/ 58 h 273"/>
                  <a:gd name="T88" fmla="*/ 125 w 377"/>
                  <a:gd name="T89" fmla="*/ 56 h 273"/>
                  <a:gd name="T90" fmla="*/ 114 w 377"/>
                  <a:gd name="T91" fmla="*/ 52 h 273"/>
                  <a:gd name="T92" fmla="*/ 282 w 377"/>
                  <a:gd name="T93" fmla="*/ 50 h 273"/>
                  <a:gd name="T94" fmla="*/ 115 w 377"/>
                  <a:gd name="T95" fmla="*/ 50 h 273"/>
                  <a:gd name="T96" fmla="*/ 128 w 377"/>
                  <a:gd name="T97" fmla="*/ 44 h 273"/>
                  <a:gd name="T98" fmla="*/ 127 w 377"/>
                  <a:gd name="T99" fmla="*/ 40 h 273"/>
                  <a:gd name="T100" fmla="*/ 289 w 377"/>
                  <a:gd name="T101" fmla="*/ 38 h 273"/>
                  <a:gd name="T102" fmla="*/ 128 w 377"/>
                  <a:gd name="T103" fmla="*/ 36 h 273"/>
                  <a:gd name="T104" fmla="*/ 120 w 377"/>
                  <a:gd name="T105" fmla="*/ 34 h 273"/>
                  <a:gd name="T106" fmla="*/ 276 w 377"/>
                  <a:gd name="T107" fmla="*/ 91 h 273"/>
                  <a:gd name="T108" fmla="*/ 132 w 377"/>
                  <a:gd name="T109" fmla="*/ 33 h 273"/>
                  <a:gd name="T110" fmla="*/ 273 w 377"/>
                  <a:gd name="T111" fmla="*/ 30 h 273"/>
                  <a:gd name="T112" fmla="*/ 134 w 377"/>
                  <a:gd name="T113" fmla="*/ 29 h 273"/>
                  <a:gd name="T114" fmla="*/ 89 w 377"/>
                  <a:gd name="T115" fmla="*/ 25 h 273"/>
                  <a:gd name="T116" fmla="*/ 278 w 377"/>
                  <a:gd name="T117" fmla="*/ 17 h 273"/>
                  <a:gd name="T118" fmla="*/ 133 w 377"/>
                  <a:gd name="T119" fmla="*/ 12 h 273"/>
                  <a:gd name="T120" fmla="*/ 12 w 377"/>
                  <a:gd name="T121" fmla="*/ 140 h 273"/>
                  <a:gd name="T122" fmla="*/ 53 w 377"/>
                  <a:gd name="T123" fmla="*/ 5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273">
                    <a:moveTo>
                      <a:pt x="271" y="261"/>
                    </a:moveTo>
                    <a:cubicBezTo>
                      <a:pt x="250" y="268"/>
                      <a:pt x="227" y="272"/>
                      <a:pt x="203" y="272"/>
                    </a:cubicBezTo>
                    <a:cubicBezTo>
                      <a:pt x="180" y="272"/>
                      <a:pt x="157" y="268"/>
                      <a:pt x="135" y="261"/>
                    </a:cubicBezTo>
                    <a:cubicBezTo>
                      <a:pt x="135" y="262"/>
                      <a:pt x="135" y="262"/>
                      <a:pt x="135" y="262"/>
                    </a:cubicBezTo>
                    <a:cubicBezTo>
                      <a:pt x="157" y="269"/>
                      <a:pt x="180" y="273"/>
                      <a:pt x="203" y="273"/>
                    </a:cubicBezTo>
                    <a:cubicBezTo>
                      <a:pt x="227" y="273"/>
                      <a:pt x="250" y="269"/>
                      <a:pt x="271" y="262"/>
                    </a:cubicBezTo>
                    <a:cubicBezTo>
                      <a:pt x="271" y="261"/>
                      <a:pt x="271" y="261"/>
                      <a:pt x="271" y="261"/>
                    </a:cubicBezTo>
                    <a:moveTo>
                      <a:pt x="135" y="252"/>
                    </a:moveTo>
                    <a:cubicBezTo>
                      <a:pt x="135" y="253"/>
                      <a:pt x="135" y="253"/>
                      <a:pt x="135" y="253"/>
                    </a:cubicBezTo>
                    <a:cubicBezTo>
                      <a:pt x="157" y="261"/>
                      <a:pt x="179" y="265"/>
                      <a:pt x="203" y="265"/>
                    </a:cubicBezTo>
                    <a:cubicBezTo>
                      <a:pt x="204" y="265"/>
                      <a:pt x="205" y="265"/>
                      <a:pt x="206" y="265"/>
                    </a:cubicBezTo>
                    <a:cubicBezTo>
                      <a:pt x="206" y="264"/>
                      <a:pt x="206" y="264"/>
                      <a:pt x="206" y="264"/>
                    </a:cubicBezTo>
                    <a:cubicBezTo>
                      <a:pt x="206" y="264"/>
                      <a:pt x="206" y="264"/>
                      <a:pt x="206" y="264"/>
                    </a:cubicBezTo>
                    <a:cubicBezTo>
                      <a:pt x="205" y="264"/>
                      <a:pt x="204" y="264"/>
                      <a:pt x="203" y="264"/>
                    </a:cubicBezTo>
                    <a:cubicBezTo>
                      <a:pt x="179" y="264"/>
                      <a:pt x="157" y="260"/>
                      <a:pt x="135" y="252"/>
                    </a:cubicBezTo>
                    <a:moveTo>
                      <a:pt x="135" y="241"/>
                    </a:moveTo>
                    <a:cubicBezTo>
                      <a:pt x="135" y="242"/>
                      <a:pt x="135" y="242"/>
                      <a:pt x="135" y="242"/>
                    </a:cubicBezTo>
                    <a:cubicBezTo>
                      <a:pt x="157" y="250"/>
                      <a:pt x="180" y="255"/>
                      <a:pt x="204" y="255"/>
                    </a:cubicBezTo>
                    <a:cubicBezTo>
                      <a:pt x="226" y="255"/>
                      <a:pt x="249" y="251"/>
                      <a:pt x="271" y="242"/>
                    </a:cubicBezTo>
                    <a:cubicBezTo>
                      <a:pt x="271" y="241"/>
                      <a:pt x="271" y="241"/>
                      <a:pt x="271" y="241"/>
                    </a:cubicBezTo>
                    <a:cubicBezTo>
                      <a:pt x="249" y="250"/>
                      <a:pt x="226" y="254"/>
                      <a:pt x="204" y="254"/>
                    </a:cubicBezTo>
                    <a:cubicBezTo>
                      <a:pt x="180" y="254"/>
                      <a:pt x="157" y="249"/>
                      <a:pt x="135" y="241"/>
                    </a:cubicBezTo>
                    <a:moveTo>
                      <a:pt x="271" y="229"/>
                    </a:moveTo>
                    <a:cubicBezTo>
                      <a:pt x="250" y="238"/>
                      <a:pt x="227" y="243"/>
                      <a:pt x="203" y="243"/>
                    </a:cubicBezTo>
                    <a:cubicBezTo>
                      <a:pt x="203" y="244"/>
                      <a:pt x="203" y="244"/>
                      <a:pt x="203" y="244"/>
                    </a:cubicBezTo>
                    <a:cubicBezTo>
                      <a:pt x="227" y="244"/>
                      <a:pt x="250" y="239"/>
                      <a:pt x="271" y="230"/>
                    </a:cubicBezTo>
                    <a:cubicBezTo>
                      <a:pt x="271" y="229"/>
                      <a:pt x="271" y="229"/>
                      <a:pt x="271" y="229"/>
                    </a:cubicBezTo>
                    <a:moveTo>
                      <a:pt x="218" y="221"/>
                    </a:moveTo>
                    <a:cubicBezTo>
                      <a:pt x="216" y="221"/>
                      <a:pt x="214" y="221"/>
                      <a:pt x="213" y="221"/>
                    </a:cubicBezTo>
                    <a:cubicBezTo>
                      <a:pt x="213" y="223"/>
                      <a:pt x="213" y="223"/>
                      <a:pt x="213" y="223"/>
                    </a:cubicBezTo>
                    <a:cubicBezTo>
                      <a:pt x="215" y="223"/>
                      <a:pt x="216" y="223"/>
                      <a:pt x="218" y="222"/>
                    </a:cubicBezTo>
                    <a:cubicBezTo>
                      <a:pt x="218" y="221"/>
                      <a:pt x="218" y="221"/>
                      <a:pt x="218" y="221"/>
                    </a:cubicBezTo>
                    <a:moveTo>
                      <a:pt x="264" y="209"/>
                    </a:moveTo>
                    <a:cubicBezTo>
                      <a:pt x="262" y="210"/>
                      <a:pt x="261" y="210"/>
                      <a:pt x="259" y="211"/>
                    </a:cubicBezTo>
                    <a:cubicBezTo>
                      <a:pt x="260" y="212"/>
                      <a:pt x="260" y="212"/>
                      <a:pt x="260" y="212"/>
                    </a:cubicBezTo>
                    <a:cubicBezTo>
                      <a:pt x="261" y="212"/>
                      <a:pt x="263" y="211"/>
                      <a:pt x="264" y="211"/>
                    </a:cubicBezTo>
                    <a:cubicBezTo>
                      <a:pt x="264" y="209"/>
                      <a:pt x="264" y="209"/>
                      <a:pt x="264" y="209"/>
                    </a:cubicBezTo>
                    <a:moveTo>
                      <a:pt x="271" y="206"/>
                    </a:moveTo>
                    <a:cubicBezTo>
                      <a:pt x="269" y="207"/>
                      <a:pt x="268" y="207"/>
                      <a:pt x="266" y="208"/>
                    </a:cubicBezTo>
                    <a:cubicBezTo>
                      <a:pt x="267" y="209"/>
                      <a:pt x="267" y="209"/>
                      <a:pt x="267" y="209"/>
                    </a:cubicBezTo>
                    <a:cubicBezTo>
                      <a:pt x="268" y="209"/>
                      <a:pt x="270" y="208"/>
                      <a:pt x="271" y="207"/>
                    </a:cubicBezTo>
                    <a:cubicBezTo>
                      <a:pt x="271" y="207"/>
                      <a:pt x="271" y="207"/>
                      <a:pt x="271" y="207"/>
                    </a:cubicBezTo>
                    <a:cubicBezTo>
                      <a:pt x="271" y="206"/>
                      <a:pt x="271" y="206"/>
                      <a:pt x="271" y="206"/>
                    </a:cubicBezTo>
                    <a:moveTo>
                      <a:pt x="135" y="199"/>
                    </a:moveTo>
                    <a:cubicBezTo>
                      <a:pt x="135" y="224"/>
                      <a:pt x="135" y="224"/>
                      <a:pt x="135" y="224"/>
                    </a:cubicBezTo>
                    <a:cubicBezTo>
                      <a:pt x="156" y="234"/>
                      <a:pt x="179" y="239"/>
                      <a:pt x="203" y="239"/>
                    </a:cubicBezTo>
                    <a:cubicBezTo>
                      <a:pt x="206" y="239"/>
                      <a:pt x="209" y="239"/>
                      <a:pt x="213" y="238"/>
                    </a:cubicBezTo>
                    <a:cubicBezTo>
                      <a:pt x="212" y="230"/>
                      <a:pt x="212" y="230"/>
                      <a:pt x="212" y="230"/>
                    </a:cubicBezTo>
                    <a:cubicBezTo>
                      <a:pt x="216" y="230"/>
                      <a:pt x="220" y="229"/>
                      <a:pt x="225" y="229"/>
                    </a:cubicBezTo>
                    <a:cubicBezTo>
                      <a:pt x="226" y="237"/>
                      <a:pt x="226" y="237"/>
                      <a:pt x="226" y="237"/>
                    </a:cubicBezTo>
                    <a:cubicBezTo>
                      <a:pt x="227" y="237"/>
                      <a:pt x="228" y="237"/>
                      <a:pt x="229" y="237"/>
                    </a:cubicBezTo>
                    <a:cubicBezTo>
                      <a:pt x="240" y="235"/>
                      <a:pt x="251" y="232"/>
                      <a:pt x="262" y="228"/>
                    </a:cubicBezTo>
                    <a:cubicBezTo>
                      <a:pt x="259" y="220"/>
                      <a:pt x="259" y="220"/>
                      <a:pt x="259" y="220"/>
                    </a:cubicBezTo>
                    <a:cubicBezTo>
                      <a:pt x="263" y="219"/>
                      <a:pt x="267" y="217"/>
                      <a:pt x="271" y="215"/>
                    </a:cubicBezTo>
                    <a:cubicBezTo>
                      <a:pt x="271" y="214"/>
                      <a:pt x="271" y="214"/>
                      <a:pt x="271" y="214"/>
                    </a:cubicBezTo>
                    <a:cubicBezTo>
                      <a:pt x="267" y="216"/>
                      <a:pt x="263" y="217"/>
                      <a:pt x="258" y="219"/>
                    </a:cubicBezTo>
                    <a:cubicBezTo>
                      <a:pt x="256" y="214"/>
                      <a:pt x="256" y="214"/>
                      <a:pt x="256" y="214"/>
                    </a:cubicBezTo>
                    <a:cubicBezTo>
                      <a:pt x="257" y="214"/>
                      <a:pt x="257" y="214"/>
                      <a:pt x="257" y="214"/>
                    </a:cubicBezTo>
                    <a:cubicBezTo>
                      <a:pt x="256" y="212"/>
                      <a:pt x="256" y="212"/>
                      <a:pt x="256" y="212"/>
                    </a:cubicBezTo>
                    <a:cubicBezTo>
                      <a:pt x="256" y="212"/>
                      <a:pt x="256" y="212"/>
                      <a:pt x="256" y="212"/>
                    </a:cubicBezTo>
                    <a:cubicBezTo>
                      <a:pt x="254" y="207"/>
                      <a:pt x="254" y="207"/>
                      <a:pt x="254" y="207"/>
                    </a:cubicBezTo>
                    <a:cubicBezTo>
                      <a:pt x="245" y="210"/>
                      <a:pt x="235" y="213"/>
                      <a:pt x="226" y="214"/>
                    </a:cubicBezTo>
                    <a:cubicBezTo>
                      <a:pt x="225" y="215"/>
                      <a:pt x="224" y="215"/>
                      <a:pt x="223" y="215"/>
                    </a:cubicBezTo>
                    <a:cubicBezTo>
                      <a:pt x="223" y="220"/>
                      <a:pt x="223" y="220"/>
                      <a:pt x="223" y="220"/>
                    </a:cubicBezTo>
                    <a:cubicBezTo>
                      <a:pt x="222" y="220"/>
                      <a:pt x="222" y="221"/>
                      <a:pt x="221" y="221"/>
                    </a:cubicBezTo>
                    <a:cubicBezTo>
                      <a:pt x="221" y="222"/>
                      <a:pt x="221" y="222"/>
                      <a:pt x="221" y="222"/>
                    </a:cubicBezTo>
                    <a:cubicBezTo>
                      <a:pt x="222" y="222"/>
                      <a:pt x="223" y="222"/>
                      <a:pt x="224" y="222"/>
                    </a:cubicBezTo>
                    <a:cubicBezTo>
                      <a:pt x="224" y="227"/>
                      <a:pt x="224" y="227"/>
                      <a:pt x="224" y="227"/>
                    </a:cubicBezTo>
                    <a:cubicBezTo>
                      <a:pt x="220" y="228"/>
                      <a:pt x="216" y="228"/>
                      <a:pt x="212" y="229"/>
                    </a:cubicBezTo>
                    <a:cubicBezTo>
                      <a:pt x="211" y="216"/>
                      <a:pt x="211" y="216"/>
                      <a:pt x="211" y="216"/>
                    </a:cubicBezTo>
                    <a:cubicBezTo>
                      <a:pt x="209" y="216"/>
                      <a:pt x="206" y="216"/>
                      <a:pt x="203" y="216"/>
                    </a:cubicBezTo>
                    <a:cubicBezTo>
                      <a:pt x="179" y="216"/>
                      <a:pt x="156" y="210"/>
                      <a:pt x="135" y="199"/>
                    </a:cubicBezTo>
                    <a:moveTo>
                      <a:pt x="213" y="211"/>
                    </a:moveTo>
                    <a:cubicBezTo>
                      <a:pt x="212" y="208"/>
                      <a:pt x="212" y="208"/>
                      <a:pt x="212" y="208"/>
                    </a:cubicBezTo>
                    <a:cubicBezTo>
                      <a:pt x="216" y="208"/>
                      <a:pt x="220" y="207"/>
                      <a:pt x="223" y="207"/>
                    </a:cubicBezTo>
                    <a:cubicBezTo>
                      <a:pt x="224" y="210"/>
                      <a:pt x="224" y="210"/>
                      <a:pt x="224" y="210"/>
                    </a:cubicBezTo>
                    <a:cubicBezTo>
                      <a:pt x="220" y="210"/>
                      <a:pt x="216" y="211"/>
                      <a:pt x="213" y="211"/>
                    </a:cubicBezTo>
                    <a:moveTo>
                      <a:pt x="224" y="204"/>
                    </a:moveTo>
                    <a:cubicBezTo>
                      <a:pt x="223" y="195"/>
                      <a:pt x="223" y="195"/>
                      <a:pt x="223" y="195"/>
                    </a:cubicBezTo>
                    <a:cubicBezTo>
                      <a:pt x="223" y="195"/>
                      <a:pt x="224" y="195"/>
                      <a:pt x="224" y="195"/>
                    </a:cubicBezTo>
                    <a:cubicBezTo>
                      <a:pt x="232" y="193"/>
                      <a:pt x="240" y="191"/>
                      <a:pt x="247" y="189"/>
                    </a:cubicBezTo>
                    <a:cubicBezTo>
                      <a:pt x="247" y="189"/>
                      <a:pt x="247" y="189"/>
                      <a:pt x="247" y="189"/>
                    </a:cubicBezTo>
                    <a:cubicBezTo>
                      <a:pt x="244" y="190"/>
                      <a:pt x="240" y="191"/>
                      <a:pt x="237" y="192"/>
                    </a:cubicBezTo>
                    <a:cubicBezTo>
                      <a:pt x="237" y="193"/>
                      <a:pt x="237" y="193"/>
                      <a:pt x="237" y="193"/>
                    </a:cubicBezTo>
                    <a:cubicBezTo>
                      <a:pt x="241" y="192"/>
                      <a:pt x="244" y="191"/>
                      <a:pt x="248" y="190"/>
                    </a:cubicBezTo>
                    <a:cubicBezTo>
                      <a:pt x="250" y="197"/>
                      <a:pt x="250" y="197"/>
                      <a:pt x="250" y="197"/>
                    </a:cubicBezTo>
                    <a:cubicBezTo>
                      <a:pt x="242" y="200"/>
                      <a:pt x="233" y="202"/>
                      <a:pt x="224" y="204"/>
                    </a:cubicBezTo>
                    <a:moveTo>
                      <a:pt x="135" y="175"/>
                    </a:moveTo>
                    <a:cubicBezTo>
                      <a:pt x="135" y="177"/>
                      <a:pt x="135" y="177"/>
                      <a:pt x="135" y="177"/>
                    </a:cubicBezTo>
                    <a:cubicBezTo>
                      <a:pt x="156" y="189"/>
                      <a:pt x="179" y="196"/>
                      <a:pt x="203" y="196"/>
                    </a:cubicBezTo>
                    <a:cubicBezTo>
                      <a:pt x="206" y="196"/>
                      <a:pt x="208" y="196"/>
                      <a:pt x="210" y="196"/>
                    </a:cubicBezTo>
                    <a:cubicBezTo>
                      <a:pt x="211" y="205"/>
                      <a:pt x="211" y="205"/>
                      <a:pt x="211" y="205"/>
                    </a:cubicBezTo>
                    <a:cubicBezTo>
                      <a:pt x="208" y="205"/>
                      <a:pt x="206" y="205"/>
                      <a:pt x="203" y="205"/>
                    </a:cubicBezTo>
                    <a:cubicBezTo>
                      <a:pt x="202" y="205"/>
                      <a:pt x="201" y="205"/>
                      <a:pt x="200" y="205"/>
                    </a:cubicBezTo>
                    <a:cubicBezTo>
                      <a:pt x="201" y="203"/>
                      <a:pt x="201" y="203"/>
                      <a:pt x="201" y="203"/>
                    </a:cubicBezTo>
                    <a:cubicBezTo>
                      <a:pt x="177" y="202"/>
                      <a:pt x="155" y="195"/>
                      <a:pt x="135" y="184"/>
                    </a:cubicBezTo>
                    <a:cubicBezTo>
                      <a:pt x="135" y="190"/>
                      <a:pt x="135" y="190"/>
                      <a:pt x="135" y="190"/>
                    </a:cubicBezTo>
                    <a:cubicBezTo>
                      <a:pt x="155" y="202"/>
                      <a:pt x="179" y="208"/>
                      <a:pt x="203" y="208"/>
                    </a:cubicBezTo>
                    <a:cubicBezTo>
                      <a:pt x="206" y="208"/>
                      <a:pt x="209" y="208"/>
                      <a:pt x="211" y="208"/>
                    </a:cubicBezTo>
                    <a:cubicBezTo>
                      <a:pt x="211" y="212"/>
                      <a:pt x="211" y="212"/>
                      <a:pt x="211" y="212"/>
                    </a:cubicBezTo>
                    <a:cubicBezTo>
                      <a:pt x="213" y="212"/>
                      <a:pt x="213" y="212"/>
                      <a:pt x="213" y="212"/>
                    </a:cubicBezTo>
                    <a:cubicBezTo>
                      <a:pt x="216" y="212"/>
                      <a:pt x="220" y="212"/>
                      <a:pt x="224" y="211"/>
                    </a:cubicBezTo>
                    <a:cubicBezTo>
                      <a:pt x="225" y="211"/>
                      <a:pt x="225" y="211"/>
                      <a:pt x="225" y="211"/>
                    </a:cubicBezTo>
                    <a:cubicBezTo>
                      <a:pt x="224" y="207"/>
                      <a:pt x="224" y="207"/>
                      <a:pt x="224" y="207"/>
                    </a:cubicBezTo>
                    <a:cubicBezTo>
                      <a:pt x="234" y="205"/>
                      <a:pt x="243" y="203"/>
                      <a:pt x="251" y="200"/>
                    </a:cubicBezTo>
                    <a:cubicBezTo>
                      <a:pt x="253" y="204"/>
                      <a:pt x="253" y="204"/>
                      <a:pt x="253" y="204"/>
                    </a:cubicBezTo>
                    <a:cubicBezTo>
                      <a:pt x="254" y="203"/>
                      <a:pt x="254" y="203"/>
                      <a:pt x="254" y="203"/>
                    </a:cubicBezTo>
                    <a:cubicBezTo>
                      <a:pt x="260" y="201"/>
                      <a:pt x="266" y="198"/>
                      <a:pt x="271" y="195"/>
                    </a:cubicBezTo>
                    <a:cubicBezTo>
                      <a:pt x="271" y="194"/>
                      <a:pt x="271" y="194"/>
                      <a:pt x="271" y="194"/>
                    </a:cubicBezTo>
                    <a:cubicBezTo>
                      <a:pt x="266" y="197"/>
                      <a:pt x="260" y="200"/>
                      <a:pt x="254" y="202"/>
                    </a:cubicBezTo>
                    <a:cubicBezTo>
                      <a:pt x="253" y="199"/>
                      <a:pt x="253" y="199"/>
                      <a:pt x="253" y="199"/>
                    </a:cubicBezTo>
                    <a:cubicBezTo>
                      <a:pt x="259" y="197"/>
                      <a:pt x="265" y="194"/>
                      <a:pt x="271" y="190"/>
                    </a:cubicBezTo>
                    <a:cubicBezTo>
                      <a:pt x="271" y="187"/>
                      <a:pt x="271" y="187"/>
                      <a:pt x="271" y="187"/>
                    </a:cubicBezTo>
                    <a:cubicBezTo>
                      <a:pt x="265" y="191"/>
                      <a:pt x="259" y="194"/>
                      <a:pt x="252" y="197"/>
                    </a:cubicBezTo>
                    <a:cubicBezTo>
                      <a:pt x="249" y="189"/>
                      <a:pt x="249" y="189"/>
                      <a:pt x="249" y="189"/>
                    </a:cubicBezTo>
                    <a:cubicBezTo>
                      <a:pt x="257" y="186"/>
                      <a:pt x="264" y="183"/>
                      <a:pt x="271" y="178"/>
                    </a:cubicBezTo>
                    <a:cubicBezTo>
                      <a:pt x="271" y="177"/>
                      <a:pt x="271" y="177"/>
                      <a:pt x="271" y="177"/>
                    </a:cubicBezTo>
                    <a:cubicBezTo>
                      <a:pt x="264" y="181"/>
                      <a:pt x="256" y="185"/>
                      <a:pt x="249" y="188"/>
                    </a:cubicBezTo>
                    <a:cubicBezTo>
                      <a:pt x="248" y="187"/>
                      <a:pt x="248" y="187"/>
                      <a:pt x="248" y="187"/>
                    </a:cubicBezTo>
                    <a:cubicBezTo>
                      <a:pt x="240" y="190"/>
                      <a:pt x="232" y="192"/>
                      <a:pt x="224" y="194"/>
                    </a:cubicBezTo>
                    <a:cubicBezTo>
                      <a:pt x="223" y="194"/>
                      <a:pt x="222" y="194"/>
                      <a:pt x="221" y="194"/>
                    </a:cubicBezTo>
                    <a:cubicBezTo>
                      <a:pt x="223" y="204"/>
                      <a:pt x="223" y="204"/>
                      <a:pt x="223" y="204"/>
                    </a:cubicBezTo>
                    <a:cubicBezTo>
                      <a:pt x="219" y="205"/>
                      <a:pt x="216" y="205"/>
                      <a:pt x="212" y="205"/>
                    </a:cubicBezTo>
                    <a:cubicBezTo>
                      <a:pt x="212" y="195"/>
                      <a:pt x="212" y="195"/>
                      <a:pt x="212" y="195"/>
                    </a:cubicBezTo>
                    <a:cubicBezTo>
                      <a:pt x="209" y="195"/>
                      <a:pt x="206" y="195"/>
                      <a:pt x="203" y="195"/>
                    </a:cubicBezTo>
                    <a:cubicBezTo>
                      <a:pt x="179" y="195"/>
                      <a:pt x="155" y="188"/>
                      <a:pt x="135" y="175"/>
                    </a:cubicBezTo>
                    <a:moveTo>
                      <a:pt x="258" y="173"/>
                    </a:moveTo>
                    <a:cubicBezTo>
                      <a:pt x="252" y="176"/>
                      <a:pt x="245" y="179"/>
                      <a:pt x="239" y="181"/>
                    </a:cubicBezTo>
                    <a:cubicBezTo>
                      <a:pt x="240" y="185"/>
                      <a:pt x="240" y="185"/>
                      <a:pt x="240" y="185"/>
                    </a:cubicBezTo>
                    <a:cubicBezTo>
                      <a:pt x="247" y="182"/>
                      <a:pt x="254" y="180"/>
                      <a:pt x="260" y="176"/>
                    </a:cubicBezTo>
                    <a:cubicBezTo>
                      <a:pt x="258" y="173"/>
                      <a:pt x="258" y="173"/>
                      <a:pt x="258" y="173"/>
                    </a:cubicBezTo>
                    <a:moveTo>
                      <a:pt x="135" y="171"/>
                    </a:moveTo>
                    <a:cubicBezTo>
                      <a:pt x="135" y="173"/>
                      <a:pt x="135" y="173"/>
                      <a:pt x="135" y="173"/>
                    </a:cubicBezTo>
                    <a:cubicBezTo>
                      <a:pt x="142" y="177"/>
                      <a:pt x="150" y="181"/>
                      <a:pt x="158" y="184"/>
                    </a:cubicBezTo>
                    <a:cubicBezTo>
                      <a:pt x="159" y="183"/>
                      <a:pt x="159" y="183"/>
                      <a:pt x="159" y="183"/>
                    </a:cubicBezTo>
                    <a:cubicBezTo>
                      <a:pt x="150" y="180"/>
                      <a:pt x="143" y="176"/>
                      <a:pt x="135" y="171"/>
                    </a:cubicBezTo>
                    <a:moveTo>
                      <a:pt x="135" y="164"/>
                    </a:moveTo>
                    <a:cubicBezTo>
                      <a:pt x="135" y="169"/>
                      <a:pt x="135" y="169"/>
                      <a:pt x="135" y="169"/>
                    </a:cubicBezTo>
                    <a:cubicBezTo>
                      <a:pt x="139" y="172"/>
                      <a:pt x="144" y="175"/>
                      <a:pt x="148" y="177"/>
                    </a:cubicBezTo>
                    <a:cubicBezTo>
                      <a:pt x="166" y="186"/>
                      <a:pt x="185" y="190"/>
                      <a:pt x="203" y="190"/>
                    </a:cubicBezTo>
                    <a:cubicBezTo>
                      <a:pt x="207" y="190"/>
                      <a:pt x="211" y="190"/>
                      <a:pt x="215" y="190"/>
                    </a:cubicBezTo>
                    <a:cubicBezTo>
                      <a:pt x="215" y="186"/>
                      <a:pt x="215" y="186"/>
                      <a:pt x="215" y="186"/>
                    </a:cubicBezTo>
                    <a:cubicBezTo>
                      <a:pt x="211" y="186"/>
                      <a:pt x="207" y="186"/>
                      <a:pt x="203" y="186"/>
                    </a:cubicBezTo>
                    <a:cubicBezTo>
                      <a:pt x="195" y="186"/>
                      <a:pt x="187" y="186"/>
                      <a:pt x="179" y="184"/>
                    </a:cubicBezTo>
                    <a:cubicBezTo>
                      <a:pt x="163" y="180"/>
                      <a:pt x="148" y="174"/>
                      <a:pt x="135" y="164"/>
                    </a:cubicBezTo>
                    <a:moveTo>
                      <a:pt x="271" y="164"/>
                    </a:moveTo>
                    <a:cubicBezTo>
                      <a:pt x="270" y="165"/>
                      <a:pt x="269" y="166"/>
                      <a:pt x="267" y="167"/>
                    </a:cubicBezTo>
                    <a:cubicBezTo>
                      <a:pt x="269" y="171"/>
                      <a:pt x="269" y="171"/>
                      <a:pt x="269" y="171"/>
                    </a:cubicBezTo>
                    <a:cubicBezTo>
                      <a:pt x="270" y="170"/>
                      <a:pt x="271" y="170"/>
                      <a:pt x="271" y="169"/>
                    </a:cubicBezTo>
                    <a:cubicBezTo>
                      <a:pt x="271" y="164"/>
                      <a:pt x="271" y="164"/>
                      <a:pt x="271" y="164"/>
                    </a:cubicBezTo>
                    <a:moveTo>
                      <a:pt x="199" y="161"/>
                    </a:moveTo>
                    <a:cubicBezTo>
                      <a:pt x="199" y="161"/>
                      <a:pt x="199" y="161"/>
                      <a:pt x="199" y="161"/>
                    </a:cubicBezTo>
                    <a:cubicBezTo>
                      <a:pt x="200" y="162"/>
                      <a:pt x="201" y="162"/>
                      <a:pt x="202" y="162"/>
                    </a:cubicBezTo>
                    <a:cubicBezTo>
                      <a:pt x="202" y="161"/>
                      <a:pt x="202" y="161"/>
                      <a:pt x="202" y="161"/>
                    </a:cubicBezTo>
                    <a:cubicBezTo>
                      <a:pt x="201" y="161"/>
                      <a:pt x="200" y="161"/>
                      <a:pt x="199" y="161"/>
                    </a:cubicBezTo>
                    <a:moveTo>
                      <a:pt x="207" y="161"/>
                    </a:moveTo>
                    <a:cubicBezTo>
                      <a:pt x="206" y="161"/>
                      <a:pt x="205" y="161"/>
                      <a:pt x="204" y="161"/>
                    </a:cubicBezTo>
                    <a:cubicBezTo>
                      <a:pt x="204" y="162"/>
                      <a:pt x="204" y="162"/>
                      <a:pt x="204" y="162"/>
                    </a:cubicBezTo>
                    <a:cubicBezTo>
                      <a:pt x="205" y="162"/>
                      <a:pt x="206" y="162"/>
                      <a:pt x="207" y="161"/>
                    </a:cubicBezTo>
                    <a:cubicBezTo>
                      <a:pt x="207" y="161"/>
                      <a:pt x="207" y="161"/>
                      <a:pt x="207" y="161"/>
                    </a:cubicBezTo>
                    <a:moveTo>
                      <a:pt x="212" y="160"/>
                    </a:moveTo>
                    <a:cubicBezTo>
                      <a:pt x="211" y="160"/>
                      <a:pt x="210" y="160"/>
                      <a:pt x="209" y="160"/>
                    </a:cubicBezTo>
                    <a:cubicBezTo>
                      <a:pt x="209" y="161"/>
                      <a:pt x="209" y="161"/>
                      <a:pt x="209" y="161"/>
                    </a:cubicBezTo>
                    <a:cubicBezTo>
                      <a:pt x="210" y="161"/>
                      <a:pt x="211" y="161"/>
                      <a:pt x="212" y="161"/>
                    </a:cubicBezTo>
                    <a:cubicBezTo>
                      <a:pt x="212" y="160"/>
                      <a:pt x="212" y="160"/>
                      <a:pt x="212" y="160"/>
                    </a:cubicBezTo>
                    <a:moveTo>
                      <a:pt x="195" y="160"/>
                    </a:moveTo>
                    <a:cubicBezTo>
                      <a:pt x="195" y="161"/>
                      <a:pt x="195" y="161"/>
                      <a:pt x="195" y="161"/>
                    </a:cubicBezTo>
                    <a:cubicBezTo>
                      <a:pt x="196" y="161"/>
                      <a:pt x="197" y="161"/>
                      <a:pt x="198" y="161"/>
                    </a:cubicBezTo>
                    <a:cubicBezTo>
                      <a:pt x="198" y="160"/>
                      <a:pt x="198" y="160"/>
                      <a:pt x="198" y="160"/>
                    </a:cubicBezTo>
                    <a:cubicBezTo>
                      <a:pt x="197" y="160"/>
                      <a:pt x="196" y="160"/>
                      <a:pt x="195" y="160"/>
                    </a:cubicBezTo>
                    <a:moveTo>
                      <a:pt x="217" y="160"/>
                    </a:moveTo>
                    <a:cubicBezTo>
                      <a:pt x="216" y="160"/>
                      <a:pt x="215" y="160"/>
                      <a:pt x="214" y="160"/>
                    </a:cubicBezTo>
                    <a:cubicBezTo>
                      <a:pt x="214" y="161"/>
                      <a:pt x="214" y="161"/>
                      <a:pt x="214" y="161"/>
                    </a:cubicBezTo>
                    <a:cubicBezTo>
                      <a:pt x="215" y="161"/>
                      <a:pt x="216" y="161"/>
                      <a:pt x="217" y="161"/>
                    </a:cubicBezTo>
                    <a:cubicBezTo>
                      <a:pt x="217" y="160"/>
                      <a:pt x="217" y="160"/>
                      <a:pt x="217" y="160"/>
                    </a:cubicBezTo>
                    <a:moveTo>
                      <a:pt x="190" y="160"/>
                    </a:moveTo>
                    <a:cubicBezTo>
                      <a:pt x="190" y="161"/>
                      <a:pt x="190" y="161"/>
                      <a:pt x="190" y="161"/>
                    </a:cubicBezTo>
                    <a:cubicBezTo>
                      <a:pt x="191" y="161"/>
                      <a:pt x="192" y="161"/>
                      <a:pt x="193" y="161"/>
                    </a:cubicBezTo>
                    <a:cubicBezTo>
                      <a:pt x="193" y="160"/>
                      <a:pt x="193" y="160"/>
                      <a:pt x="193" y="160"/>
                    </a:cubicBezTo>
                    <a:cubicBezTo>
                      <a:pt x="192" y="160"/>
                      <a:pt x="191" y="160"/>
                      <a:pt x="190" y="160"/>
                    </a:cubicBezTo>
                    <a:moveTo>
                      <a:pt x="221" y="159"/>
                    </a:moveTo>
                    <a:cubicBezTo>
                      <a:pt x="220" y="159"/>
                      <a:pt x="219" y="159"/>
                      <a:pt x="218" y="159"/>
                    </a:cubicBezTo>
                    <a:cubicBezTo>
                      <a:pt x="219" y="160"/>
                      <a:pt x="219" y="160"/>
                      <a:pt x="219" y="160"/>
                    </a:cubicBezTo>
                    <a:cubicBezTo>
                      <a:pt x="220" y="160"/>
                      <a:pt x="221" y="160"/>
                      <a:pt x="222" y="160"/>
                    </a:cubicBezTo>
                    <a:cubicBezTo>
                      <a:pt x="221" y="159"/>
                      <a:pt x="221" y="159"/>
                      <a:pt x="221" y="159"/>
                    </a:cubicBezTo>
                    <a:moveTo>
                      <a:pt x="185" y="159"/>
                    </a:moveTo>
                    <a:cubicBezTo>
                      <a:pt x="185" y="160"/>
                      <a:pt x="185" y="160"/>
                      <a:pt x="185" y="160"/>
                    </a:cubicBezTo>
                    <a:cubicBezTo>
                      <a:pt x="186" y="160"/>
                      <a:pt x="187" y="160"/>
                      <a:pt x="188" y="160"/>
                    </a:cubicBezTo>
                    <a:cubicBezTo>
                      <a:pt x="188" y="159"/>
                      <a:pt x="188" y="159"/>
                      <a:pt x="188" y="159"/>
                    </a:cubicBezTo>
                    <a:cubicBezTo>
                      <a:pt x="187" y="159"/>
                      <a:pt x="186" y="159"/>
                      <a:pt x="185" y="159"/>
                    </a:cubicBezTo>
                    <a:moveTo>
                      <a:pt x="226" y="158"/>
                    </a:moveTo>
                    <a:cubicBezTo>
                      <a:pt x="225" y="158"/>
                      <a:pt x="224" y="158"/>
                      <a:pt x="223" y="158"/>
                    </a:cubicBezTo>
                    <a:cubicBezTo>
                      <a:pt x="223" y="159"/>
                      <a:pt x="223" y="159"/>
                      <a:pt x="223" y="159"/>
                    </a:cubicBezTo>
                    <a:cubicBezTo>
                      <a:pt x="224" y="159"/>
                      <a:pt x="225" y="159"/>
                      <a:pt x="226" y="159"/>
                    </a:cubicBezTo>
                    <a:cubicBezTo>
                      <a:pt x="226" y="158"/>
                      <a:pt x="226" y="158"/>
                      <a:pt x="226" y="158"/>
                    </a:cubicBezTo>
                    <a:moveTo>
                      <a:pt x="181" y="158"/>
                    </a:moveTo>
                    <a:cubicBezTo>
                      <a:pt x="180" y="159"/>
                      <a:pt x="180" y="159"/>
                      <a:pt x="180" y="159"/>
                    </a:cubicBezTo>
                    <a:cubicBezTo>
                      <a:pt x="181" y="159"/>
                      <a:pt x="182" y="159"/>
                      <a:pt x="183" y="159"/>
                    </a:cubicBezTo>
                    <a:cubicBezTo>
                      <a:pt x="184" y="158"/>
                      <a:pt x="184" y="158"/>
                      <a:pt x="184" y="158"/>
                    </a:cubicBezTo>
                    <a:cubicBezTo>
                      <a:pt x="183" y="158"/>
                      <a:pt x="182" y="158"/>
                      <a:pt x="181" y="158"/>
                    </a:cubicBezTo>
                    <a:moveTo>
                      <a:pt x="231" y="156"/>
                    </a:moveTo>
                    <a:cubicBezTo>
                      <a:pt x="230" y="157"/>
                      <a:pt x="229" y="157"/>
                      <a:pt x="228" y="157"/>
                    </a:cubicBezTo>
                    <a:cubicBezTo>
                      <a:pt x="228" y="158"/>
                      <a:pt x="228" y="158"/>
                      <a:pt x="228" y="158"/>
                    </a:cubicBezTo>
                    <a:cubicBezTo>
                      <a:pt x="229" y="158"/>
                      <a:pt x="230" y="158"/>
                      <a:pt x="231" y="157"/>
                    </a:cubicBezTo>
                    <a:cubicBezTo>
                      <a:pt x="231" y="156"/>
                      <a:pt x="231" y="156"/>
                      <a:pt x="231" y="156"/>
                    </a:cubicBezTo>
                    <a:moveTo>
                      <a:pt x="176" y="156"/>
                    </a:moveTo>
                    <a:cubicBezTo>
                      <a:pt x="176" y="157"/>
                      <a:pt x="176" y="157"/>
                      <a:pt x="176" y="157"/>
                    </a:cubicBezTo>
                    <a:cubicBezTo>
                      <a:pt x="177" y="158"/>
                      <a:pt x="178" y="158"/>
                      <a:pt x="179" y="158"/>
                    </a:cubicBezTo>
                    <a:cubicBezTo>
                      <a:pt x="179" y="157"/>
                      <a:pt x="179" y="157"/>
                      <a:pt x="179" y="157"/>
                    </a:cubicBezTo>
                    <a:cubicBezTo>
                      <a:pt x="178" y="157"/>
                      <a:pt x="177" y="157"/>
                      <a:pt x="176" y="156"/>
                    </a:cubicBezTo>
                    <a:moveTo>
                      <a:pt x="235" y="155"/>
                    </a:moveTo>
                    <a:cubicBezTo>
                      <a:pt x="234" y="155"/>
                      <a:pt x="233" y="156"/>
                      <a:pt x="232" y="156"/>
                    </a:cubicBezTo>
                    <a:cubicBezTo>
                      <a:pt x="233" y="157"/>
                      <a:pt x="233" y="157"/>
                      <a:pt x="233" y="157"/>
                    </a:cubicBezTo>
                    <a:cubicBezTo>
                      <a:pt x="233" y="156"/>
                      <a:pt x="234" y="156"/>
                      <a:pt x="235" y="156"/>
                    </a:cubicBezTo>
                    <a:cubicBezTo>
                      <a:pt x="235" y="155"/>
                      <a:pt x="235" y="155"/>
                      <a:pt x="235" y="155"/>
                    </a:cubicBezTo>
                    <a:moveTo>
                      <a:pt x="172" y="155"/>
                    </a:moveTo>
                    <a:cubicBezTo>
                      <a:pt x="171" y="156"/>
                      <a:pt x="171" y="156"/>
                      <a:pt x="171" y="156"/>
                    </a:cubicBezTo>
                    <a:cubicBezTo>
                      <a:pt x="172" y="156"/>
                      <a:pt x="173" y="156"/>
                      <a:pt x="174" y="157"/>
                    </a:cubicBezTo>
                    <a:cubicBezTo>
                      <a:pt x="174" y="156"/>
                      <a:pt x="174" y="156"/>
                      <a:pt x="174" y="156"/>
                    </a:cubicBezTo>
                    <a:cubicBezTo>
                      <a:pt x="174" y="156"/>
                      <a:pt x="173" y="155"/>
                      <a:pt x="172" y="155"/>
                    </a:cubicBezTo>
                    <a:moveTo>
                      <a:pt x="239" y="153"/>
                    </a:moveTo>
                    <a:cubicBezTo>
                      <a:pt x="239" y="154"/>
                      <a:pt x="238" y="154"/>
                      <a:pt x="237" y="154"/>
                    </a:cubicBezTo>
                    <a:cubicBezTo>
                      <a:pt x="237" y="155"/>
                      <a:pt x="237" y="155"/>
                      <a:pt x="237" y="155"/>
                    </a:cubicBezTo>
                    <a:cubicBezTo>
                      <a:pt x="238" y="155"/>
                      <a:pt x="239" y="154"/>
                      <a:pt x="240" y="154"/>
                    </a:cubicBezTo>
                    <a:cubicBezTo>
                      <a:pt x="239" y="153"/>
                      <a:pt x="239" y="153"/>
                      <a:pt x="239" y="153"/>
                    </a:cubicBezTo>
                    <a:moveTo>
                      <a:pt x="167" y="153"/>
                    </a:moveTo>
                    <a:cubicBezTo>
                      <a:pt x="167" y="154"/>
                      <a:pt x="167" y="154"/>
                      <a:pt x="167" y="154"/>
                    </a:cubicBezTo>
                    <a:cubicBezTo>
                      <a:pt x="168" y="154"/>
                      <a:pt x="169" y="155"/>
                      <a:pt x="170" y="155"/>
                    </a:cubicBezTo>
                    <a:cubicBezTo>
                      <a:pt x="170" y="154"/>
                      <a:pt x="170" y="154"/>
                      <a:pt x="170" y="154"/>
                    </a:cubicBezTo>
                    <a:cubicBezTo>
                      <a:pt x="169" y="154"/>
                      <a:pt x="168" y="154"/>
                      <a:pt x="167" y="153"/>
                    </a:cubicBezTo>
                    <a:moveTo>
                      <a:pt x="244" y="151"/>
                    </a:moveTo>
                    <a:cubicBezTo>
                      <a:pt x="243" y="152"/>
                      <a:pt x="242" y="152"/>
                      <a:pt x="241" y="152"/>
                    </a:cubicBezTo>
                    <a:cubicBezTo>
                      <a:pt x="241" y="153"/>
                      <a:pt x="241" y="153"/>
                      <a:pt x="241" y="153"/>
                    </a:cubicBezTo>
                    <a:cubicBezTo>
                      <a:pt x="242" y="153"/>
                      <a:pt x="243" y="152"/>
                      <a:pt x="244" y="152"/>
                    </a:cubicBezTo>
                    <a:cubicBezTo>
                      <a:pt x="244" y="151"/>
                      <a:pt x="244" y="151"/>
                      <a:pt x="244" y="151"/>
                    </a:cubicBezTo>
                    <a:moveTo>
                      <a:pt x="163" y="151"/>
                    </a:moveTo>
                    <a:cubicBezTo>
                      <a:pt x="163" y="152"/>
                      <a:pt x="163" y="152"/>
                      <a:pt x="163" y="152"/>
                    </a:cubicBezTo>
                    <a:cubicBezTo>
                      <a:pt x="163" y="152"/>
                      <a:pt x="164" y="153"/>
                      <a:pt x="165" y="153"/>
                    </a:cubicBezTo>
                    <a:cubicBezTo>
                      <a:pt x="166" y="152"/>
                      <a:pt x="166" y="152"/>
                      <a:pt x="166" y="152"/>
                    </a:cubicBezTo>
                    <a:cubicBezTo>
                      <a:pt x="165" y="152"/>
                      <a:pt x="164" y="152"/>
                      <a:pt x="163" y="151"/>
                    </a:cubicBezTo>
                    <a:moveTo>
                      <a:pt x="203" y="152"/>
                    </a:moveTo>
                    <a:cubicBezTo>
                      <a:pt x="203" y="152"/>
                      <a:pt x="203" y="152"/>
                      <a:pt x="203" y="152"/>
                    </a:cubicBezTo>
                    <a:cubicBezTo>
                      <a:pt x="203" y="151"/>
                      <a:pt x="203" y="151"/>
                      <a:pt x="203" y="151"/>
                    </a:cubicBezTo>
                    <a:cubicBezTo>
                      <a:pt x="203" y="151"/>
                      <a:pt x="203" y="151"/>
                      <a:pt x="203" y="151"/>
                    </a:cubicBezTo>
                    <a:cubicBezTo>
                      <a:pt x="203" y="151"/>
                      <a:pt x="203" y="151"/>
                      <a:pt x="203" y="151"/>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3" y="150"/>
                      <a:pt x="203" y="150"/>
                      <a:pt x="203" y="150"/>
                    </a:cubicBezTo>
                    <a:cubicBezTo>
                      <a:pt x="204" y="150"/>
                      <a:pt x="204" y="150"/>
                      <a:pt x="204" y="150"/>
                    </a:cubicBezTo>
                    <a:cubicBezTo>
                      <a:pt x="204" y="151"/>
                      <a:pt x="204" y="151"/>
                      <a:pt x="204" y="151"/>
                    </a:cubicBezTo>
                    <a:cubicBezTo>
                      <a:pt x="204" y="151"/>
                      <a:pt x="204" y="151"/>
                      <a:pt x="204" y="151"/>
                    </a:cubicBezTo>
                    <a:cubicBezTo>
                      <a:pt x="203" y="151"/>
                      <a:pt x="203" y="151"/>
                      <a:pt x="203" y="151"/>
                    </a:cubicBezTo>
                    <a:cubicBezTo>
                      <a:pt x="203" y="152"/>
                      <a:pt x="203" y="152"/>
                      <a:pt x="203" y="152"/>
                    </a:cubicBezTo>
                    <a:cubicBezTo>
                      <a:pt x="203" y="152"/>
                      <a:pt x="203" y="152"/>
                      <a:pt x="203" y="152"/>
                    </a:cubicBezTo>
                    <a:moveTo>
                      <a:pt x="203" y="150"/>
                    </a:moveTo>
                    <a:cubicBezTo>
                      <a:pt x="202" y="150"/>
                      <a:pt x="202" y="150"/>
                      <a:pt x="202" y="150"/>
                    </a:cubicBezTo>
                    <a:cubicBezTo>
                      <a:pt x="202" y="150"/>
                      <a:pt x="202" y="150"/>
                      <a:pt x="202" y="151"/>
                    </a:cubicBezTo>
                    <a:cubicBezTo>
                      <a:pt x="202" y="151"/>
                      <a:pt x="202" y="151"/>
                      <a:pt x="202" y="152"/>
                    </a:cubicBezTo>
                    <a:cubicBezTo>
                      <a:pt x="203" y="152"/>
                      <a:pt x="203" y="152"/>
                      <a:pt x="203" y="152"/>
                    </a:cubicBezTo>
                    <a:cubicBezTo>
                      <a:pt x="204" y="152"/>
                      <a:pt x="204" y="152"/>
                      <a:pt x="204" y="152"/>
                    </a:cubicBezTo>
                    <a:cubicBezTo>
                      <a:pt x="204" y="151"/>
                      <a:pt x="204" y="151"/>
                      <a:pt x="204" y="151"/>
                    </a:cubicBezTo>
                    <a:cubicBezTo>
                      <a:pt x="204" y="150"/>
                      <a:pt x="204" y="150"/>
                      <a:pt x="204" y="150"/>
                    </a:cubicBezTo>
                    <a:cubicBezTo>
                      <a:pt x="203" y="150"/>
                      <a:pt x="203" y="150"/>
                      <a:pt x="203" y="150"/>
                    </a:cubicBezTo>
                    <a:moveTo>
                      <a:pt x="207" y="152"/>
                    </a:moveTo>
                    <a:cubicBezTo>
                      <a:pt x="207" y="152"/>
                      <a:pt x="207" y="152"/>
                      <a:pt x="207" y="152"/>
                    </a:cubicBezTo>
                    <a:cubicBezTo>
                      <a:pt x="207" y="151"/>
                      <a:pt x="207" y="151"/>
                      <a:pt x="207" y="151"/>
                    </a:cubicBezTo>
                    <a:cubicBezTo>
                      <a:pt x="207" y="151"/>
                      <a:pt x="207" y="151"/>
                      <a:pt x="207" y="151"/>
                    </a:cubicBezTo>
                    <a:cubicBezTo>
                      <a:pt x="207" y="151"/>
                      <a:pt x="207" y="151"/>
                      <a:pt x="207" y="151"/>
                    </a:cubicBezTo>
                    <a:cubicBezTo>
                      <a:pt x="207" y="150"/>
                      <a:pt x="207" y="150"/>
                      <a:pt x="207" y="150"/>
                    </a:cubicBezTo>
                    <a:cubicBezTo>
                      <a:pt x="207" y="150"/>
                      <a:pt x="207" y="150"/>
                      <a:pt x="207" y="150"/>
                    </a:cubicBezTo>
                    <a:cubicBezTo>
                      <a:pt x="207" y="150"/>
                      <a:pt x="207" y="150"/>
                      <a:pt x="207" y="150"/>
                    </a:cubicBezTo>
                    <a:cubicBezTo>
                      <a:pt x="207" y="150"/>
                      <a:pt x="207" y="150"/>
                      <a:pt x="207" y="150"/>
                    </a:cubicBezTo>
                    <a:cubicBezTo>
                      <a:pt x="208" y="150"/>
                      <a:pt x="208" y="150"/>
                      <a:pt x="208" y="150"/>
                    </a:cubicBezTo>
                    <a:cubicBezTo>
                      <a:pt x="208" y="150"/>
                      <a:pt x="208" y="150"/>
                      <a:pt x="208" y="150"/>
                    </a:cubicBezTo>
                    <a:cubicBezTo>
                      <a:pt x="208" y="150"/>
                      <a:pt x="208" y="150"/>
                      <a:pt x="208" y="150"/>
                    </a:cubicBezTo>
                    <a:cubicBezTo>
                      <a:pt x="208" y="151"/>
                      <a:pt x="208" y="151"/>
                      <a:pt x="208" y="151"/>
                    </a:cubicBezTo>
                    <a:cubicBezTo>
                      <a:pt x="208" y="151"/>
                      <a:pt x="208" y="151"/>
                      <a:pt x="208" y="151"/>
                    </a:cubicBezTo>
                    <a:cubicBezTo>
                      <a:pt x="208" y="151"/>
                      <a:pt x="208" y="151"/>
                      <a:pt x="208" y="151"/>
                    </a:cubicBezTo>
                    <a:cubicBezTo>
                      <a:pt x="208" y="152"/>
                      <a:pt x="208" y="152"/>
                      <a:pt x="208" y="152"/>
                    </a:cubicBezTo>
                    <a:cubicBezTo>
                      <a:pt x="207" y="152"/>
                      <a:pt x="207" y="152"/>
                      <a:pt x="207" y="152"/>
                    </a:cubicBezTo>
                    <a:moveTo>
                      <a:pt x="207" y="150"/>
                    </a:moveTo>
                    <a:cubicBezTo>
                      <a:pt x="207" y="150"/>
                      <a:pt x="207" y="150"/>
                      <a:pt x="207" y="150"/>
                    </a:cubicBezTo>
                    <a:cubicBezTo>
                      <a:pt x="207" y="150"/>
                      <a:pt x="206" y="150"/>
                      <a:pt x="207" y="151"/>
                    </a:cubicBezTo>
                    <a:cubicBezTo>
                      <a:pt x="207" y="151"/>
                      <a:pt x="207" y="151"/>
                      <a:pt x="207" y="152"/>
                    </a:cubicBezTo>
                    <a:cubicBezTo>
                      <a:pt x="207" y="152"/>
                      <a:pt x="207" y="152"/>
                      <a:pt x="207" y="152"/>
                    </a:cubicBezTo>
                    <a:cubicBezTo>
                      <a:pt x="208" y="152"/>
                      <a:pt x="208" y="152"/>
                      <a:pt x="208" y="152"/>
                    </a:cubicBezTo>
                    <a:cubicBezTo>
                      <a:pt x="208" y="151"/>
                      <a:pt x="208" y="151"/>
                      <a:pt x="208" y="151"/>
                    </a:cubicBezTo>
                    <a:cubicBezTo>
                      <a:pt x="208" y="150"/>
                      <a:pt x="208" y="150"/>
                      <a:pt x="208" y="150"/>
                    </a:cubicBezTo>
                    <a:cubicBezTo>
                      <a:pt x="207" y="150"/>
                      <a:pt x="207" y="150"/>
                      <a:pt x="207" y="150"/>
                    </a:cubicBezTo>
                    <a:moveTo>
                      <a:pt x="198" y="149"/>
                    </a:moveTo>
                    <a:cubicBezTo>
                      <a:pt x="198" y="150"/>
                      <a:pt x="198" y="150"/>
                      <a:pt x="198" y="150"/>
                    </a:cubicBezTo>
                    <a:cubicBezTo>
                      <a:pt x="199" y="150"/>
                      <a:pt x="199" y="150"/>
                      <a:pt x="199" y="150"/>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2"/>
                      <a:pt x="199" y="152"/>
                      <a:pt x="199" y="152"/>
                    </a:cubicBezTo>
                    <a:cubicBezTo>
                      <a:pt x="199" y="151"/>
                      <a:pt x="199" y="151"/>
                      <a:pt x="199" y="151"/>
                    </a:cubicBezTo>
                    <a:cubicBezTo>
                      <a:pt x="199" y="151"/>
                      <a:pt x="199" y="151"/>
                      <a:pt x="199" y="151"/>
                    </a:cubicBezTo>
                    <a:cubicBezTo>
                      <a:pt x="199" y="150"/>
                      <a:pt x="199" y="150"/>
                      <a:pt x="199" y="150"/>
                    </a:cubicBezTo>
                    <a:cubicBezTo>
                      <a:pt x="199" y="150"/>
                      <a:pt x="199" y="150"/>
                      <a:pt x="199" y="150"/>
                    </a:cubicBezTo>
                    <a:cubicBezTo>
                      <a:pt x="199" y="150"/>
                      <a:pt x="199" y="150"/>
                      <a:pt x="199" y="150"/>
                    </a:cubicBezTo>
                    <a:cubicBezTo>
                      <a:pt x="198" y="149"/>
                      <a:pt x="198" y="149"/>
                      <a:pt x="198" y="149"/>
                    </a:cubicBezTo>
                    <a:moveTo>
                      <a:pt x="212" y="149"/>
                    </a:moveTo>
                    <a:cubicBezTo>
                      <a:pt x="211" y="149"/>
                      <a:pt x="211" y="149"/>
                      <a:pt x="211" y="149"/>
                    </a:cubicBezTo>
                    <a:cubicBezTo>
                      <a:pt x="211" y="150"/>
                      <a:pt x="211" y="150"/>
                      <a:pt x="211" y="150"/>
                    </a:cubicBezTo>
                    <a:cubicBezTo>
                      <a:pt x="211" y="149"/>
                      <a:pt x="211" y="149"/>
                      <a:pt x="211" y="149"/>
                    </a:cubicBezTo>
                    <a:cubicBezTo>
                      <a:pt x="211" y="152"/>
                      <a:pt x="211" y="152"/>
                      <a:pt x="211" y="152"/>
                    </a:cubicBezTo>
                    <a:cubicBezTo>
                      <a:pt x="212" y="152"/>
                      <a:pt x="212" y="152"/>
                      <a:pt x="212" y="152"/>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51"/>
                      <a:pt x="212" y="151"/>
                      <a:pt x="212" y="151"/>
                    </a:cubicBezTo>
                    <a:cubicBezTo>
                      <a:pt x="212" y="149"/>
                      <a:pt x="212" y="149"/>
                      <a:pt x="212" y="149"/>
                    </a:cubicBezTo>
                    <a:cubicBezTo>
                      <a:pt x="212" y="149"/>
                      <a:pt x="212" y="149"/>
                      <a:pt x="212" y="149"/>
                    </a:cubicBezTo>
                    <a:cubicBezTo>
                      <a:pt x="212" y="149"/>
                      <a:pt x="212" y="149"/>
                      <a:pt x="212" y="149"/>
                    </a:cubicBezTo>
                    <a:moveTo>
                      <a:pt x="195" y="151"/>
                    </a:moveTo>
                    <a:cubicBezTo>
                      <a:pt x="194" y="151"/>
                      <a:pt x="194" y="151"/>
                      <a:pt x="194" y="151"/>
                    </a:cubicBezTo>
                    <a:cubicBezTo>
                      <a:pt x="194" y="151"/>
                      <a:pt x="194" y="151"/>
                      <a:pt x="194" y="151"/>
                    </a:cubicBezTo>
                    <a:cubicBezTo>
                      <a:pt x="194" y="151"/>
                      <a:pt x="194" y="151"/>
                      <a:pt x="194" y="151"/>
                    </a:cubicBezTo>
                    <a:cubicBezTo>
                      <a:pt x="194" y="150"/>
                      <a:pt x="194" y="150"/>
                      <a:pt x="194" y="150"/>
                    </a:cubicBezTo>
                    <a:cubicBezTo>
                      <a:pt x="194" y="150"/>
                      <a:pt x="194" y="150"/>
                      <a:pt x="194" y="150"/>
                    </a:cubicBezTo>
                    <a:cubicBezTo>
                      <a:pt x="194" y="150"/>
                      <a:pt x="194" y="150"/>
                      <a:pt x="194" y="150"/>
                    </a:cubicBezTo>
                    <a:cubicBezTo>
                      <a:pt x="194" y="149"/>
                      <a:pt x="194" y="149"/>
                      <a:pt x="194" y="149"/>
                    </a:cubicBezTo>
                    <a:cubicBezTo>
                      <a:pt x="195" y="149"/>
                      <a:pt x="195" y="149"/>
                      <a:pt x="195" y="149"/>
                    </a:cubicBezTo>
                    <a:cubicBezTo>
                      <a:pt x="195" y="149"/>
                      <a:pt x="195" y="149"/>
                      <a:pt x="195" y="149"/>
                    </a:cubicBezTo>
                    <a:cubicBezTo>
                      <a:pt x="195" y="150"/>
                      <a:pt x="195" y="150"/>
                      <a:pt x="195" y="150"/>
                    </a:cubicBezTo>
                    <a:cubicBezTo>
                      <a:pt x="195" y="150"/>
                      <a:pt x="195" y="150"/>
                      <a:pt x="195" y="150"/>
                    </a:cubicBezTo>
                    <a:cubicBezTo>
                      <a:pt x="195" y="150"/>
                      <a:pt x="195" y="150"/>
                      <a:pt x="195" y="150"/>
                    </a:cubicBezTo>
                    <a:cubicBezTo>
                      <a:pt x="195" y="151"/>
                      <a:pt x="195" y="151"/>
                      <a:pt x="195" y="151"/>
                    </a:cubicBezTo>
                    <a:cubicBezTo>
                      <a:pt x="195" y="151"/>
                      <a:pt x="195" y="151"/>
                      <a:pt x="195" y="151"/>
                    </a:cubicBezTo>
                    <a:cubicBezTo>
                      <a:pt x="195" y="151"/>
                      <a:pt x="195" y="151"/>
                      <a:pt x="195" y="151"/>
                    </a:cubicBezTo>
                    <a:cubicBezTo>
                      <a:pt x="195" y="151"/>
                      <a:pt x="195" y="151"/>
                      <a:pt x="195" y="151"/>
                    </a:cubicBezTo>
                    <a:moveTo>
                      <a:pt x="195" y="149"/>
                    </a:moveTo>
                    <a:cubicBezTo>
                      <a:pt x="194" y="149"/>
                      <a:pt x="194" y="149"/>
                      <a:pt x="194" y="149"/>
                    </a:cubicBezTo>
                    <a:cubicBezTo>
                      <a:pt x="194" y="150"/>
                      <a:pt x="194" y="150"/>
                      <a:pt x="194" y="150"/>
                    </a:cubicBezTo>
                    <a:cubicBezTo>
                      <a:pt x="194" y="151"/>
                      <a:pt x="194" y="151"/>
                      <a:pt x="194" y="151"/>
                    </a:cubicBezTo>
                    <a:cubicBezTo>
                      <a:pt x="194" y="152"/>
                      <a:pt x="194" y="152"/>
                      <a:pt x="194" y="152"/>
                    </a:cubicBezTo>
                    <a:cubicBezTo>
                      <a:pt x="195" y="151"/>
                      <a:pt x="195" y="151"/>
                      <a:pt x="195" y="151"/>
                    </a:cubicBezTo>
                    <a:cubicBezTo>
                      <a:pt x="195" y="151"/>
                      <a:pt x="195" y="151"/>
                      <a:pt x="195" y="150"/>
                    </a:cubicBezTo>
                    <a:cubicBezTo>
                      <a:pt x="195" y="150"/>
                      <a:pt x="195" y="150"/>
                      <a:pt x="195" y="149"/>
                    </a:cubicBezTo>
                    <a:cubicBezTo>
                      <a:pt x="195" y="149"/>
                      <a:pt x="195" y="149"/>
                      <a:pt x="195" y="149"/>
                    </a:cubicBezTo>
                    <a:moveTo>
                      <a:pt x="248" y="149"/>
                    </a:moveTo>
                    <a:cubicBezTo>
                      <a:pt x="247" y="149"/>
                      <a:pt x="246" y="150"/>
                      <a:pt x="245" y="150"/>
                    </a:cubicBezTo>
                    <a:cubicBezTo>
                      <a:pt x="246" y="151"/>
                      <a:pt x="246" y="151"/>
                      <a:pt x="246" y="151"/>
                    </a:cubicBezTo>
                    <a:cubicBezTo>
                      <a:pt x="247" y="151"/>
                      <a:pt x="248" y="150"/>
                      <a:pt x="248" y="150"/>
                    </a:cubicBezTo>
                    <a:cubicBezTo>
                      <a:pt x="248" y="149"/>
                      <a:pt x="248" y="149"/>
                      <a:pt x="248" y="149"/>
                    </a:cubicBezTo>
                    <a:moveTo>
                      <a:pt x="159" y="149"/>
                    </a:moveTo>
                    <a:cubicBezTo>
                      <a:pt x="158" y="150"/>
                      <a:pt x="158" y="150"/>
                      <a:pt x="158" y="150"/>
                    </a:cubicBezTo>
                    <a:cubicBezTo>
                      <a:pt x="159" y="150"/>
                      <a:pt x="160" y="151"/>
                      <a:pt x="161" y="151"/>
                    </a:cubicBezTo>
                    <a:cubicBezTo>
                      <a:pt x="161" y="150"/>
                      <a:pt x="161" y="150"/>
                      <a:pt x="161" y="150"/>
                    </a:cubicBezTo>
                    <a:cubicBezTo>
                      <a:pt x="160" y="150"/>
                      <a:pt x="160" y="149"/>
                      <a:pt x="159" y="149"/>
                    </a:cubicBezTo>
                    <a:moveTo>
                      <a:pt x="216" y="149"/>
                    </a:moveTo>
                    <a:cubicBezTo>
                      <a:pt x="215" y="149"/>
                      <a:pt x="215" y="149"/>
                      <a:pt x="215" y="149"/>
                    </a:cubicBezTo>
                    <a:cubicBezTo>
                      <a:pt x="215" y="149"/>
                      <a:pt x="215" y="149"/>
                      <a:pt x="215" y="149"/>
                    </a:cubicBezTo>
                    <a:cubicBezTo>
                      <a:pt x="215" y="149"/>
                      <a:pt x="215" y="149"/>
                      <a:pt x="215" y="149"/>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1"/>
                      <a:pt x="216" y="151"/>
                      <a:pt x="216" y="151"/>
                    </a:cubicBezTo>
                    <a:cubicBezTo>
                      <a:pt x="216" y="150"/>
                      <a:pt x="216" y="150"/>
                      <a:pt x="216" y="150"/>
                    </a:cubicBezTo>
                    <a:cubicBezTo>
                      <a:pt x="216" y="150"/>
                      <a:pt x="216" y="150"/>
                      <a:pt x="216" y="150"/>
                    </a:cubicBezTo>
                    <a:cubicBezTo>
                      <a:pt x="216" y="149"/>
                      <a:pt x="216" y="149"/>
                      <a:pt x="216" y="149"/>
                    </a:cubicBezTo>
                    <a:cubicBezTo>
                      <a:pt x="216" y="149"/>
                      <a:pt x="216" y="149"/>
                      <a:pt x="216" y="149"/>
                    </a:cubicBezTo>
                    <a:cubicBezTo>
                      <a:pt x="216" y="149"/>
                      <a:pt x="216" y="149"/>
                      <a:pt x="216" y="149"/>
                    </a:cubicBezTo>
                    <a:moveTo>
                      <a:pt x="190" y="149"/>
                    </a:moveTo>
                    <a:cubicBezTo>
                      <a:pt x="190" y="149"/>
                      <a:pt x="190" y="149"/>
                      <a:pt x="190" y="149"/>
                    </a:cubicBezTo>
                    <a:cubicBezTo>
                      <a:pt x="190" y="149"/>
                      <a:pt x="190" y="149"/>
                      <a:pt x="190" y="149"/>
                    </a:cubicBezTo>
                    <a:cubicBezTo>
                      <a:pt x="190" y="151"/>
                      <a:pt x="190" y="151"/>
                      <a:pt x="190" y="151"/>
                    </a:cubicBezTo>
                    <a:cubicBezTo>
                      <a:pt x="190" y="151"/>
                      <a:pt x="190" y="151"/>
                      <a:pt x="190" y="151"/>
                    </a:cubicBezTo>
                    <a:cubicBezTo>
                      <a:pt x="190" y="151"/>
                      <a:pt x="190" y="151"/>
                      <a:pt x="190" y="151"/>
                    </a:cubicBezTo>
                    <a:cubicBezTo>
                      <a:pt x="190" y="151"/>
                      <a:pt x="190" y="151"/>
                      <a:pt x="190" y="151"/>
                    </a:cubicBezTo>
                    <a:cubicBezTo>
                      <a:pt x="191" y="151"/>
                      <a:pt x="191" y="151"/>
                      <a:pt x="191" y="151"/>
                    </a:cubicBezTo>
                    <a:cubicBezTo>
                      <a:pt x="191" y="151"/>
                      <a:pt x="191" y="151"/>
                      <a:pt x="191" y="151"/>
                    </a:cubicBezTo>
                    <a:cubicBezTo>
                      <a:pt x="191" y="150"/>
                      <a:pt x="191" y="150"/>
                      <a:pt x="191" y="150"/>
                    </a:cubicBezTo>
                    <a:cubicBezTo>
                      <a:pt x="190" y="150"/>
                      <a:pt x="190" y="150"/>
                      <a:pt x="190" y="150"/>
                    </a:cubicBezTo>
                    <a:cubicBezTo>
                      <a:pt x="191" y="149"/>
                      <a:pt x="191" y="149"/>
                      <a:pt x="191" y="149"/>
                    </a:cubicBezTo>
                    <a:cubicBezTo>
                      <a:pt x="191" y="149"/>
                      <a:pt x="191" y="149"/>
                      <a:pt x="191" y="149"/>
                    </a:cubicBezTo>
                    <a:cubicBezTo>
                      <a:pt x="191" y="149"/>
                      <a:pt x="191" y="149"/>
                      <a:pt x="191" y="149"/>
                    </a:cubicBezTo>
                    <a:cubicBezTo>
                      <a:pt x="190" y="149"/>
                      <a:pt x="190" y="149"/>
                      <a:pt x="190" y="149"/>
                    </a:cubicBezTo>
                    <a:moveTo>
                      <a:pt x="220" y="150"/>
                    </a:moveTo>
                    <a:cubicBezTo>
                      <a:pt x="220" y="150"/>
                      <a:pt x="220" y="150"/>
                      <a:pt x="220" y="150"/>
                    </a:cubicBezTo>
                    <a:cubicBezTo>
                      <a:pt x="220" y="150"/>
                      <a:pt x="220" y="150"/>
                      <a:pt x="220" y="150"/>
                    </a:cubicBezTo>
                    <a:cubicBezTo>
                      <a:pt x="220" y="150"/>
                      <a:pt x="220" y="150"/>
                      <a:pt x="220" y="150"/>
                    </a:cubicBezTo>
                    <a:cubicBezTo>
                      <a:pt x="219" y="149"/>
                      <a:pt x="219" y="149"/>
                      <a:pt x="219" y="149"/>
                    </a:cubicBezTo>
                    <a:cubicBezTo>
                      <a:pt x="219" y="149"/>
                      <a:pt x="219" y="149"/>
                      <a:pt x="219" y="149"/>
                    </a:cubicBezTo>
                    <a:cubicBezTo>
                      <a:pt x="219" y="148"/>
                      <a:pt x="219" y="148"/>
                      <a:pt x="219" y="148"/>
                    </a:cubicBezTo>
                    <a:cubicBezTo>
                      <a:pt x="219" y="148"/>
                      <a:pt x="219" y="148"/>
                      <a:pt x="219" y="148"/>
                    </a:cubicBezTo>
                    <a:cubicBezTo>
                      <a:pt x="220" y="148"/>
                      <a:pt x="220" y="148"/>
                      <a:pt x="220" y="148"/>
                    </a:cubicBezTo>
                    <a:cubicBezTo>
                      <a:pt x="220" y="148"/>
                      <a:pt x="220" y="148"/>
                      <a:pt x="220" y="148"/>
                    </a:cubicBezTo>
                    <a:cubicBezTo>
                      <a:pt x="220" y="148"/>
                      <a:pt x="220" y="148"/>
                      <a:pt x="220" y="148"/>
                    </a:cubicBezTo>
                    <a:cubicBezTo>
                      <a:pt x="220" y="149"/>
                      <a:pt x="220" y="149"/>
                      <a:pt x="220" y="149"/>
                    </a:cubicBezTo>
                    <a:cubicBezTo>
                      <a:pt x="220" y="149"/>
                      <a:pt x="220" y="149"/>
                      <a:pt x="220" y="149"/>
                    </a:cubicBezTo>
                    <a:cubicBezTo>
                      <a:pt x="220" y="149"/>
                      <a:pt x="220" y="149"/>
                      <a:pt x="220" y="149"/>
                    </a:cubicBezTo>
                    <a:cubicBezTo>
                      <a:pt x="220" y="150"/>
                      <a:pt x="220" y="150"/>
                      <a:pt x="220" y="150"/>
                    </a:cubicBezTo>
                    <a:cubicBezTo>
                      <a:pt x="220" y="150"/>
                      <a:pt x="220" y="150"/>
                      <a:pt x="220" y="150"/>
                    </a:cubicBezTo>
                    <a:cubicBezTo>
                      <a:pt x="220" y="150"/>
                      <a:pt x="220" y="150"/>
                      <a:pt x="220" y="150"/>
                    </a:cubicBezTo>
                    <a:moveTo>
                      <a:pt x="220" y="148"/>
                    </a:moveTo>
                    <a:cubicBezTo>
                      <a:pt x="219" y="148"/>
                      <a:pt x="219" y="148"/>
                      <a:pt x="219" y="148"/>
                    </a:cubicBezTo>
                    <a:cubicBezTo>
                      <a:pt x="219" y="149"/>
                      <a:pt x="219" y="149"/>
                      <a:pt x="219" y="149"/>
                    </a:cubicBezTo>
                    <a:cubicBezTo>
                      <a:pt x="219" y="150"/>
                      <a:pt x="219" y="150"/>
                      <a:pt x="220" y="150"/>
                    </a:cubicBezTo>
                    <a:cubicBezTo>
                      <a:pt x="220" y="150"/>
                      <a:pt x="220" y="150"/>
                      <a:pt x="220" y="150"/>
                    </a:cubicBezTo>
                    <a:cubicBezTo>
                      <a:pt x="221" y="150"/>
                      <a:pt x="221" y="150"/>
                      <a:pt x="221" y="150"/>
                    </a:cubicBezTo>
                    <a:cubicBezTo>
                      <a:pt x="221" y="150"/>
                      <a:pt x="221" y="149"/>
                      <a:pt x="221" y="149"/>
                    </a:cubicBezTo>
                    <a:cubicBezTo>
                      <a:pt x="221" y="149"/>
                      <a:pt x="220" y="148"/>
                      <a:pt x="220" y="148"/>
                    </a:cubicBezTo>
                    <a:cubicBezTo>
                      <a:pt x="220" y="148"/>
                      <a:pt x="220" y="148"/>
                      <a:pt x="220" y="148"/>
                    </a:cubicBezTo>
                    <a:moveTo>
                      <a:pt x="186" y="148"/>
                    </a:moveTo>
                    <a:cubicBezTo>
                      <a:pt x="186" y="148"/>
                      <a:pt x="186" y="148"/>
                      <a:pt x="186" y="148"/>
                    </a:cubicBezTo>
                    <a:cubicBezTo>
                      <a:pt x="186" y="148"/>
                      <a:pt x="186" y="148"/>
                      <a:pt x="186" y="148"/>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6" y="150"/>
                      <a:pt x="186" y="150"/>
                      <a:pt x="186" y="150"/>
                    </a:cubicBezTo>
                    <a:cubicBezTo>
                      <a:pt x="187" y="150"/>
                      <a:pt x="187" y="150"/>
                      <a:pt x="187" y="150"/>
                    </a:cubicBezTo>
                    <a:cubicBezTo>
                      <a:pt x="187" y="150"/>
                      <a:pt x="187" y="150"/>
                      <a:pt x="187" y="150"/>
                    </a:cubicBezTo>
                    <a:cubicBezTo>
                      <a:pt x="186" y="150"/>
                      <a:pt x="186" y="150"/>
                      <a:pt x="186" y="150"/>
                    </a:cubicBezTo>
                    <a:cubicBezTo>
                      <a:pt x="187" y="148"/>
                      <a:pt x="187" y="148"/>
                      <a:pt x="187" y="148"/>
                    </a:cubicBezTo>
                    <a:cubicBezTo>
                      <a:pt x="187" y="148"/>
                      <a:pt x="187" y="148"/>
                      <a:pt x="187" y="148"/>
                    </a:cubicBezTo>
                    <a:cubicBezTo>
                      <a:pt x="187" y="148"/>
                      <a:pt x="187" y="148"/>
                      <a:pt x="187" y="148"/>
                    </a:cubicBezTo>
                    <a:cubicBezTo>
                      <a:pt x="186" y="148"/>
                      <a:pt x="186" y="148"/>
                      <a:pt x="186" y="148"/>
                    </a:cubicBezTo>
                    <a:moveTo>
                      <a:pt x="224" y="147"/>
                    </a:moveTo>
                    <a:cubicBezTo>
                      <a:pt x="223" y="147"/>
                      <a:pt x="223" y="147"/>
                      <a:pt x="223" y="147"/>
                    </a:cubicBezTo>
                    <a:cubicBezTo>
                      <a:pt x="223" y="147"/>
                      <a:pt x="223" y="147"/>
                      <a:pt x="223" y="147"/>
                    </a:cubicBezTo>
                    <a:cubicBezTo>
                      <a:pt x="224" y="147"/>
                      <a:pt x="224" y="147"/>
                      <a:pt x="224" y="147"/>
                    </a:cubicBezTo>
                    <a:cubicBezTo>
                      <a:pt x="224" y="149"/>
                      <a:pt x="224" y="149"/>
                      <a:pt x="224" y="149"/>
                    </a:cubicBezTo>
                    <a:cubicBezTo>
                      <a:pt x="224" y="149"/>
                      <a:pt x="224" y="149"/>
                      <a:pt x="224" y="149"/>
                    </a:cubicBezTo>
                    <a:cubicBezTo>
                      <a:pt x="224" y="149"/>
                      <a:pt x="224" y="149"/>
                      <a:pt x="224" y="149"/>
                    </a:cubicBezTo>
                    <a:cubicBezTo>
                      <a:pt x="224" y="149"/>
                      <a:pt x="224" y="149"/>
                      <a:pt x="224" y="149"/>
                    </a:cubicBezTo>
                    <a:cubicBezTo>
                      <a:pt x="225" y="149"/>
                      <a:pt x="225" y="149"/>
                      <a:pt x="225" y="149"/>
                    </a:cubicBezTo>
                    <a:cubicBezTo>
                      <a:pt x="225" y="149"/>
                      <a:pt x="225" y="149"/>
                      <a:pt x="225" y="149"/>
                    </a:cubicBezTo>
                    <a:cubicBezTo>
                      <a:pt x="225" y="149"/>
                      <a:pt x="225" y="149"/>
                      <a:pt x="225" y="149"/>
                    </a:cubicBezTo>
                    <a:cubicBezTo>
                      <a:pt x="224" y="149"/>
                      <a:pt x="224" y="149"/>
                      <a:pt x="224" y="149"/>
                    </a:cubicBezTo>
                    <a:cubicBezTo>
                      <a:pt x="224" y="147"/>
                      <a:pt x="224" y="147"/>
                      <a:pt x="224" y="147"/>
                    </a:cubicBezTo>
                    <a:cubicBezTo>
                      <a:pt x="224" y="147"/>
                      <a:pt x="224" y="147"/>
                      <a:pt x="224" y="147"/>
                    </a:cubicBezTo>
                    <a:cubicBezTo>
                      <a:pt x="224" y="147"/>
                      <a:pt x="224" y="147"/>
                      <a:pt x="224" y="147"/>
                    </a:cubicBezTo>
                    <a:moveTo>
                      <a:pt x="182" y="149"/>
                    </a:moveTo>
                    <a:cubicBezTo>
                      <a:pt x="182" y="149"/>
                      <a:pt x="182" y="149"/>
                      <a:pt x="182" y="149"/>
                    </a:cubicBezTo>
                    <a:cubicBezTo>
                      <a:pt x="182" y="149"/>
                      <a:pt x="182" y="149"/>
                      <a:pt x="182" y="149"/>
                    </a:cubicBezTo>
                    <a:cubicBezTo>
                      <a:pt x="182" y="149"/>
                      <a:pt x="182" y="149"/>
                      <a:pt x="182" y="149"/>
                    </a:cubicBezTo>
                    <a:cubicBezTo>
                      <a:pt x="182" y="148"/>
                      <a:pt x="182" y="148"/>
                      <a:pt x="182" y="148"/>
                    </a:cubicBezTo>
                    <a:cubicBezTo>
                      <a:pt x="182" y="148"/>
                      <a:pt x="182" y="148"/>
                      <a:pt x="182" y="148"/>
                    </a:cubicBezTo>
                    <a:cubicBezTo>
                      <a:pt x="182" y="147"/>
                      <a:pt x="182" y="147"/>
                      <a:pt x="182" y="147"/>
                    </a:cubicBezTo>
                    <a:cubicBezTo>
                      <a:pt x="182" y="147"/>
                      <a:pt x="182" y="147"/>
                      <a:pt x="182" y="147"/>
                    </a:cubicBezTo>
                    <a:cubicBezTo>
                      <a:pt x="182" y="147"/>
                      <a:pt x="182" y="147"/>
                      <a:pt x="182" y="147"/>
                    </a:cubicBezTo>
                    <a:cubicBezTo>
                      <a:pt x="182" y="147"/>
                      <a:pt x="182" y="147"/>
                      <a:pt x="182" y="147"/>
                    </a:cubicBezTo>
                    <a:cubicBezTo>
                      <a:pt x="183" y="147"/>
                      <a:pt x="183" y="147"/>
                      <a:pt x="183" y="147"/>
                    </a:cubicBezTo>
                    <a:cubicBezTo>
                      <a:pt x="183" y="147"/>
                      <a:pt x="183" y="147"/>
                      <a:pt x="183" y="147"/>
                    </a:cubicBezTo>
                    <a:cubicBezTo>
                      <a:pt x="183" y="148"/>
                      <a:pt x="183" y="148"/>
                      <a:pt x="183" y="148"/>
                    </a:cubicBezTo>
                    <a:cubicBezTo>
                      <a:pt x="183" y="148"/>
                      <a:pt x="183" y="148"/>
                      <a:pt x="183" y="148"/>
                    </a:cubicBezTo>
                    <a:cubicBezTo>
                      <a:pt x="182" y="148"/>
                      <a:pt x="182" y="148"/>
                      <a:pt x="182" y="148"/>
                    </a:cubicBezTo>
                    <a:cubicBezTo>
                      <a:pt x="182" y="149"/>
                      <a:pt x="182" y="149"/>
                      <a:pt x="182" y="149"/>
                    </a:cubicBezTo>
                    <a:cubicBezTo>
                      <a:pt x="182" y="149"/>
                      <a:pt x="182" y="149"/>
                      <a:pt x="182" y="149"/>
                    </a:cubicBezTo>
                    <a:moveTo>
                      <a:pt x="182" y="147"/>
                    </a:moveTo>
                    <a:cubicBezTo>
                      <a:pt x="182" y="147"/>
                      <a:pt x="182" y="147"/>
                      <a:pt x="182" y="147"/>
                    </a:cubicBezTo>
                    <a:cubicBezTo>
                      <a:pt x="182" y="147"/>
                      <a:pt x="181" y="147"/>
                      <a:pt x="181" y="148"/>
                    </a:cubicBezTo>
                    <a:cubicBezTo>
                      <a:pt x="181" y="148"/>
                      <a:pt x="181" y="148"/>
                      <a:pt x="181" y="149"/>
                    </a:cubicBezTo>
                    <a:cubicBezTo>
                      <a:pt x="182" y="149"/>
                      <a:pt x="182" y="149"/>
                      <a:pt x="182" y="149"/>
                    </a:cubicBezTo>
                    <a:cubicBezTo>
                      <a:pt x="182" y="149"/>
                      <a:pt x="182" y="149"/>
                      <a:pt x="182" y="149"/>
                    </a:cubicBezTo>
                    <a:cubicBezTo>
                      <a:pt x="183" y="149"/>
                      <a:pt x="183" y="149"/>
                      <a:pt x="183" y="148"/>
                    </a:cubicBezTo>
                    <a:cubicBezTo>
                      <a:pt x="183" y="148"/>
                      <a:pt x="183" y="147"/>
                      <a:pt x="183" y="147"/>
                    </a:cubicBezTo>
                    <a:cubicBezTo>
                      <a:pt x="182" y="147"/>
                      <a:pt x="182" y="147"/>
                      <a:pt x="182" y="147"/>
                    </a:cubicBezTo>
                    <a:moveTo>
                      <a:pt x="252" y="146"/>
                    </a:moveTo>
                    <a:cubicBezTo>
                      <a:pt x="251" y="147"/>
                      <a:pt x="250" y="148"/>
                      <a:pt x="250" y="148"/>
                    </a:cubicBezTo>
                    <a:cubicBezTo>
                      <a:pt x="250" y="149"/>
                      <a:pt x="250" y="149"/>
                      <a:pt x="250" y="149"/>
                    </a:cubicBezTo>
                    <a:cubicBezTo>
                      <a:pt x="251" y="148"/>
                      <a:pt x="252" y="148"/>
                      <a:pt x="253" y="147"/>
                    </a:cubicBezTo>
                    <a:cubicBezTo>
                      <a:pt x="252" y="146"/>
                      <a:pt x="252" y="146"/>
                      <a:pt x="252" y="146"/>
                    </a:cubicBezTo>
                    <a:moveTo>
                      <a:pt x="155" y="146"/>
                    </a:moveTo>
                    <a:cubicBezTo>
                      <a:pt x="154" y="147"/>
                      <a:pt x="154" y="147"/>
                      <a:pt x="154" y="147"/>
                    </a:cubicBezTo>
                    <a:cubicBezTo>
                      <a:pt x="155" y="148"/>
                      <a:pt x="156" y="148"/>
                      <a:pt x="157" y="149"/>
                    </a:cubicBezTo>
                    <a:cubicBezTo>
                      <a:pt x="157" y="148"/>
                      <a:pt x="157" y="148"/>
                      <a:pt x="157" y="148"/>
                    </a:cubicBezTo>
                    <a:cubicBezTo>
                      <a:pt x="156" y="148"/>
                      <a:pt x="155" y="147"/>
                      <a:pt x="155" y="146"/>
                    </a:cubicBezTo>
                    <a:moveTo>
                      <a:pt x="228" y="148"/>
                    </a:moveTo>
                    <a:cubicBezTo>
                      <a:pt x="228" y="148"/>
                      <a:pt x="228" y="148"/>
                      <a:pt x="228" y="148"/>
                    </a:cubicBezTo>
                    <a:cubicBezTo>
                      <a:pt x="228" y="147"/>
                      <a:pt x="228" y="147"/>
                      <a:pt x="228" y="147"/>
                    </a:cubicBezTo>
                    <a:cubicBezTo>
                      <a:pt x="228" y="147"/>
                      <a:pt x="228" y="147"/>
                      <a:pt x="228" y="147"/>
                    </a:cubicBezTo>
                    <a:cubicBezTo>
                      <a:pt x="228" y="147"/>
                      <a:pt x="228" y="147"/>
                      <a:pt x="228" y="147"/>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8" y="146"/>
                      <a:pt x="228" y="146"/>
                      <a:pt x="228" y="146"/>
                    </a:cubicBezTo>
                    <a:cubicBezTo>
                      <a:pt x="229" y="147"/>
                      <a:pt x="229" y="147"/>
                      <a:pt x="229" y="147"/>
                    </a:cubicBezTo>
                    <a:cubicBezTo>
                      <a:pt x="229" y="147"/>
                      <a:pt x="229" y="147"/>
                      <a:pt x="229" y="147"/>
                    </a:cubicBezTo>
                    <a:cubicBezTo>
                      <a:pt x="229" y="147"/>
                      <a:pt x="229" y="147"/>
                      <a:pt x="229" y="147"/>
                    </a:cubicBezTo>
                    <a:cubicBezTo>
                      <a:pt x="229" y="148"/>
                      <a:pt x="229" y="148"/>
                      <a:pt x="229" y="148"/>
                    </a:cubicBezTo>
                    <a:cubicBezTo>
                      <a:pt x="228" y="148"/>
                      <a:pt x="228" y="148"/>
                      <a:pt x="228" y="148"/>
                    </a:cubicBezTo>
                    <a:cubicBezTo>
                      <a:pt x="228" y="148"/>
                      <a:pt x="228" y="148"/>
                      <a:pt x="228" y="148"/>
                    </a:cubicBezTo>
                    <a:moveTo>
                      <a:pt x="228" y="146"/>
                    </a:moveTo>
                    <a:cubicBezTo>
                      <a:pt x="227" y="146"/>
                      <a:pt x="227" y="146"/>
                      <a:pt x="227" y="146"/>
                    </a:cubicBezTo>
                    <a:cubicBezTo>
                      <a:pt x="227" y="146"/>
                      <a:pt x="227" y="147"/>
                      <a:pt x="227" y="147"/>
                    </a:cubicBezTo>
                    <a:cubicBezTo>
                      <a:pt x="227" y="148"/>
                      <a:pt x="228" y="148"/>
                      <a:pt x="228" y="148"/>
                    </a:cubicBezTo>
                    <a:cubicBezTo>
                      <a:pt x="228" y="148"/>
                      <a:pt x="228" y="148"/>
                      <a:pt x="228" y="148"/>
                    </a:cubicBezTo>
                    <a:cubicBezTo>
                      <a:pt x="229" y="148"/>
                      <a:pt x="229" y="148"/>
                      <a:pt x="229" y="148"/>
                    </a:cubicBezTo>
                    <a:cubicBezTo>
                      <a:pt x="229" y="147"/>
                      <a:pt x="229" y="147"/>
                      <a:pt x="229" y="147"/>
                    </a:cubicBezTo>
                    <a:cubicBezTo>
                      <a:pt x="229" y="146"/>
                      <a:pt x="229" y="146"/>
                      <a:pt x="228" y="146"/>
                    </a:cubicBezTo>
                    <a:cubicBezTo>
                      <a:pt x="228" y="146"/>
                      <a:pt x="228" y="146"/>
                      <a:pt x="228" y="146"/>
                    </a:cubicBezTo>
                    <a:moveTo>
                      <a:pt x="242" y="146"/>
                    </a:moveTo>
                    <a:cubicBezTo>
                      <a:pt x="232" y="151"/>
                      <a:pt x="220" y="154"/>
                      <a:pt x="208" y="155"/>
                    </a:cubicBezTo>
                    <a:cubicBezTo>
                      <a:pt x="208" y="158"/>
                      <a:pt x="208" y="158"/>
                      <a:pt x="208" y="158"/>
                    </a:cubicBezTo>
                    <a:cubicBezTo>
                      <a:pt x="221" y="157"/>
                      <a:pt x="232" y="154"/>
                      <a:pt x="243" y="148"/>
                    </a:cubicBezTo>
                    <a:cubicBezTo>
                      <a:pt x="242" y="146"/>
                      <a:pt x="242" y="146"/>
                      <a:pt x="242" y="146"/>
                    </a:cubicBezTo>
                    <a:moveTo>
                      <a:pt x="178" y="145"/>
                    </a:moveTo>
                    <a:cubicBezTo>
                      <a:pt x="178" y="146"/>
                      <a:pt x="178" y="146"/>
                      <a:pt x="178" y="146"/>
                    </a:cubicBezTo>
                    <a:cubicBezTo>
                      <a:pt x="178" y="146"/>
                      <a:pt x="178" y="146"/>
                      <a:pt x="178" y="146"/>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8"/>
                      <a:pt x="178" y="148"/>
                      <a:pt x="178" y="148"/>
                    </a:cubicBezTo>
                    <a:cubicBezTo>
                      <a:pt x="178" y="147"/>
                      <a:pt x="178" y="147"/>
                      <a:pt x="178" y="147"/>
                    </a:cubicBezTo>
                    <a:cubicBezTo>
                      <a:pt x="178" y="146"/>
                      <a:pt x="178" y="146"/>
                      <a:pt x="178" y="146"/>
                    </a:cubicBezTo>
                    <a:cubicBezTo>
                      <a:pt x="179" y="146"/>
                      <a:pt x="179" y="146"/>
                      <a:pt x="179" y="146"/>
                    </a:cubicBezTo>
                    <a:cubicBezTo>
                      <a:pt x="179" y="146"/>
                      <a:pt x="179" y="146"/>
                      <a:pt x="179" y="146"/>
                    </a:cubicBezTo>
                    <a:cubicBezTo>
                      <a:pt x="178" y="145"/>
                      <a:pt x="178" y="145"/>
                      <a:pt x="178" y="145"/>
                    </a:cubicBezTo>
                    <a:moveTo>
                      <a:pt x="232" y="146"/>
                    </a:moveTo>
                    <a:cubicBezTo>
                      <a:pt x="232" y="146"/>
                      <a:pt x="232" y="146"/>
                      <a:pt x="232" y="146"/>
                    </a:cubicBezTo>
                    <a:cubicBezTo>
                      <a:pt x="232" y="146"/>
                      <a:pt x="232" y="146"/>
                      <a:pt x="232" y="146"/>
                    </a:cubicBezTo>
                    <a:cubicBezTo>
                      <a:pt x="232" y="146"/>
                      <a:pt x="232" y="146"/>
                      <a:pt x="232" y="146"/>
                    </a:cubicBezTo>
                    <a:cubicBezTo>
                      <a:pt x="232" y="145"/>
                      <a:pt x="232" y="145"/>
                      <a:pt x="232" y="145"/>
                    </a:cubicBezTo>
                    <a:cubicBezTo>
                      <a:pt x="231" y="145"/>
                      <a:pt x="231" y="145"/>
                      <a:pt x="231"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2" y="145"/>
                      <a:pt x="232" y="145"/>
                      <a:pt x="232" y="145"/>
                    </a:cubicBezTo>
                    <a:cubicBezTo>
                      <a:pt x="233" y="145"/>
                      <a:pt x="233" y="145"/>
                      <a:pt x="233" y="145"/>
                    </a:cubicBezTo>
                    <a:cubicBezTo>
                      <a:pt x="233" y="146"/>
                      <a:pt x="233" y="146"/>
                      <a:pt x="233" y="146"/>
                    </a:cubicBezTo>
                    <a:cubicBezTo>
                      <a:pt x="233" y="146"/>
                      <a:pt x="233" y="146"/>
                      <a:pt x="233" y="146"/>
                    </a:cubicBezTo>
                    <a:cubicBezTo>
                      <a:pt x="233" y="146"/>
                      <a:pt x="233" y="146"/>
                      <a:pt x="233" y="146"/>
                    </a:cubicBezTo>
                    <a:cubicBezTo>
                      <a:pt x="232" y="146"/>
                      <a:pt x="232" y="146"/>
                      <a:pt x="232" y="146"/>
                    </a:cubicBezTo>
                    <a:cubicBezTo>
                      <a:pt x="232" y="146"/>
                      <a:pt x="232" y="146"/>
                      <a:pt x="232" y="146"/>
                    </a:cubicBezTo>
                    <a:moveTo>
                      <a:pt x="232" y="144"/>
                    </a:moveTo>
                    <a:cubicBezTo>
                      <a:pt x="231" y="145"/>
                      <a:pt x="231" y="145"/>
                      <a:pt x="231" y="145"/>
                    </a:cubicBezTo>
                    <a:cubicBezTo>
                      <a:pt x="231" y="145"/>
                      <a:pt x="231" y="145"/>
                      <a:pt x="231" y="146"/>
                    </a:cubicBezTo>
                    <a:cubicBezTo>
                      <a:pt x="231" y="146"/>
                      <a:pt x="232" y="146"/>
                      <a:pt x="232" y="147"/>
                    </a:cubicBezTo>
                    <a:cubicBezTo>
                      <a:pt x="233" y="147"/>
                      <a:pt x="233" y="147"/>
                      <a:pt x="233" y="147"/>
                    </a:cubicBezTo>
                    <a:cubicBezTo>
                      <a:pt x="233" y="146"/>
                      <a:pt x="233" y="146"/>
                      <a:pt x="233" y="146"/>
                    </a:cubicBezTo>
                    <a:cubicBezTo>
                      <a:pt x="233" y="146"/>
                      <a:pt x="233" y="146"/>
                      <a:pt x="233" y="145"/>
                    </a:cubicBezTo>
                    <a:cubicBezTo>
                      <a:pt x="233" y="145"/>
                      <a:pt x="233" y="145"/>
                      <a:pt x="232" y="144"/>
                    </a:cubicBezTo>
                    <a:cubicBezTo>
                      <a:pt x="232" y="144"/>
                      <a:pt x="232" y="144"/>
                      <a:pt x="232" y="144"/>
                    </a:cubicBezTo>
                    <a:moveTo>
                      <a:pt x="174" y="144"/>
                    </a:moveTo>
                    <a:cubicBezTo>
                      <a:pt x="174" y="144"/>
                      <a:pt x="174" y="144"/>
                      <a:pt x="174" y="144"/>
                    </a:cubicBezTo>
                    <a:cubicBezTo>
                      <a:pt x="174" y="144"/>
                      <a:pt x="174" y="144"/>
                      <a:pt x="174" y="144"/>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4" y="146"/>
                      <a:pt x="174" y="146"/>
                      <a:pt x="174" y="146"/>
                    </a:cubicBezTo>
                    <a:cubicBezTo>
                      <a:pt x="175" y="145"/>
                      <a:pt x="175" y="145"/>
                      <a:pt x="175" y="145"/>
                    </a:cubicBezTo>
                    <a:cubicBezTo>
                      <a:pt x="175" y="145"/>
                      <a:pt x="175" y="145"/>
                      <a:pt x="175" y="145"/>
                    </a:cubicBezTo>
                    <a:cubicBezTo>
                      <a:pt x="175" y="144"/>
                      <a:pt x="175" y="144"/>
                      <a:pt x="175" y="144"/>
                    </a:cubicBezTo>
                    <a:cubicBezTo>
                      <a:pt x="174" y="144"/>
                      <a:pt x="174" y="144"/>
                      <a:pt x="174" y="144"/>
                    </a:cubicBezTo>
                    <a:moveTo>
                      <a:pt x="161" y="144"/>
                    </a:moveTo>
                    <a:cubicBezTo>
                      <a:pt x="160" y="146"/>
                      <a:pt x="160" y="146"/>
                      <a:pt x="160" y="146"/>
                    </a:cubicBezTo>
                    <a:cubicBezTo>
                      <a:pt x="160" y="147"/>
                      <a:pt x="161" y="147"/>
                      <a:pt x="161" y="147"/>
                    </a:cubicBezTo>
                    <a:cubicBezTo>
                      <a:pt x="167" y="150"/>
                      <a:pt x="172" y="152"/>
                      <a:pt x="178" y="154"/>
                    </a:cubicBezTo>
                    <a:cubicBezTo>
                      <a:pt x="178" y="151"/>
                      <a:pt x="178" y="151"/>
                      <a:pt x="178" y="151"/>
                    </a:cubicBezTo>
                    <a:cubicBezTo>
                      <a:pt x="172" y="149"/>
                      <a:pt x="167" y="147"/>
                      <a:pt x="161" y="144"/>
                    </a:cubicBezTo>
                    <a:moveTo>
                      <a:pt x="256" y="144"/>
                    </a:moveTo>
                    <a:cubicBezTo>
                      <a:pt x="255" y="144"/>
                      <a:pt x="254" y="145"/>
                      <a:pt x="254" y="146"/>
                    </a:cubicBezTo>
                    <a:cubicBezTo>
                      <a:pt x="254" y="146"/>
                      <a:pt x="254" y="146"/>
                      <a:pt x="254" y="146"/>
                    </a:cubicBezTo>
                    <a:cubicBezTo>
                      <a:pt x="255" y="146"/>
                      <a:pt x="256" y="145"/>
                      <a:pt x="256" y="145"/>
                    </a:cubicBezTo>
                    <a:cubicBezTo>
                      <a:pt x="256" y="144"/>
                      <a:pt x="256" y="144"/>
                      <a:pt x="256" y="144"/>
                    </a:cubicBezTo>
                    <a:moveTo>
                      <a:pt x="151" y="144"/>
                    </a:moveTo>
                    <a:cubicBezTo>
                      <a:pt x="150" y="145"/>
                      <a:pt x="150" y="145"/>
                      <a:pt x="150" y="145"/>
                    </a:cubicBezTo>
                    <a:cubicBezTo>
                      <a:pt x="151" y="145"/>
                      <a:pt x="152" y="146"/>
                      <a:pt x="153" y="146"/>
                    </a:cubicBezTo>
                    <a:cubicBezTo>
                      <a:pt x="153" y="145"/>
                      <a:pt x="153" y="145"/>
                      <a:pt x="153" y="145"/>
                    </a:cubicBezTo>
                    <a:cubicBezTo>
                      <a:pt x="152" y="145"/>
                      <a:pt x="152" y="144"/>
                      <a:pt x="151" y="144"/>
                    </a:cubicBezTo>
                    <a:moveTo>
                      <a:pt x="236" y="143"/>
                    </a:moveTo>
                    <a:cubicBezTo>
                      <a:pt x="235" y="143"/>
                      <a:pt x="235" y="143"/>
                      <a:pt x="235" y="143"/>
                    </a:cubicBezTo>
                    <a:cubicBezTo>
                      <a:pt x="235" y="143"/>
                      <a:pt x="235" y="143"/>
                      <a:pt x="235" y="143"/>
                    </a:cubicBezTo>
                    <a:cubicBezTo>
                      <a:pt x="235" y="143"/>
                      <a:pt x="235" y="143"/>
                      <a:pt x="235" y="143"/>
                    </a:cubicBezTo>
                    <a:cubicBezTo>
                      <a:pt x="236" y="145"/>
                      <a:pt x="236" y="145"/>
                      <a:pt x="236" y="145"/>
                    </a:cubicBezTo>
                    <a:cubicBezTo>
                      <a:pt x="237" y="145"/>
                      <a:pt x="237" y="145"/>
                      <a:pt x="237" y="145"/>
                    </a:cubicBezTo>
                    <a:cubicBezTo>
                      <a:pt x="236" y="145"/>
                      <a:pt x="236" y="145"/>
                      <a:pt x="236" y="145"/>
                    </a:cubicBezTo>
                    <a:cubicBezTo>
                      <a:pt x="237" y="145"/>
                      <a:pt x="237" y="145"/>
                      <a:pt x="237" y="145"/>
                    </a:cubicBezTo>
                    <a:cubicBezTo>
                      <a:pt x="237" y="145"/>
                      <a:pt x="237" y="145"/>
                      <a:pt x="237" y="145"/>
                    </a:cubicBezTo>
                    <a:cubicBezTo>
                      <a:pt x="237" y="144"/>
                      <a:pt x="237" y="144"/>
                      <a:pt x="237" y="144"/>
                    </a:cubicBezTo>
                    <a:cubicBezTo>
                      <a:pt x="237" y="144"/>
                      <a:pt x="237" y="144"/>
                      <a:pt x="237" y="144"/>
                    </a:cubicBezTo>
                    <a:cubicBezTo>
                      <a:pt x="236" y="144"/>
                      <a:pt x="236" y="144"/>
                      <a:pt x="236" y="144"/>
                    </a:cubicBezTo>
                    <a:cubicBezTo>
                      <a:pt x="236" y="143"/>
                      <a:pt x="236" y="143"/>
                      <a:pt x="236" y="143"/>
                    </a:cubicBezTo>
                    <a:cubicBezTo>
                      <a:pt x="236" y="143"/>
                      <a:pt x="236" y="143"/>
                      <a:pt x="236" y="143"/>
                    </a:cubicBezTo>
                    <a:cubicBezTo>
                      <a:pt x="236" y="143"/>
                      <a:pt x="236" y="143"/>
                      <a:pt x="236" y="143"/>
                    </a:cubicBezTo>
                    <a:moveTo>
                      <a:pt x="170" y="142"/>
                    </a:moveTo>
                    <a:cubicBezTo>
                      <a:pt x="170" y="143"/>
                      <a:pt x="170" y="143"/>
                      <a:pt x="170" y="143"/>
                    </a:cubicBezTo>
                    <a:cubicBezTo>
                      <a:pt x="170" y="143"/>
                      <a:pt x="170" y="143"/>
                      <a:pt x="170" y="143"/>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5"/>
                      <a:pt x="170" y="145"/>
                      <a:pt x="170" y="145"/>
                    </a:cubicBezTo>
                    <a:cubicBezTo>
                      <a:pt x="170" y="144"/>
                      <a:pt x="170" y="144"/>
                      <a:pt x="170" y="144"/>
                    </a:cubicBezTo>
                    <a:cubicBezTo>
                      <a:pt x="170" y="144"/>
                      <a:pt x="170" y="144"/>
                      <a:pt x="170" y="144"/>
                    </a:cubicBezTo>
                    <a:cubicBezTo>
                      <a:pt x="171" y="143"/>
                      <a:pt x="171" y="143"/>
                      <a:pt x="171" y="143"/>
                    </a:cubicBezTo>
                    <a:cubicBezTo>
                      <a:pt x="171" y="143"/>
                      <a:pt x="171" y="143"/>
                      <a:pt x="171" y="143"/>
                    </a:cubicBezTo>
                    <a:cubicBezTo>
                      <a:pt x="171" y="143"/>
                      <a:pt x="171" y="143"/>
                      <a:pt x="171" y="143"/>
                    </a:cubicBezTo>
                    <a:cubicBezTo>
                      <a:pt x="170" y="142"/>
                      <a:pt x="170" y="142"/>
                      <a:pt x="170" y="142"/>
                    </a:cubicBezTo>
                    <a:moveTo>
                      <a:pt x="201" y="177"/>
                    </a:moveTo>
                    <a:cubicBezTo>
                      <a:pt x="198" y="177"/>
                      <a:pt x="196" y="177"/>
                      <a:pt x="193" y="176"/>
                    </a:cubicBezTo>
                    <a:cubicBezTo>
                      <a:pt x="194" y="170"/>
                      <a:pt x="194" y="170"/>
                      <a:pt x="194" y="170"/>
                    </a:cubicBezTo>
                    <a:cubicBezTo>
                      <a:pt x="196" y="170"/>
                      <a:pt x="199" y="170"/>
                      <a:pt x="201" y="170"/>
                    </a:cubicBezTo>
                    <a:cubicBezTo>
                      <a:pt x="201" y="177"/>
                      <a:pt x="201" y="177"/>
                      <a:pt x="201" y="177"/>
                    </a:cubicBezTo>
                    <a:moveTo>
                      <a:pt x="271" y="142"/>
                    </a:moveTo>
                    <a:cubicBezTo>
                      <a:pt x="266" y="146"/>
                      <a:pt x="261" y="150"/>
                      <a:pt x="255" y="154"/>
                    </a:cubicBezTo>
                    <a:cubicBezTo>
                      <a:pt x="256" y="155"/>
                      <a:pt x="256" y="155"/>
                      <a:pt x="256" y="155"/>
                    </a:cubicBezTo>
                    <a:cubicBezTo>
                      <a:pt x="246" y="161"/>
                      <a:pt x="235" y="165"/>
                      <a:pt x="223" y="168"/>
                    </a:cubicBezTo>
                    <a:cubicBezTo>
                      <a:pt x="223" y="167"/>
                      <a:pt x="223" y="167"/>
                      <a:pt x="223" y="167"/>
                    </a:cubicBezTo>
                    <a:cubicBezTo>
                      <a:pt x="217" y="168"/>
                      <a:pt x="210" y="169"/>
                      <a:pt x="203" y="169"/>
                    </a:cubicBezTo>
                    <a:cubicBezTo>
                      <a:pt x="203" y="169"/>
                      <a:pt x="202" y="169"/>
                      <a:pt x="201" y="169"/>
                    </a:cubicBezTo>
                    <a:cubicBezTo>
                      <a:pt x="201" y="170"/>
                      <a:pt x="201" y="170"/>
                      <a:pt x="201" y="170"/>
                    </a:cubicBezTo>
                    <a:cubicBezTo>
                      <a:pt x="199" y="170"/>
                      <a:pt x="196" y="170"/>
                      <a:pt x="194" y="169"/>
                    </a:cubicBezTo>
                    <a:cubicBezTo>
                      <a:pt x="194" y="168"/>
                      <a:pt x="194" y="168"/>
                      <a:pt x="194" y="168"/>
                    </a:cubicBezTo>
                    <a:cubicBezTo>
                      <a:pt x="171" y="166"/>
                      <a:pt x="151" y="156"/>
                      <a:pt x="135" y="142"/>
                    </a:cubicBezTo>
                    <a:cubicBezTo>
                      <a:pt x="135" y="162"/>
                      <a:pt x="135" y="162"/>
                      <a:pt x="135" y="162"/>
                    </a:cubicBezTo>
                    <a:cubicBezTo>
                      <a:pt x="152" y="174"/>
                      <a:pt x="171" y="181"/>
                      <a:pt x="192" y="183"/>
                    </a:cubicBezTo>
                    <a:cubicBezTo>
                      <a:pt x="193" y="180"/>
                      <a:pt x="193" y="180"/>
                      <a:pt x="193" y="180"/>
                    </a:cubicBezTo>
                    <a:cubicBezTo>
                      <a:pt x="195" y="180"/>
                      <a:pt x="198" y="181"/>
                      <a:pt x="201" y="181"/>
                    </a:cubicBezTo>
                    <a:cubicBezTo>
                      <a:pt x="201" y="184"/>
                      <a:pt x="201" y="184"/>
                      <a:pt x="201" y="184"/>
                    </a:cubicBezTo>
                    <a:cubicBezTo>
                      <a:pt x="202" y="184"/>
                      <a:pt x="203" y="184"/>
                      <a:pt x="203" y="184"/>
                    </a:cubicBezTo>
                    <a:cubicBezTo>
                      <a:pt x="211" y="184"/>
                      <a:pt x="219" y="183"/>
                      <a:pt x="226" y="182"/>
                    </a:cubicBezTo>
                    <a:cubicBezTo>
                      <a:pt x="226" y="178"/>
                      <a:pt x="226" y="178"/>
                      <a:pt x="226" y="178"/>
                    </a:cubicBezTo>
                    <a:cubicBezTo>
                      <a:pt x="234" y="177"/>
                      <a:pt x="242" y="174"/>
                      <a:pt x="250" y="171"/>
                    </a:cubicBezTo>
                    <a:cubicBezTo>
                      <a:pt x="248" y="167"/>
                      <a:pt x="248" y="167"/>
                      <a:pt x="248" y="167"/>
                    </a:cubicBezTo>
                    <a:cubicBezTo>
                      <a:pt x="241" y="171"/>
                      <a:pt x="233" y="173"/>
                      <a:pt x="225" y="175"/>
                    </a:cubicBezTo>
                    <a:cubicBezTo>
                      <a:pt x="223" y="168"/>
                      <a:pt x="223" y="168"/>
                      <a:pt x="223" y="168"/>
                    </a:cubicBezTo>
                    <a:cubicBezTo>
                      <a:pt x="235" y="166"/>
                      <a:pt x="246" y="161"/>
                      <a:pt x="256" y="155"/>
                    </a:cubicBezTo>
                    <a:cubicBezTo>
                      <a:pt x="263" y="167"/>
                      <a:pt x="263" y="167"/>
                      <a:pt x="263" y="167"/>
                    </a:cubicBezTo>
                    <a:cubicBezTo>
                      <a:pt x="266" y="165"/>
                      <a:pt x="269" y="163"/>
                      <a:pt x="271" y="162"/>
                    </a:cubicBezTo>
                    <a:cubicBezTo>
                      <a:pt x="271" y="142"/>
                      <a:pt x="271" y="142"/>
                      <a:pt x="271" y="142"/>
                    </a:cubicBezTo>
                    <a:moveTo>
                      <a:pt x="260" y="141"/>
                    </a:moveTo>
                    <a:cubicBezTo>
                      <a:pt x="259" y="142"/>
                      <a:pt x="258" y="142"/>
                      <a:pt x="257" y="143"/>
                    </a:cubicBezTo>
                    <a:cubicBezTo>
                      <a:pt x="258" y="143"/>
                      <a:pt x="258" y="143"/>
                      <a:pt x="258" y="143"/>
                    </a:cubicBezTo>
                    <a:cubicBezTo>
                      <a:pt x="259" y="143"/>
                      <a:pt x="260" y="142"/>
                      <a:pt x="260" y="142"/>
                    </a:cubicBezTo>
                    <a:cubicBezTo>
                      <a:pt x="260" y="141"/>
                      <a:pt x="260" y="141"/>
                      <a:pt x="260" y="141"/>
                    </a:cubicBezTo>
                    <a:moveTo>
                      <a:pt x="147" y="141"/>
                    </a:moveTo>
                    <a:cubicBezTo>
                      <a:pt x="146" y="142"/>
                      <a:pt x="146" y="142"/>
                      <a:pt x="146" y="142"/>
                    </a:cubicBezTo>
                    <a:cubicBezTo>
                      <a:pt x="147" y="142"/>
                      <a:pt x="148" y="143"/>
                      <a:pt x="149" y="143"/>
                    </a:cubicBezTo>
                    <a:cubicBezTo>
                      <a:pt x="149" y="143"/>
                      <a:pt x="149" y="143"/>
                      <a:pt x="149" y="143"/>
                    </a:cubicBezTo>
                    <a:cubicBezTo>
                      <a:pt x="148" y="142"/>
                      <a:pt x="148" y="142"/>
                      <a:pt x="147" y="141"/>
                    </a:cubicBezTo>
                    <a:moveTo>
                      <a:pt x="240" y="141"/>
                    </a:moveTo>
                    <a:cubicBezTo>
                      <a:pt x="239" y="141"/>
                      <a:pt x="239" y="141"/>
                      <a:pt x="239" y="141"/>
                    </a:cubicBezTo>
                    <a:cubicBezTo>
                      <a:pt x="239" y="142"/>
                      <a:pt x="239" y="142"/>
                      <a:pt x="239" y="142"/>
                    </a:cubicBezTo>
                    <a:cubicBezTo>
                      <a:pt x="239" y="141"/>
                      <a:pt x="239" y="141"/>
                      <a:pt x="239" y="141"/>
                    </a:cubicBezTo>
                    <a:cubicBezTo>
                      <a:pt x="240" y="143"/>
                      <a:pt x="240" y="143"/>
                      <a:pt x="240" y="143"/>
                    </a:cubicBezTo>
                    <a:cubicBezTo>
                      <a:pt x="240" y="143"/>
                      <a:pt x="240" y="143"/>
                      <a:pt x="240" y="143"/>
                    </a:cubicBezTo>
                    <a:cubicBezTo>
                      <a:pt x="240" y="143"/>
                      <a:pt x="240" y="143"/>
                      <a:pt x="240" y="143"/>
                    </a:cubicBezTo>
                    <a:cubicBezTo>
                      <a:pt x="240" y="143"/>
                      <a:pt x="240" y="143"/>
                      <a:pt x="240" y="143"/>
                    </a:cubicBezTo>
                    <a:cubicBezTo>
                      <a:pt x="241" y="143"/>
                      <a:pt x="241" y="143"/>
                      <a:pt x="241" y="143"/>
                    </a:cubicBezTo>
                    <a:cubicBezTo>
                      <a:pt x="241" y="143"/>
                      <a:pt x="241" y="143"/>
                      <a:pt x="241" y="143"/>
                    </a:cubicBezTo>
                    <a:cubicBezTo>
                      <a:pt x="241" y="142"/>
                      <a:pt x="241" y="142"/>
                      <a:pt x="241" y="142"/>
                    </a:cubicBezTo>
                    <a:cubicBezTo>
                      <a:pt x="240" y="143"/>
                      <a:pt x="240" y="143"/>
                      <a:pt x="240" y="143"/>
                    </a:cubicBezTo>
                    <a:cubicBezTo>
                      <a:pt x="240" y="141"/>
                      <a:pt x="240" y="141"/>
                      <a:pt x="240" y="141"/>
                    </a:cubicBezTo>
                    <a:cubicBezTo>
                      <a:pt x="240" y="141"/>
                      <a:pt x="240" y="141"/>
                      <a:pt x="240" y="141"/>
                    </a:cubicBezTo>
                    <a:cubicBezTo>
                      <a:pt x="240" y="141"/>
                      <a:pt x="240" y="141"/>
                      <a:pt x="240" y="141"/>
                    </a:cubicBezTo>
                    <a:moveTo>
                      <a:pt x="166" y="143"/>
                    </a:moveTo>
                    <a:cubicBezTo>
                      <a:pt x="166" y="143"/>
                      <a:pt x="166" y="143"/>
                      <a:pt x="166" y="143"/>
                    </a:cubicBezTo>
                    <a:cubicBezTo>
                      <a:pt x="166" y="143"/>
                      <a:pt x="166" y="143"/>
                      <a:pt x="166" y="143"/>
                    </a:cubicBezTo>
                    <a:cubicBezTo>
                      <a:pt x="166" y="142"/>
                      <a:pt x="166" y="142"/>
                      <a:pt x="166" y="142"/>
                    </a:cubicBezTo>
                    <a:cubicBezTo>
                      <a:pt x="166" y="142"/>
                      <a:pt x="166" y="142"/>
                      <a:pt x="166" y="142"/>
                    </a:cubicBezTo>
                    <a:cubicBezTo>
                      <a:pt x="166" y="142"/>
                      <a:pt x="166" y="142"/>
                      <a:pt x="166" y="142"/>
                    </a:cubicBezTo>
                    <a:cubicBezTo>
                      <a:pt x="166" y="141"/>
                      <a:pt x="166" y="141"/>
                      <a:pt x="166" y="141"/>
                    </a:cubicBezTo>
                    <a:cubicBezTo>
                      <a:pt x="166" y="141"/>
                      <a:pt x="166" y="141"/>
                      <a:pt x="166" y="141"/>
                    </a:cubicBezTo>
                    <a:cubicBezTo>
                      <a:pt x="167" y="141"/>
                      <a:pt x="167" y="141"/>
                      <a:pt x="167" y="141"/>
                    </a:cubicBezTo>
                    <a:cubicBezTo>
                      <a:pt x="167" y="141"/>
                      <a:pt x="167" y="141"/>
                      <a:pt x="167" y="141"/>
                    </a:cubicBezTo>
                    <a:cubicBezTo>
                      <a:pt x="167" y="141"/>
                      <a:pt x="167" y="141"/>
                      <a:pt x="167" y="141"/>
                    </a:cubicBezTo>
                    <a:cubicBezTo>
                      <a:pt x="167" y="141"/>
                      <a:pt x="167" y="141"/>
                      <a:pt x="167" y="141"/>
                    </a:cubicBezTo>
                    <a:cubicBezTo>
                      <a:pt x="167" y="142"/>
                      <a:pt x="167" y="142"/>
                      <a:pt x="167" y="142"/>
                    </a:cubicBezTo>
                    <a:cubicBezTo>
                      <a:pt x="167" y="142"/>
                      <a:pt x="167" y="142"/>
                      <a:pt x="167" y="142"/>
                    </a:cubicBezTo>
                    <a:cubicBezTo>
                      <a:pt x="167" y="142"/>
                      <a:pt x="167" y="142"/>
                      <a:pt x="167" y="142"/>
                    </a:cubicBezTo>
                    <a:cubicBezTo>
                      <a:pt x="166" y="143"/>
                      <a:pt x="166" y="143"/>
                      <a:pt x="166" y="143"/>
                    </a:cubicBezTo>
                    <a:cubicBezTo>
                      <a:pt x="166" y="143"/>
                      <a:pt x="166" y="143"/>
                      <a:pt x="166" y="143"/>
                    </a:cubicBezTo>
                    <a:moveTo>
                      <a:pt x="166" y="141"/>
                    </a:moveTo>
                    <a:cubicBezTo>
                      <a:pt x="166" y="141"/>
                      <a:pt x="166" y="141"/>
                      <a:pt x="166" y="141"/>
                    </a:cubicBezTo>
                    <a:cubicBezTo>
                      <a:pt x="165" y="142"/>
                      <a:pt x="165" y="142"/>
                      <a:pt x="165" y="142"/>
                    </a:cubicBezTo>
                    <a:cubicBezTo>
                      <a:pt x="166" y="143"/>
                      <a:pt x="166" y="143"/>
                      <a:pt x="166" y="143"/>
                    </a:cubicBezTo>
                    <a:cubicBezTo>
                      <a:pt x="166" y="143"/>
                      <a:pt x="166" y="143"/>
                      <a:pt x="166" y="143"/>
                    </a:cubicBezTo>
                    <a:cubicBezTo>
                      <a:pt x="167" y="143"/>
                      <a:pt x="167" y="143"/>
                      <a:pt x="167" y="142"/>
                    </a:cubicBezTo>
                    <a:cubicBezTo>
                      <a:pt x="167" y="141"/>
                      <a:pt x="167" y="141"/>
                      <a:pt x="167" y="141"/>
                    </a:cubicBezTo>
                    <a:cubicBezTo>
                      <a:pt x="167" y="141"/>
                      <a:pt x="167" y="141"/>
                      <a:pt x="167" y="141"/>
                    </a:cubicBezTo>
                    <a:cubicBezTo>
                      <a:pt x="166" y="141"/>
                      <a:pt x="166" y="141"/>
                      <a:pt x="166" y="141"/>
                    </a:cubicBezTo>
                    <a:moveTo>
                      <a:pt x="145" y="140"/>
                    </a:moveTo>
                    <a:cubicBezTo>
                      <a:pt x="144" y="140"/>
                      <a:pt x="144" y="140"/>
                      <a:pt x="144" y="140"/>
                    </a:cubicBezTo>
                    <a:cubicBezTo>
                      <a:pt x="145" y="140"/>
                      <a:pt x="145" y="140"/>
                      <a:pt x="145" y="141"/>
                    </a:cubicBezTo>
                    <a:cubicBezTo>
                      <a:pt x="145" y="140"/>
                      <a:pt x="145" y="140"/>
                      <a:pt x="145" y="140"/>
                    </a:cubicBezTo>
                    <a:moveTo>
                      <a:pt x="155" y="140"/>
                    </a:moveTo>
                    <a:cubicBezTo>
                      <a:pt x="150" y="140"/>
                      <a:pt x="150" y="140"/>
                      <a:pt x="150" y="140"/>
                    </a:cubicBezTo>
                    <a:cubicBezTo>
                      <a:pt x="151" y="141"/>
                      <a:pt x="153" y="142"/>
                      <a:pt x="154" y="143"/>
                    </a:cubicBezTo>
                    <a:cubicBezTo>
                      <a:pt x="156" y="140"/>
                      <a:pt x="156" y="140"/>
                      <a:pt x="156" y="140"/>
                    </a:cubicBezTo>
                    <a:cubicBezTo>
                      <a:pt x="155" y="140"/>
                      <a:pt x="155" y="140"/>
                      <a:pt x="155" y="140"/>
                    </a:cubicBezTo>
                    <a:moveTo>
                      <a:pt x="163" y="140"/>
                    </a:moveTo>
                    <a:cubicBezTo>
                      <a:pt x="162" y="140"/>
                      <a:pt x="162" y="140"/>
                      <a:pt x="162" y="140"/>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3" y="141"/>
                      <a:pt x="163" y="141"/>
                      <a:pt x="163" y="141"/>
                    </a:cubicBezTo>
                    <a:cubicBezTo>
                      <a:pt x="163" y="141"/>
                      <a:pt x="163" y="141"/>
                      <a:pt x="163" y="141"/>
                    </a:cubicBezTo>
                    <a:cubicBezTo>
                      <a:pt x="163" y="141"/>
                      <a:pt x="163" y="141"/>
                      <a:pt x="163" y="141"/>
                    </a:cubicBezTo>
                    <a:cubicBezTo>
                      <a:pt x="162" y="140"/>
                      <a:pt x="162" y="140"/>
                      <a:pt x="162" y="140"/>
                    </a:cubicBezTo>
                    <a:cubicBezTo>
                      <a:pt x="163" y="140"/>
                      <a:pt x="163" y="140"/>
                      <a:pt x="163" y="140"/>
                    </a:cubicBezTo>
                    <a:moveTo>
                      <a:pt x="202" y="146"/>
                    </a:moveTo>
                    <a:cubicBezTo>
                      <a:pt x="200" y="146"/>
                      <a:pt x="198" y="146"/>
                      <a:pt x="196" y="145"/>
                    </a:cubicBezTo>
                    <a:cubicBezTo>
                      <a:pt x="196" y="143"/>
                      <a:pt x="196" y="143"/>
                      <a:pt x="196" y="143"/>
                    </a:cubicBezTo>
                    <a:cubicBezTo>
                      <a:pt x="198" y="144"/>
                      <a:pt x="200" y="144"/>
                      <a:pt x="202" y="144"/>
                    </a:cubicBezTo>
                    <a:cubicBezTo>
                      <a:pt x="202" y="146"/>
                      <a:pt x="202" y="146"/>
                      <a:pt x="202" y="146"/>
                    </a:cubicBezTo>
                    <a:moveTo>
                      <a:pt x="202" y="142"/>
                    </a:moveTo>
                    <a:cubicBezTo>
                      <a:pt x="200" y="142"/>
                      <a:pt x="198" y="142"/>
                      <a:pt x="196" y="142"/>
                    </a:cubicBezTo>
                    <a:cubicBezTo>
                      <a:pt x="196" y="141"/>
                      <a:pt x="196" y="141"/>
                      <a:pt x="196" y="141"/>
                    </a:cubicBezTo>
                    <a:cubicBezTo>
                      <a:pt x="198" y="141"/>
                      <a:pt x="200" y="141"/>
                      <a:pt x="202" y="141"/>
                    </a:cubicBezTo>
                    <a:cubicBezTo>
                      <a:pt x="202" y="142"/>
                      <a:pt x="202" y="142"/>
                      <a:pt x="202" y="142"/>
                    </a:cubicBezTo>
                    <a:moveTo>
                      <a:pt x="234" y="140"/>
                    </a:moveTo>
                    <a:cubicBezTo>
                      <a:pt x="232" y="140"/>
                      <a:pt x="232" y="140"/>
                      <a:pt x="232" y="140"/>
                    </a:cubicBezTo>
                    <a:cubicBezTo>
                      <a:pt x="228" y="142"/>
                      <a:pt x="223" y="143"/>
                      <a:pt x="219" y="144"/>
                    </a:cubicBezTo>
                    <a:cubicBezTo>
                      <a:pt x="218" y="140"/>
                      <a:pt x="218" y="140"/>
                      <a:pt x="218" y="140"/>
                    </a:cubicBezTo>
                    <a:cubicBezTo>
                      <a:pt x="202" y="140"/>
                      <a:pt x="202" y="140"/>
                      <a:pt x="202" y="140"/>
                    </a:cubicBezTo>
                    <a:cubicBezTo>
                      <a:pt x="202" y="140"/>
                      <a:pt x="202" y="140"/>
                      <a:pt x="202" y="140"/>
                    </a:cubicBezTo>
                    <a:cubicBezTo>
                      <a:pt x="200" y="140"/>
                      <a:pt x="198" y="140"/>
                      <a:pt x="196" y="140"/>
                    </a:cubicBezTo>
                    <a:cubicBezTo>
                      <a:pt x="196" y="140"/>
                      <a:pt x="196" y="140"/>
                      <a:pt x="196" y="140"/>
                    </a:cubicBezTo>
                    <a:cubicBezTo>
                      <a:pt x="170" y="140"/>
                      <a:pt x="170" y="140"/>
                      <a:pt x="170" y="140"/>
                    </a:cubicBezTo>
                    <a:cubicBezTo>
                      <a:pt x="178" y="144"/>
                      <a:pt x="187" y="146"/>
                      <a:pt x="196" y="147"/>
                    </a:cubicBezTo>
                    <a:cubicBezTo>
                      <a:pt x="196" y="146"/>
                      <a:pt x="196" y="146"/>
                      <a:pt x="196" y="146"/>
                    </a:cubicBezTo>
                    <a:cubicBezTo>
                      <a:pt x="198" y="146"/>
                      <a:pt x="200" y="146"/>
                      <a:pt x="202" y="146"/>
                    </a:cubicBezTo>
                    <a:cubicBezTo>
                      <a:pt x="202" y="148"/>
                      <a:pt x="202" y="148"/>
                      <a:pt x="202" y="148"/>
                    </a:cubicBezTo>
                    <a:cubicBezTo>
                      <a:pt x="202" y="148"/>
                      <a:pt x="203" y="148"/>
                      <a:pt x="203" y="148"/>
                    </a:cubicBezTo>
                    <a:cubicBezTo>
                      <a:pt x="209" y="148"/>
                      <a:pt x="214" y="147"/>
                      <a:pt x="219" y="146"/>
                    </a:cubicBezTo>
                    <a:cubicBezTo>
                      <a:pt x="219" y="145"/>
                      <a:pt x="219" y="145"/>
                      <a:pt x="219" y="145"/>
                    </a:cubicBezTo>
                    <a:cubicBezTo>
                      <a:pt x="224" y="144"/>
                      <a:pt x="229" y="142"/>
                      <a:pt x="234" y="140"/>
                    </a:cubicBezTo>
                    <a:moveTo>
                      <a:pt x="244" y="140"/>
                    </a:moveTo>
                    <a:cubicBezTo>
                      <a:pt x="244" y="140"/>
                      <a:pt x="244" y="140"/>
                      <a:pt x="244" y="140"/>
                    </a:cubicBezTo>
                    <a:cubicBezTo>
                      <a:pt x="244" y="140"/>
                      <a:pt x="244" y="140"/>
                      <a:pt x="244" y="140"/>
                    </a:cubicBezTo>
                    <a:cubicBezTo>
                      <a:pt x="244" y="140"/>
                      <a:pt x="244" y="140"/>
                      <a:pt x="244" y="140"/>
                    </a:cubicBezTo>
                    <a:cubicBezTo>
                      <a:pt x="244" y="141"/>
                      <a:pt x="244" y="141"/>
                      <a:pt x="244" y="141"/>
                    </a:cubicBezTo>
                    <a:cubicBezTo>
                      <a:pt x="244" y="141"/>
                      <a:pt x="244" y="141"/>
                      <a:pt x="244" y="141"/>
                    </a:cubicBezTo>
                    <a:cubicBezTo>
                      <a:pt x="244" y="141"/>
                      <a:pt x="244" y="141"/>
                      <a:pt x="244" y="141"/>
                    </a:cubicBezTo>
                    <a:cubicBezTo>
                      <a:pt x="244" y="141"/>
                      <a:pt x="244" y="141"/>
                      <a:pt x="244" y="141"/>
                    </a:cubicBezTo>
                    <a:cubicBezTo>
                      <a:pt x="243" y="141"/>
                      <a:pt x="243" y="141"/>
                      <a:pt x="243" y="141"/>
                    </a:cubicBezTo>
                    <a:cubicBezTo>
                      <a:pt x="243" y="140"/>
                      <a:pt x="243" y="140"/>
                      <a:pt x="243" y="140"/>
                    </a:cubicBezTo>
                    <a:cubicBezTo>
                      <a:pt x="243" y="140"/>
                      <a:pt x="243" y="140"/>
                      <a:pt x="243" y="140"/>
                    </a:cubicBezTo>
                    <a:cubicBezTo>
                      <a:pt x="243" y="140"/>
                      <a:pt x="243" y="140"/>
                      <a:pt x="243" y="140"/>
                    </a:cubicBezTo>
                    <a:cubicBezTo>
                      <a:pt x="243" y="140"/>
                      <a:pt x="243" y="140"/>
                      <a:pt x="243" y="140"/>
                    </a:cubicBezTo>
                    <a:cubicBezTo>
                      <a:pt x="243" y="141"/>
                      <a:pt x="243" y="141"/>
                      <a:pt x="243" y="141"/>
                    </a:cubicBezTo>
                    <a:cubicBezTo>
                      <a:pt x="244" y="141"/>
                      <a:pt x="244" y="141"/>
                      <a:pt x="244" y="141"/>
                    </a:cubicBezTo>
                    <a:cubicBezTo>
                      <a:pt x="245" y="141"/>
                      <a:pt x="245" y="141"/>
                      <a:pt x="245" y="141"/>
                    </a:cubicBezTo>
                    <a:cubicBezTo>
                      <a:pt x="244" y="140"/>
                      <a:pt x="244" y="140"/>
                      <a:pt x="244" y="140"/>
                    </a:cubicBezTo>
                    <a:moveTo>
                      <a:pt x="262" y="140"/>
                    </a:moveTo>
                    <a:cubicBezTo>
                      <a:pt x="261" y="140"/>
                      <a:pt x="261" y="140"/>
                      <a:pt x="261" y="140"/>
                    </a:cubicBezTo>
                    <a:cubicBezTo>
                      <a:pt x="262" y="141"/>
                      <a:pt x="262" y="141"/>
                      <a:pt x="262" y="141"/>
                    </a:cubicBezTo>
                    <a:cubicBezTo>
                      <a:pt x="262" y="140"/>
                      <a:pt x="262" y="140"/>
                      <a:pt x="262" y="140"/>
                    </a:cubicBezTo>
                    <a:moveTo>
                      <a:pt x="267" y="140"/>
                    </a:moveTo>
                    <a:cubicBezTo>
                      <a:pt x="266" y="140"/>
                      <a:pt x="266" y="140"/>
                      <a:pt x="266" y="140"/>
                    </a:cubicBezTo>
                    <a:cubicBezTo>
                      <a:pt x="249" y="155"/>
                      <a:pt x="227" y="164"/>
                      <a:pt x="203" y="164"/>
                    </a:cubicBezTo>
                    <a:cubicBezTo>
                      <a:pt x="179" y="164"/>
                      <a:pt x="158" y="155"/>
                      <a:pt x="141" y="140"/>
                    </a:cubicBezTo>
                    <a:cubicBezTo>
                      <a:pt x="140" y="140"/>
                      <a:pt x="140" y="140"/>
                      <a:pt x="140" y="140"/>
                    </a:cubicBezTo>
                    <a:cubicBezTo>
                      <a:pt x="157" y="155"/>
                      <a:pt x="179" y="165"/>
                      <a:pt x="203" y="165"/>
                    </a:cubicBezTo>
                    <a:cubicBezTo>
                      <a:pt x="228" y="165"/>
                      <a:pt x="250" y="155"/>
                      <a:pt x="267" y="140"/>
                    </a:cubicBezTo>
                    <a:moveTo>
                      <a:pt x="65" y="133"/>
                    </a:moveTo>
                    <a:cubicBezTo>
                      <a:pt x="64" y="134"/>
                      <a:pt x="64" y="134"/>
                      <a:pt x="64" y="134"/>
                    </a:cubicBezTo>
                    <a:cubicBezTo>
                      <a:pt x="65" y="135"/>
                      <a:pt x="65" y="137"/>
                      <a:pt x="66" y="138"/>
                    </a:cubicBezTo>
                    <a:cubicBezTo>
                      <a:pt x="67" y="137"/>
                      <a:pt x="67" y="137"/>
                      <a:pt x="67" y="137"/>
                    </a:cubicBezTo>
                    <a:cubicBezTo>
                      <a:pt x="67" y="136"/>
                      <a:pt x="66" y="134"/>
                      <a:pt x="65" y="133"/>
                    </a:cubicBezTo>
                    <a:moveTo>
                      <a:pt x="273" y="128"/>
                    </a:moveTo>
                    <a:cubicBezTo>
                      <a:pt x="273" y="128"/>
                      <a:pt x="272" y="129"/>
                      <a:pt x="271" y="130"/>
                    </a:cubicBezTo>
                    <a:cubicBezTo>
                      <a:pt x="272" y="131"/>
                      <a:pt x="272" y="131"/>
                      <a:pt x="272" y="131"/>
                    </a:cubicBezTo>
                    <a:cubicBezTo>
                      <a:pt x="273" y="130"/>
                      <a:pt x="273" y="129"/>
                      <a:pt x="274" y="128"/>
                    </a:cubicBezTo>
                    <a:cubicBezTo>
                      <a:pt x="273" y="128"/>
                      <a:pt x="273" y="128"/>
                      <a:pt x="273" y="128"/>
                    </a:cubicBezTo>
                    <a:moveTo>
                      <a:pt x="133" y="128"/>
                    </a:moveTo>
                    <a:cubicBezTo>
                      <a:pt x="133" y="128"/>
                      <a:pt x="133" y="128"/>
                      <a:pt x="133" y="128"/>
                    </a:cubicBezTo>
                    <a:cubicBezTo>
                      <a:pt x="133" y="129"/>
                      <a:pt x="134" y="130"/>
                      <a:pt x="135" y="130"/>
                    </a:cubicBezTo>
                    <a:cubicBezTo>
                      <a:pt x="135" y="130"/>
                      <a:pt x="135" y="130"/>
                      <a:pt x="135" y="130"/>
                    </a:cubicBezTo>
                    <a:cubicBezTo>
                      <a:pt x="135" y="129"/>
                      <a:pt x="134" y="128"/>
                      <a:pt x="133" y="128"/>
                    </a:cubicBezTo>
                    <a:moveTo>
                      <a:pt x="345" y="126"/>
                    </a:moveTo>
                    <a:cubicBezTo>
                      <a:pt x="344" y="127"/>
                      <a:pt x="343" y="129"/>
                      <a:pt x="343" y="130"/>
                    </a:cubicBezTo>
                    <a:cubicBezTo>
                      <a:pt x="344" y="131"/>
                      <a:pt x="344" y="131"/>
                      <a:pt x="344" y="131"/>
                    </a:cubicBezTo>
                    <a:cubicBezTo>
                      <a:pt x="345" y="129"/>
                      <a:pt x="345" y="128"/>
                      <a:pt x="346" y="126"/>
                    </a:cubicBezTo>
                    <a:cubicBezTo>
                      <a:pt x="345" y="126"/>
                      <a:pt x="345" y="126"/>
                      <a:pt x="345" y="126"/>
                    </a:cubicBezTo>
                    <a:moveTo>
                      <a:pt x="62" y="126"/>
                    </a:moveTo>
                    <a:cubicBezTo>
                      <a:pt x="61" y="126"/>
                      <a:pt x="61" y="126"/>
                      <a:pt x="61" y="126"/>
                    </a:cubicBezTo>
                    <a:cubicBezTo>
                      <a:pt x="61" y="128"/>
                      <a:pt x="62" y="129"/>
                      <a:pt x="63" y="131"/>
                    </a:cubicBezTo>
                    <a:cubicBezTo>
                      <a:pt x="64" y="130"/>
                      <a:pt x="64" y="130"/>
                      <a:pt x="64" y="130"/>
                    </a:cubicBezTo>
                    <a:cubicBezTo>
                      <a:pt x="63" y="129"/>
                      <a:pt x="63" y="127"/>
                      <a:pt x="62" y="126"/>
                    </a:cubicBezTo>
                    <a:moveTo>
                      <a:pt x="276" y="124"/>
                    </a:moveTo>
                    <a:cubicBezTo>
                      <a:pt x="276" y="125"/>
                      <a:pt x="275" y="126"/>
                      <a:pt x="274" y="126"/>
                    </a:cubicBezTo>
                    <a:cubicBezTo>
                      <a:pt x="275" y="127"/>
                      <a:pt x="275" y="127"/>
                      <a:pt x="275" y="127"/>
                    </a:cubicBezTo>
                    <a:cubicBezTo>
                      <a:pt x="276" y="126"/>
                      <a:pt x="276" y="125"/>
                      <a:pt x="277" y="124"/>
                    </a:cubicBezTo>
                    <a:cubicBezTo>
                      <a:pt x="276" y="124"/>
                      <a:pt x="276" y="124"/>
                      <a:pt x="276" y="124"/>
                    </a:cubicBezTo>
                    <a:moveTo>
                      <a:pt x="130" y="124"/>
                    </a:moveTo>
                    <a:cubicBezTo>
                      <a:pt x="130" y="124"/>
                      <a:pt x="130" y="124"/>
                      <a:pt x="130" y="124"/>
                    </a:cubicBezTo>
                    <a:cubicBezTo>
                      <a:pt x="130" y="125"/>
                      <a:pt x="131" y="126"/>
                      <a:pt x="132" y="127"/>
                    </a:cubicBezTo>
                    <a:cubicBezTo>
                      <a:pt x="132" y="126"/>
                      <a:pt x="132" y="126"/>
                      <a:pt x="132" y="126"/>
                    </a:cubicBezTo>
                    <a:cubicBezTo>
                      <a:pt x="132" y="126"/>
                      <a:pt x="131" y="125"/>
                      <a:pt x="130" y="124"/>
                    </a:cubicBezTo>
                    <a:moveTo>
                      <a:pt x="279" y="120"/>
                    </a:moveTo>
                    <a:cubicBezTo>
                      <a:pt x="278" y="121"/>
                      <a:pt x="278" y="122"/>
                      <a:pt x="277" y="123"/>
                    </a:cubicBezTo>
                    <a:cubicBezTo>
                      <a:pt x="278" y="123"/>
                      <a:pt x="278" y="123"/>
                      <a:pt x="278" y="123"/>
                    </a:cubicBezTo>
                    <a:cubicBezTo>
                      <a:pt x="279" y="122"/>
                      <a:pt x="279" y="121"/>
                      <a:pt x="280" y="121"/>
                    </a:cubicBezTo>
                    <a:cubicBezTo>
                      <a:pt x="279" y="120"/>
                      <a:pt x="279" y="120"/>
                      <a:pt x="279" y="120"/>
                    </a:cubicBezTo>
                    <a:moveTo>
                      <a:pt x="128" y="120"/>
                    </a:moveTo>
                    <a:cubicBezTo>
                      <a:pt x="127" y="121"/>
                      <a:pt x="127" y="121"/>
                      <a:pt x="127" y="121"/>
                    </a:cubicBezTo>
                    <a:cubicBezTo>
                      <a:pt x="128" y="121"/>
                      <a:pt x="128" y="122"/>
                      <a:pt x="129" y="123"/>
                    </a:cubicBezTo>
                    <a:cubicBezTo>
                      <a:pt x="129" y="122"/>
                      <a:pt x="129" y="122"/>
                      <a:pt x="129" y="122"/>
                    </a:cubicBezTo>
                    <a:cubicBezTo>
                      <a:pt x="129" y="122"/>
                      <a:pt x="128" y="121"/>
                      <a:pt x="128" y="120"/>
                    </a:cubicBezTo>
                    <a:moveTo>
                      <a:pt x="347" y="118"/>
                    </a:moveTo>
                    <a:cubicBezTo>
                      <a:pt x="347" y="120"/>
                      <a:pt x="346" y="121"/>
                      <a:pt x="346" y="123"/>
                    </a:cubicBezTo>
                    <a:cubicBezTo>
                      <a:pt x="347" y="123"/>
                      <a:pt x="347" y="123"/>
                      <a:pt x="347" y="123"/>
                    </a:cubicBezTo>
                    <a:cubicBezTo>
                      <a:pt x="348" y="122"/>
                      <a:pt x="348" y="120"/>
                      <a:pt x="349" y="119"/>
                    </a:cubicBezTo>
                    <a:cubicBezTo>
                      <a:pt x="347" y="118"/>
                      <a:pt x="347" y="118"/>
                      <a:pt x="347" y="118"/>
                    </a:cubicBezTo>
                    <a:moveTo>
                      <a:pt x="59" y="118"/>
                    </a:moveTo>
                    <a:cubicBezTo>
                      <a:pt x="58" y="119"/>
                      <a:pt x="58" y="119"/>
                      <a:pt x="58" y="119"/>
                    </a:cubicBezTo>
                    <a:cubicBezTo>
                      <a:pt x="59" y="120"/>
                      <a:pt x="59" y="122"/>
                      <a:pt x="60" y="123"/>
                    </a:cubicBezTo>
                    <a:cubicBezTo>
                      <a:pt x="61" y="123"/>
                      <a:pt x="61" y="123"/>
                      <a:pt x="61" y="123"/>
                    </a:cubicBezTo>
                    <a:cubicBezTo>
                      <a:pt x="61" y="121"/>
                      <a:pt x="60" y="120"/>
                      <a:pt x="59" y="118"/>
                    </a:cubicBezTo>
                    <a:moveTo>
                      <a:pt x="282" y="116"/>
                    </a:moveTo>
                    <a:cubicBezTo>
                      <a:pt x="281" y="117"/>
                      <a:pt x="280" y="118"/>
                      <a:pt x="280" y="119"/>
                    </a:cubicBezTo>
                    <a:cubicBezTo>
                      <a:pt x="281" y="119"/>
                      <a:pt x="281" y="119"/>
                      <a:pt x="281" y="119"/>
                    </a:cubicBezTo>
                    <a:cubicBezTo>
                      <a:pt x="281" y="118"/>
                      <a:pt x="282" y="117"/>
                      <a:pt x="282" y="116"/>
                    </a:cubicBezTo>
                    <a:cubicBezTo>
                      <a:pt x="282" y="116"/>
                      <a:pt x="282" y="116"/>
                      <a:pt x="282" y="116"/>
                    </a:cubicBezTo>
                    <a:moveTo>
                      <a:pt x="125" y="116"/>
                    </a:moveTo>
                    <a:cubicBezTo>
                      <a:pt x="124" y="116"/>
                      <a:pt x="124" y="116"/>
                      <a:pt x="124" y="116"/>
                    </a:cubicBezTo>
                    <a:cubicBezTo>
                      <a:pt x="125" y="117"/>
                      <a:pt x="125" y="118"/>
                      <a:pt x="126" y="119"/>
                    </a:cubicBezTo>
                    <a:cubicBezTo>
                      <a:pt x="127" y="119"/>
                      <a:pt x="127" y="119"/>
                      <a:pt x="127" y="119"/>
                    </a:cubicBezTo>
                    <a:cubicBezTo>
                      <a:pt x="126" y="118"/>
                      <a:pt x="126" y="117"/>
                      <a:pt x="125" y="116"/>
                    </a:cubicBezTo>
                    <a:moveTo>
                      <a:pt x="271" y="113"/>
                    </a:moveTo>
                    <a:cubicBezTo>
                      <a:pt x="271" y="114"/>
                      <a:pt x="271" y="114"/>
                      <a:pt x="271" y="114"/>
                    </a:cubicBezTo>
                    <a:cubicBezTo>
                      <a:pt x="271" y="114"/>
                      <a:pt x="271" y="114"/>
                      <a:pt x="271" y="114"/>
                    </a:cubicBezTo>
                    <a:cubicBezTo>
                      <a:pt x="272" y="114"/>
                      <a:pt x="272" y="114"/>
                      <a:pt x="272" y="114"/>
                    </a:cubicBezTo>
                    <a:cubicBezTo>
                      <a:pt x="272" y="114"/>
                      <a:pt x="272" y="114"/>
                      <a:pt x="272" y="114"/>
                    </a:cubicBezTo>
                    <a:cubicBezTo>
                      <a:pt x="272" y="114"/>
                      <a:pt x="272" y="114"/>
                      <a:pt x="272" y="114"/>
                    </a:cubicBezTo>
                    <a:cubicBezTo>
                      <a:pt x="272" y="115"/>
                      <a:pt x="272" y="115"/>
                      <a:pt x="272" y="115"/>
                    </a:cubicBezTo>
                    <a:cubicBezTo>
                      <a:pt x="272" y="115"/>
                      <a:pt x="272" y="115"/>
                      <a:pt x="272" y="115"/>
                    </a:cubicBezTo>
                    <a:cubicBezTo>
                      <a:pt x="271" y="115"/>
                      <a:pt x="271" y="115"/>
                      <a:pt x="271" y="115"/>
                    </a:cubicBezTo>
                    <a:cubicBezTo>
                      <a:pt x="271" y="115"/>
                      <a:pt x="271" y="115"/>
                      <a:pt x="271" y="115"/>
                    </a:cubicBezTo>
                    <a:cubicBezTo>
                      <a:pt x="271" y="115"/>
                      <a:pt x="271" y="115"/>
                      <a:pt x="271" y="115"/>
                    </a:cubicBezTo>
                    <a:cubicBezTo>
                      <a:pt x="271" y="115"/>
                      <a:pt x="271" y="115"/>
                      <a:pt x="271" y="115"/>
                    </a:cubicBezTo>
                    <a:cubicBezTo>
                      <a:pt x="272" y="115"/>
                      <a:pt x="272" y="115"/>
                      <a:pt x="272" y="115"/>
                    </a:cubicBezTo>
                    <a:cubicBezTo>
                      <a:pt x="272" y="114"/>
                      <a:pt x="272" y="114"/>
                      <a:pt x="272" y="114"/>
                    </a:cubicBezTo>
                    <a:cubicBezTo>
                      <a:pt x="272" y="114"/>
                      <a:pt x="272" y="114"/>
                      <a:pt x="272" y="114"/>
                    </a:cubicBezTo>
                    <a:cubicBezTo>
                      <a:pt x="271" y="113"/>
                      <a:pt x="271" y="113"/>
                      <a:pt x="271" y="113"/>
                    </a:cubicBezTo>
                    <a:moveTo>
                      <a:pt x="135" y="113"/>
                    </a:moveTo>
                    <a:cubicBezTo>
                      <a:pt x="135" y="113"/>
                      <a:pt x="135" y="113"/>
                      <a:pt x="135" y="113"/>
                    </a:cubicBezTo>
                    <a:cubicBezTo>
                      <a:pt x="134" y="114"/>
                      <a:pt x="134" y="114"/>
                      <a:pt x="134" y="114"/>
                    </a:cubicBezTo>
                    <a:cubicBezTo>
                      <a:pt x="134" y="114"/>
                      <a:pt x="134" y="114"/>
                      <a:pt x="134" y="114"/>
                    </a:cubicBezTo>
                    <a:cubicBezTo>
                      <a:pt x="135" y="115"/>
                      <a:pt x="135" y="115"/>
                      <a:pt x="135" y="115"/>
                    </a:cubicBezTo>
                    <a:cubicBezTo>
                      <a:pt x="135" y="115"/>
                      <a:pt x="135" y="115"/>
                      <a:pt x="135" y="115"/>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5" y="114"/>
                      <a:pt x="135" y="114"/>
                      <a:pt x="135" y="114"/>
                    </a:cubicBezTo>
                    <a:cubicBezTo>
                      <a:pt x="134" y="114"/>
                      <a:pt x="134" y="114"/>
                      <a:pt x="134" y="114"/>
                    </a:cubicBezTo>
                    <a:cubicBezTo>
                      <a:pt x="135" y="114"/>
                      <a:pt x="135" y="114"/>
                      <a:pt x="135" y="114"/>
                    </a:cubicBezTo>
                    <a:cubicBezTo>
                      <a:pt x="135" y="114"/>
                      <a:pt x="135" y="114"/>
                      <a:pt x="135" y="114"/>
                    </a:cubicBezTo>
                    <a:cubicBezTo>
                      <a:pt x="135" y="113"/>
                      <a:pt x="135" y="113"/>
                      <a:pt x="135" y="113"/>
                    </a:cubicBezTo>
                    <a:cubicBezTo>
                      <a:pt x="135" y="113"/>
                      <a:pt x="135" y="113"/>
                      <a:pt x="135" y="113"/>
                    </a:cubicBezTo>
                    <a:cubicBezTo>
                      <a:pt x="135" y="113"/>
                      <a:pt x="135" y="113"/>
                      <a:pt x="135" y="113"/>
                    </a:cubicBezTo>
                    <a:moveTo>
                      <a:pt x="284" y="112"/>
                    </a:moveTo>
                    <a:cubicBezTo>
                      <a:pt x="283" y="113"/>
                      <a:pt x="283" y="114"/>
                      <a:pt x="282" y="114"/>
                    </a:cubicBezTo>
                    <a:cubicBezTo>
                      <a:pt x="283" y="115"/>
                      <a:pt x="283" y="115"/>
                      <a:pt x="283" y="115"/>
                    </a:cubicBezTo>
                    <a:cubicBezTo>
                      <a:pt x="284" y="114"/>
                      <a:pt x="284" y="113"/>
                      <a:pt x="285" y="112"/>
                    </a:cubicBezTo>
                    <a:cubicBezTo>
                      <a:pt x="284" y="112"/>
                      <a:pt x="284" y="112"/>
                      <a:pt x="284" y="112"/>
                    </a:cubicBezTo>
                    <a:moveTo>
                      <a:pt x="123" y="112"/>
                    </a:moveTo>
                    <a:cubicBezTo>
                      <a:pt x="122" y="112"/>
                      <a:pt x="122" y="112"/>
                      <a:pt x="122" y="112"/>
                    </a:cubicBezTo>
                    <a:cubicBezTo>
                      <a:pt x="123" y="113"/>
                      <a:pt x="123" y="114"/>
                      <a:pt x="124" y="115"/>
                    </a:cubicBezTo>
                    <a:cubicBezTo>
                      <a:pt x="124" y="114"/>
                      <a:pt x="124" y="114"/>
                      <a:pt x="124" y="114"/>
                    </a:cubicBezTo>
                    <a:cubicBezTo>
                      <a:pt x="124" y="114"/>
                      <a:pt x="123" y="113"/>
                      <a:pt x="123" y="112"/>
                    </a:cubicBezTo>
                    <a:moveTo>
                      <a:pt x="350" y="111"/>
                    </a:moveTo>
                    <a:cubicBezTo>
                      <a:pt x="349" y="112"/>
                      <a:pt x="349" y="114"/>
                      <a:pt x="348" y="115"/>
                    </a:cubicBezTo>
                    <a:cubicBezTo>
                      <a:pt x="350" y="116"/>
                      <a:pt x="350" y="116"/>
                      <a:pt x="350" y="116"/>
                    </a:cubicBezTo>
                    <a:cubicBezTo>
                      <a:pt x="350" y="114"/>
                      <a:pt x="351" y="113"/>
                      <a:pt x="351" y="111"/>
                    </a:cubicBezTo>
                    <a:cubicBezTo>
                      <a:pt x="350" y="111"/>
                      <a:pt x="350" y="111"/>
                      <a:pt x="350" y="111"/>
                    </a:cubicBezTo>
                    <a:moveTo>
                      <a:pt x="57" y="111"/>
                    </a:moveTo>
                    <a:cubicBezTo>
                      <a:pt x="56" y="111"/>
                      <a:pt x="56" y="111"/>
                      <a:pt x="56" y="111"/>
                    </a:cubicBezTo>
                    <a:cubicBezTo>
                      <a:pt x="56" y="113"/>
                      <a:pt x="57" y="114"/>
                      <a:pt x="57" y="116"/>
                    </a:cubicBezTo>
                    <a:cubicBezTo>
                      <a:pt x="59" y="115"/>
                      <a:pt x="59" y="115"/>
                      <a:pt x="59" y="115"/>
                    </a:cubicBezTo>
                    <a:cubicBezTo>
                      <a:pt x="58" y="114"/>
                      <a:pt x="58" y="112"/>
                      <a:pt x="57" y="111"/>
                    </a:cubicBezTo>
                    <a:moveTo>
                      <a:pt x="274" y="111"/>
                    </a:moveTo>
                    <a:cubicBezTo>
                      <a:pt x="273" y="111"/>
                      <a:pt x="273" y="111"/>
                      <a:pt x="273" y="111"/>
                    </a:cubicBezTo>
                    <a:cubicBezTo>
                      <a:pt x="273" y="111"/>
                      <a:pt x="273" y="111"/>
                      <a:pt x="273" y="111"/>
                    </a:cubicBezTo>
                    <a:cubicBezTo>
                      <a:pt x="273" y="111"/>
                      <a:pt x="273" y="111"/>
                      <a:pt x="273" y="111"/>
                    </a:cubicBezTo>
                    <a:cubicBezTo>
                      <a:pt x="273" y="111"/>
                      <a:pt x="273" y="111"/>
                      <a:pt x="273" y="111"/>
                    </a:cubicBezTo>
                    <a:cubicBezTo>
                      <a:pt x="272" y="110"/>
                      <a:pt x="272" y="110"/>
                      <a:pt x="272" y="110"/>
                    </a:cubicBezTo>
                    <a:cubicBezTo>
                      <a:pt x="272" y="110"/>
                      <a:pt x="272" y="110"/>
                      <a:pt x="272" y="110"/>
                    </a:cubicBezTo>
                    <a:cubicBezTo>
                      <a:pt x="273" y="110"/>
                      <a:pt x="273" y="110"/>
                      <a:pt x="273" y="110"/>
                    </a:cubicBezTo>
                    <a:cubicBezTo>
                      <a:pt x="273" y="110"/>
                      <a:pt x="273" y="110"/>
                      <a:pt x="273" y="110"/>
                    </a:cubicBezTo>
                    <a:cubicBezTo>
                      <a:pt x="273" y="110"/>
                      <a:pt x="273" y="110"/>
                      <a:pt x="273" y="110"/>
                    </a:cubicBezTo>
                    <a:cubicBezTo>
                      <a:pt x="274" y="110"/>
                      <a:pt x="274" y="110"/>
                      <a:pt x="274" y="110"/>
                    </a:cubicBezTo>
                    <a:cubicBezTo>
                      <a:pt x="274" y="110"/>
                      <a:pt x="274" y="110"/>
                      <a:pt x="274" y="110"/>
                    </a:cubicBezTo>
                    <a:cubicBezTo>
                      <a:pt x="274" y="111"/>
                      <a:pt x="274" y="111"/>
                      <a:pt x="274" y="111"/>
                    </a:cubicBezTo>
                    <a:cubicBezTo>
                      <a:pt x="274" y="111"/>
                      <a:pt x="274" y="111"/>
                      <a:pt x="274" y="111"/>
                    </a:cubicBezTo>
                    <a:cubicBezTo>
                      <a:pt x="274" y="111"/>
                      <a:pt x="274" y="111"/>
                      <a:pt x="274" y="111"/>
                    </a:cubicBezTo>
                    <a:cubicBezTo>
                      <a:pt x="274" y="111"/>
                      <a:pt x="274" y="111"/>
                      <a:pt x="274" y="111"/>
                    </a:cubicBezTo>
                    <a:cubicBezTo>
                      <a:pt x="274" y="111"/>
                      <a:pt x="274" y="111"/>
                      <a:pt x="274" y="111"/>
                    </a:cubicBezTo>
                    <a:moveTo>
                      <a:pt x="273" y="110"/>
                    </a:moveTo>
                    <a:cubicBezTo>
                      <a:pt x="272" y="110"/>
                      <a:pt x="272" y="110"/>
                      <a:pt x="272" y="110"/>
                    </a:cubicBezTo>
                    <a:cubicBezTo>
                      <a:pt x="272" y="111"/>
                      <a:pt x="272" y="111"/>
                      <a:pt x="272" y="111"/>
                    </a:cubicBezTo>
                    <a:cubicBezTo>
                      <a:pt x="273" y="111"/>
                      <a:pt x="273" y="111"/>
                      <a:pt x="273" y="111"/>
                    </a:cubicBezTo>
                    <a:cubicBezTo>
                      <a:pt x="274" y="112"/>
                      <a:pt x="274" y="112"/>
                      <a:pt x="274" y="112"/>
                    </a:cubicBezTo>
                    <a:cubicBezTo>
                      <a:pt x="274" y="111"/>
                      <a:pt x="274" y="111"/>
                      <a:pt x="274" y="111"/>
                    </a:cubicBezTo>
                    <a:cubicBezTo>
                      <a:pt x="274" y="111"/>
                      <a:pt x="274" y="111"/>
                      <a:pt x="274" y="111"/>
                    </a:cubicBezTo>
                    <a:cubicBezTo>
                      <a:pt x="274" y="110"/>
                      <a:pt x="274" y="110"/>
                      <a:pt x="274" y="110"/>
                    </a:cubicBezTo>
                    <a:cubicBezTo>
                      <a:pt x="273" y="110"/>
                      <a:pt x="273" y="110"/>
                      <a:pt x="273" y="110"/>
                    </a:cubicBezTo>
                    <a:moveTo>
                      <a:pt x="134" y="109"/>
                    </a:moveTo>
                    <a:cubicBezTo>
                      <a:pt x="134" y="109"/>
                      <a:pt x="134" y="109"/>
                      <a:pt x="134" y="109"/>
                    </a:cubicBezTo>
                    <a:cubicBezTo>
                      <a:pt x="134" y="109"/>
                      <a:pt x="134" y="109"/>
                      <a:pt x="134" y="109"/>
                    </a:cubicBezTo>
                    <a:cubicBezTo>
                      <a:pt x="132" y="110"/>
                      <a:pt x="132" y="110"/>
                      <a:pt x="132" y="110"/>
                    </a:cubicBezTo>
                    <a:cubicBezTo>
                      <a:pt x="132" y="111"/>
                      <a:pt x="132" y="111"/>
                      <a:pt x="132" y="111"/>
                    </a:cubicBezTo>
                    <a:cubicBezTo>
                      <a:pt x="132" y="111"/>
                      <a:pt x="132" y="111"/>
                      <a:pt x="132" y="111"/>
                    </a:cubicBezTo>
                    <a:cubicBezTo>
                      <a:pt x="132" y="111"/>
                      <a:pt x="132" y="111"/>
                      <a:pt x="132" y="111"/>
                    </a:cubicBezTo>
                    <a:cubicBezTo>
                      <a:pt x="133" y="111"/>
                      <a:pt x="133" y="111"/>
                      <a:pt x="133" y="111"/>
                    </a:cubicBezTo>
                    <a:cubicBezTo>
                      <a:pt x="133" y="111"/>
                      <a:pt x="133" y="111"/>
                      <a:pt x="133" y="111"/>
                    </a:cubicBezTo>
                    <a:cubicBezTo>
                      <a:pt x="133" y="111"/>
                      <a:pt x="133" y="111"/>
                      <a:pt x="133" y="111"/>
                    </a:cubicBezTo>
                    <a:cubicBezTo>
                      <a:pt x="133" y="110"/>
                      <a:pt x="133" y="110"/>
                      <a:pt x="133" y="110"/>
                    </a:cubicBezTo>
                    <a:cubicBezTo>
                      <a:pt x="134" y="110"/>
                      <a:pt x="134" y="110"/>
                      <a:pt x="134" y="110"/>
                    </a:cubicBezTo>
                    <a:cubicBezTo>
                      <a:pt x="134" y="110"/>
                      <a:pt x="134" y="110"/>
                      <a:pt x="134" y="110"/>
                    </a:cubicBezTo>
                    <a:cubicBezTo>
                      <a:pt x="134" y="110"/>
                      <a:pt x="134" y="110"/>
                      <a:pt x="134" y="110"/>
                    </a:cubicBezTo>
                    <a:cubicBezTo>
                      <a:pt x="134" y="109"/>
                      <a:pt x="134" y="109"/>
                      <a:pt x="134" y="109"/>
                    </a:cubicBezTo>
                    <a:moveTo>
                      <a:pt x="286" y="108"/>
                    </a:moveTo>
                    <a:cubicBezTo>
                      <a:pt x="286" y="109"/>
                      <a:pt x="285" y="109"/>
                      <a:pt x="285" y="110"/>
                    </a:cubicBezTo>
                    <a:cubicBezTo>
                      <a:pt x="285" y="111"/>
                      <a:pt x="285" y="111"/>
                      <a:pt x="285" y="111"/>
                    </a:cubicBezTo>
                    <a:cubicBezTo>
                      <a:pt x="286" y="110"/>
                      <a:pt x="286" y="109"/>
                      <a:pt x="287" y="108"/>
                    </a:cubicBezTo>
                    <a:cubicBezTo>
                      <a:pt x="286" y="108"/>
                      <a:pt x="286" y="108"/>
                      <a:pt x="286" y="108"/>
                    </a:cubicBezTo>
                    <a:moveTo>
                      <a:pt x="121" y="108"/>
                    </a:moveTo>
                    <a:cubicBezTo>
                      <a:pt x="120" y="108"/>
                      <a:pt x="120" y="108"/>
                      <a:pt x="120" y="108"/>
                    </a:cubicBezTo>
                    <a:cubicBezTo>
                      <a:pt x="120" y="109"/>
                      <a:pt x="121" y="110"/>
                      <a:pt x="121" y="111"/>
                    </a:cubicBezTo>
                    <a:cubicBezTo>
                      <a:pt x="122" y="110"/>
                      <a:pt x="122" y="110"/>
                      <a:pt x="122" y="110"/>
                    </a:cubicBezTo>
                    <a:cubicBezTo>
                      <a:pt x="122" y="109"/>
                      <a:pt x="121" y="108"/>
                      <a:pt x="121" y="108"/>
                    </a:cubicBezTo>
                    <a:moveTo>
                      <a:pt x="275" y="106"/>
                    </a:moveTo>
                    <a:cubicBezTo>
                      <a:pt x="274" y="107"/>
                      <a:pt x="274" y="107"/>
                      <a:pt x="274" y="107"/>
                    </a:cubicBezTo>
                    <a:cubicBezTo>
                      <a:pt x="274" y="107"/>
                      <a:pt x="274" y="107"/>
                      <a:pt x="274" y="107"/>
                    </a:cubicBezTo>
                    <a:cubicBezTo>
                      <a:pt x="274" y="107"/>
                      <a:pt x="274" y="107"/>
                      <a:pt x="274" y="107"/>
                    </a:cubicBezTo>
                    <a:cubicBezTo>
                      <a:pt x="276" y="108"/>
                      <a:pt x="276" y="108"/>
                      <a:pt x="276" y="108"/>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6" y="107"/>
                      <a:pt x="276" y="107"/>
                      <a:pt x="276" y="107"/>
                    </a:cubicBezTo>
                    <a:cubicBezTo>
                      <a:pt x="275" y="106"/>
                      <a:pt x="275" y="106"/>
                      <a:pt x="275" y="106"/>
                    </a:cubicBezTo>
                    <a:cubicBezTo>
                      <a:pt x="275" y="106"/>
                      <a:pt x="275" y="106"/>
                      <a:pt x="275" y="106"/>
                    </a:cubicBezTo>
                    <a:cubicBezTo>
                      <a:pt x="275" y="106"/>
                      <a:pt x="275" y="106"/>
                      <a:pt x="275" y="106"/>
                    </a:cubicBezTo>
                    <a:moveTo>
                      <a:pt x="132" y="105"/>
                    </a:moveTo>
                    <a:cubicBezTo>
                      <a:pt x="132" y="105"/>
                      <a:pt x="132" y="105"/>
                      <a:pt x="132" y="105"/>
                    </a:cubicBezTo>
                    <a:cubicBezTo>
                      <a:pt x="132" y="106"/>
                      <a:pt x="132" y="106"/>
                      <a:pt x="132" y="106"/>
                    </a:cubicBezTo>
                    <a:cubicBezTo>
                      <a:pt x="130" y="107"/>
                      <a:pt x="130" y="107"/>
                      <a:pt x="130" y="107"/>
                    </a:cubicBezTo>
                    <a:cubicBezTo>
                      <a:pt x="130" y="107"/>
                      <a:pt x="130" y="107"/>
                      <a:pt x="130" y="107"/>
                    </a:cubicBezTo>
                    <a:cubicBezTo>
                      <a:pt x="130" y="107"/>
                      <a:pt x="130" y="107"/>
                      <a:pt x="130" y="107"/>
                    </a:cubicBezTo>
                    <a:cubicBezTo>
                      <a:pt x="130" y="107"/>
                      <a:pt x="130" y="107"/>
                      <a:pt x="130" y="107"/>
                    </a:cubicBezTo>
                    <a:cubicBezTo>
                      <a:pt x="131" y="107"/>
                      <a:pt x="131" y="107"/>
                      <a:pt x="131" y="107"/>
                    </a:cubicBezTo>
                    <a:cubicBezTo>
                      <a:pt x="131" y="107"/>
                      <a:pt x="131" y="107"/>
                      <a:pt x="131" y="107"/>
                    </a:cubicBezTo>
                    <a:cubicBezTo>
                      <a:pt x="131" y="107"/>
                      <a:pt x="131" y="107"/>
                      <a:pt x="131" y="107"/>
                    </a:cubicBezTo>
                    <a:cubicBezTo>
                      <a:pt x="131" y="107"/>
                      <a:pt x="131" y="107"/>
                      <a:pt x="131" y="107"/>
                    </a:cubicBezTo>
                    <a:cubicBezTo>
                      <a:pt x="132" y="106"/>
                      <a:pt x="132" y="106"/>
                      <a:pt x="132" y="106"/>
                    </a:cubicBezTo>
                    <a:cubicBezTo>
                      <a:pt x="132" y="106"/>
                      <a:pt x="132" y="106"/>
                      <a:pt x="132" y="106"/>
                    </a:cubicBezTo>
                    <a:cubicBezTo>
                      <a:pt x="132" y="106"/>
                      <a:pt x="132" y="106"/>
                      <a:pt x="132" y="106"/>
                    </a:cubicBezTo>
                    <a:cubicBezTo>
                      <a:pt x="132" y="105"/>
                      <a:pt x="132" y="105"/>
                      <a:pt x="132" y="105"/>
                    </a:cubicBezTo>
                    <a:moveTo>
                      <a:pt x="288" y="103"/>
                    </a:moveTo>
                    <a:cubicBezTo>
                      <a:pt x="287" y="104"/>
                      <a:pt x="287" y="105"/>
                      <a:pt x="287" y="106"/>
                    </a:cubicBezTo>
                    <a:cubicBezTo>
                      <a:pt x="287" y="106"/>
                      <a:pt x="287" y="106"/>
                      <a:pt x="287" y="106"/>
                    </a:cubicBezTo>
                    <a:cubicBezTo>
                      <a:pt x="288" y="105"/>
                      <a:pt x="288" y="105"/>
                      <a:pt x="289" y="104"/>
                    </a:cubicBezTo>
                    <a:cubicBezTo>
                      <a:pt x="288" y="103"/>
                      <a:pt x="288" y="103"/>
                      <a:pt x="288" y="103"/>
                    </a:cubicBezTo>
                    <a:moveTo>
                      <a:pt x="119" y="103"/>
                    </a:moveTo>
                    <a:cubicBezTo>
                      <a:pt x="118" y="104"/>
                      <a:pt x="118" y="104"/>
                      <a:pt x="118" y="104"/>
                    </a:cubicBezTo>
                    <a:cubicBezTo>
                      <a:pt x="118" y="104"/>
                      <a:pt x="119" y="105"/>
                      <a:pt x="119" y="106"/>
                    </a:cubicBezTo>
                    <a:cubicBezTo>
                      <a:pt x="120" y="106"/>
                      <a:pt x="120" y="106"/>
                      <a:pt x="120" y="106"/>
                    </a:cubicBezTo>
                    <a:cubicBezTo>
                      <a:pt x="120" y="105"/>
                      <a:pt x="119" y="104"/>
                      <a:pt x="119" y="103"/>
                    </a:cubicBezTo>
                    <a:moveTo>
                      <a:pt x="276" y="102"/>
                    </a:moveTo>
                    <a:cubicBezTo>
                      <a:pt x="276" y="103"/>
                      <a:pt x="276" y="103"/>
                      <a:pt x="276" y="103"/>
                    </a:cubicBezTo>
                    <a:cubicBezTo>
                      <a:pt x="276" y="103"/>
                      <a:pt x="276" y="103"/>
                      <a:pt x="276" y="103"/>
                    </a:cubicBezTo>
                    <a:cubicBezTo>
                      <a:pt x="276" y="103"/>
                      <a:pt x="276" y="103"/>
                      <a:pt x="276" y="103"/>
                    </a:cubicBezTo>
                    <a:cubicBezTo>
                      <a:pt x="278" y="104"/>
                      <a:pt x="278" y="104"/>
                      <a:pt x="278" y="104"/>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8" y="103"/>
                      <a:pt x="278" y="103"/>
                      <a:pt x="278" y="103"/>
                    </a:cubicBezTo>
                    <a:cubicBezTo>
                      <a:pt x="276" y="103"/>
                      <a:pt x="276" y="103"/>
                      <a:pt x="276" y="103"/>
                    </a:cubicBezTo>
                    <a:cubicBezTo>
                      <a:pt x="277" y="102"/>
                      <a:pt x="277" y="102"/>
                      <a:pt x="277" y="102"/>
                    </a:cubicBezTo>
                    <a:cubicBezTo>
                      <a:pt x="276" y="102"/>
                      <a:pt x="276" y="102"/>
                      <a:pt x="276" y="102"/>
                    </a:cubicBezTo>
                    <a:moveTo>
                      <a:pt x="129" y="103"/>
                    </a:moveTo>
                    <a:cubicBezTo>
                      <a:pt x="129" y="103"/>
                      <a:pt x="129" y="103"/>
                      <a:pt x="129" y="103"/>
                    </a:cubicBezTo>
                    <a:cubicBezTo>
                      <a:pt x="128" y="103"/>
                      <a:pt x="128" y="103"/>
                      <a:pt x="128" y="103"/>
                    </a:cubicBezTo>
                    <a:cubicBezTo>
                      <a:pt x="128" y="103"/>
                      <a:pt x="128" y="103"/>
                      <a:pt x="128" y="103"/>
                    </a:cubicBezTo>
                    <a:cubicBezTo>
                      <a:pt x="129" y="102"/>
                      <a:pt x="129" y="102"/>
                      <a:pt x="129" y="102"/>
                    </a:cubicBezTo>
                    <a:cubicBezTo>
                      <a:pt x="129" y="102"/>
                      <a:pt x="129" y="102"/>
                      <a:pt x="129" y="102"/>
                    </a:cubicBezTo>
                    <a:cubicBezTo>
                      <a:pt x="129" y="102"/>
                      <a:pt x="129" y="102"/>
                      <a:pt x="129" y="102"/>
                    </a:cubicBezTo>
                    <a:cubicBezTo>
                      <a:pt x="129" y="102"/>
                      <a:pt x="129" y="102"/>
                      <a:pt x="129" y="102"/>
                    </a:cubicBezTo>
                    <a:cubicBezTo>
                      <a:pt x="130" y="102"/>
                      <a:pt x="130" y="102"/>
                      <a:pt x="130" y="102"/>
                    </a:cubicBezTo>
                    <a:cubicBezTo>
                      <a:pt x="130" y="102"/>
                      <a:pt x="130" y="102"/>
                      <a:pt x="130" y="102"/>
                    </a:cubicBezTo>
                    <a:cubicBezTo>
                      <a:pt x="130" y="102"/>
                      <a:pt x="130" y="102"/>
                      <a:pt x="130" y="102"/>
                    </a:cubicBezTo>
                    <a:cubicBezTo>
                      <a:pt x="130" y="102"/>
                      <a:pt x="130" y="102"/>
                      <a:pt x="130" y="102"/>
                    </a:cubicBezTo>
                    <a:cubicBezTo>
                      <a:pt x="130" y="103"/>
                      <a:pt x="130" y="103"/>
                      <a:pt x="130" y="103"/>
                    </a:cubicBezTo>
                    <a:cubicBezTo>
                      <a:pt x="130" y="103"/>
                      <a:pt x="130" y="103"/>
                      <a:pt x="130" y="103"/>
                    </a:cubicBezTo>
                    <a:cubicBezTo>
                      <a:pt x="130" y="103"/>
                      <a:pt x="130" y="103"/>
                      <a:pt x="130" y="103"/>
                    </a:cubicBezTo>
                    <a:cubicBezTo>
                      <a:pt x="129" y="103"/>
                      <a:pt x="129" y="103"/>
                      <a:pt x="129" y="103"/>
                    </a:cubicBezTo>
                    <a:cubicBezTo>
                      <a:pt x="129" y="103"/>
                      <a:pt x="129" y="103"/>
                      <a:pt x="129" y="103"/>
                    </a:cubicBezTo>
                    <a:moveTo>
                      <a:pt x="130" y="102"/>
                    </a:moveTo>
                    <a:cubicBezTo>
                      <a:pt x="130" y="102"/>
                      <a:pt x="129" y="102"/>
                      <a:pt x="129" y="102"/>
                    </a:cubicBezTo>
                    <a:cubicBezTo>
                      <a:pt x="129" y="102"/>
                      <a:pt x="128" y="102"/>
                      <a:pt x="128" y="102"/>
                    </a:cubicBezTo>
                    <a:cubicBezTo>
                      <a:pt x="128" y="103"/>
                      <a:pt x="128" y="103"/>
                      <a:pt x="128" y="103"/>
                    </a:cubicBezTo>
                    <a:cubicBezTo>
                      <a:pt x="129" y="103"/>
                      <a:pt x="129" y="103"/>
                      <a:pt x="129" y="103"/>
                    </a:cubicBezTo>
                    <a:cubicBezTo>
                      <a:pt x="129" y="103"/>
                      <a:pt x="129" y="103"/>
                      <a:pt x="129" y="103"/>
                    </a:cubicBezTo>
                    <a:cubicBezTo>
                      <a:pt x="129" y="103"/>
                      <a:pt x="129" y="103"/>
                      <a:pt x="130" y="103"/>
                    </a:cubicBezTo>
                    <a:cubicBezTo>
                      <a:pt x="130" y="103"/>
                      <a:pt x="130" y="103"/>
                      <a:pt x="130" y="103"/>
                    </a:cubicBezTo>
                    <a:cubicBezTo>
                      <a:pt x="130" y="102"/>
                      <a:pt x="130" y="102"/>
                      <a:pt x="130" y="102"/>
                    </a:cubicBezTo>
                    <a:cubicBezTo>
                      <a:pt x="130" y="102"/>
                      <a:pt x="130" y="102"/>
                      <a:pt x="130" y="102"/>
                    </a:cubicBezTo>
                    <a:cubicBezTo>
                      <a:pt x="130" y="102"/>
                      <a:pt x="130" y="102"/>
                      <a:pt x="130" y="102"/>
                    </a:cubicBezTo>
                    <a:moveTo>
                      <a:pt x="289" y="99"/>
                    </a:moveTo>
                    <a:cubicBezTo>
                      <a:pt x="289" y="100"/>
                      <a:pt x="289" y="101"/>
                      <a:pt x="288" y="102"/>
                    </a:cubicBezTo>
                    <a:cubicBezTo>
                      <a:pt x="289" y="102"/>
                      <a:pt x="289" y="102"/>
                      <a:pt x="289" y="102"/>
                    </a:cubicBezTo>
                    <a:cubicBezTo>
                      <a:pt x="290" y="101"/>
                      <a:pt x="290" y="100"/>
                      <a:pt x="290" y="99"/>
                    </a:cubicBezTo>
                    <a:cubicBezTo>
                      <a:pt x="289" y="99"/>
                      <a:pt x="289" y="99"/>
                      <a:pt x="289" y="99"/>
                    </a:cubicBezTo>
                    <a:moveTo>
                      <a:pt x="117" y="99"/>
                    </a:moveTo>
                    <a:cubicBezTo>
                      <a:pt x="116" y="99"/>
                      <a:pt x="116" y="99"/>
                      <a:pt x="116" y="99"/>
                    </a:cubicBezTo>
                    <a:cubicBezTo>
                      <a:pt x="117" y="100"/>
                      <a:pt x="117" y="101"/>
                      <a:pt x="117" y="102"/>
                    </a:cubicBezTo>
                    <a:cubicBezTo>
                      <a:pt x="118" y="102"/>
                      <a:pt x="118" y="102"/>
                      <a:pt x="118" y="102"/>
                    </a:cubicBezTo>
                    <a:cubicBezTo>
                      <a:pt x="118" y="101"/>
                      <a:pt x="118" y="100"/>
                      <a:pt x="117" y="99"/>
                    </a:cubicBezTo>
                    <a:moveTo>
                      <a:pt x="279" y="100"/>
                    </a:moveTo>
                    <a:cubicBezTo>
                      <a:pt x="279" y="100"/>
                      <a:pt x="279" y="100"/>
                      <a:pt x="279" y="100"/>
                    </a:cubicBezTo>
                    <a:cubicBezTo>
                      <a:pt x="279" y="100"/>
                      <a:pt x="279" y="100"/>
                      <a:pt x="279" y="100"/>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8" y="99"/>
                      <a:pt x="278" y="99"/>
                      <a:pt x="278" y="99"/>
                    </a:cubicBezTo>
                    <a:cubicBezTo>
                      <a:pt x="279" y="99"/>
                      <a:pt x="279" y="99"/>
                      <a:pt x="279" y="99"/>
                    </a:cubicBezTo>
                    <a:cubicBezTo>
                      <a:pt x="279" y="99"/>
                      <a:pt x="279" y="99"/>
                      <a:pt x="279" y="99"/>
                    </a:cubicBezTo>
                    <a:cubicBezTo>
                      <a:pt x="279" y="99"/>
                      <a:pt x="279" y="99"/>
                      <a:pt x="279" y="99"/>
                    </a:cubicBezTo>
                    <a:cubicBezTo>
                      <a:pt x="280" y="99"/>
                      <a:pt x="280" y="99"/>
                      <a:pt x="280" y="99"/>
                    </a:cubicBezTo>
                    <a:cubicBezTo>
                      <a:pt x="280" y="99"/>
                      <a:pt x="280" y="99"/>
                      <a:pt x="280" y="99"/>
                    </a:cubicBezTo>
                    <a:cubicBezTo>
                      <a:pt x="280" y="99"/>
                      <a:pt x="280" y="99"/>
                      <a:pt x="280" y="99"/>
                    </a:cubicBezTo>
                    <a:cubicBezTo>
                      <a:pt x="280" y="100"/>
                      <a:pt x="280" y="100"/>
                      <a:pt x="280" y="100"/>
                    </a:cubicBezTo>
                    <a:cubicBezTo>
                      <a:pt x="279" y="100"/>
                      <a:pt x="279" y="100"/>
                      <a:pt x="279" y="100"/>
                    </a:cubicBezTo>
                    <a:moveTo>
                      <a:pt x="278" y="98"/>
                    </a:moveTo>
                    <a:cubicBezTo>
                      <a:pt x="278" y="98"/>
                      <a:pt x="278" y="98"/>
                      <a:pt x="278" y="98"/>
                    </a:cubicBezTo>
                    <a:cubicBezTo>
                      <a:pt x="278" y="99"/>
                      <a:pt x="278" y="99"/>
                      <a:pt x="278" y="99"/>
                    </a:cubicBezTo>
                    <a:cubicBezTo>
                      <a:pt x="278" y="99"/>
                      <a:pt x="278" y="99"/>
                      <a:pt x="278" y="99"/>
                    </a:cubicBezTo>
                    <a:cubicBezTo>
                      <a:pt x="278" y="100"/>
                      <a:pt x="278" y="100"/>
                      <a:pt x="279" y="100"/>
                    </a:cubicBezTo>
                    <a:cubicBezTo>
                      <a:pt x="279" y="100"/>
                      <a:pt x="279" y="100"/>
                      <a:pt x="279" y="100"/>
                    </a:cubicBezTo>
                    <a:cubicBezTo>
                      <a:pt x="279" y="100"/>
                      <a:pt x="279" y="100"/>
                      <a:pt x="279" y="100"/>
                    </a:cubicBezTo>
                    <a:cubicBezTo>
                      <a:pt x="280" y="100"/>
                      <a:pt x="280" y="100"/>
                      <a:pt x="280" y="100"/>
                    </a:cubicBezTo>
                    <a:cubicBezTo>
                      <a:pt x="280" y="99"/>
                      <a:pt x="280" y="99"/>
                      <a:pt x="280" y="99"/>
                    </a:cubicBezTo>
                    <a:cubicBezTo>
                      <a:pt x="280" y="99"/>
                      <a:pt x="279" y="99"/>
                      <a:pt x="279" y="98"/>
                    </a:cubicBezTo>
                    <a:cubicBezTo>
                      <a:pt x="279" y="98"/>
                      <a:pt x="279" y="98"/>
                      <a:pt x="278" y="98"/>
                    </a:cubicBezTo>
                    <a:moveTo>
                      <a:pt x="127" y="99"/>
                    </a:moveTo>
                    <a:cubicBezTo>
                      <a:pt x="127" y="99"/>
                      <a:pt x="127" y="99"/>
                      <a:pt x="127" y="99"/>
                    </a:cubicBezTo>
                    <a:cubicBezTo>
                      <a:pt x="127" y="99"/>
                      <a:pt x="127" y="99"/>
                      <a:pt x="127" y="99"/>
                    </a:cubicBezTo>
                    <a:cubicBezTo>
                      <a:pt x="127" y="99"/>
                      <a:pt x="127" y="99"/>
                      <a:pt x="127" y="99"/>
                    </a:cubicBezTo>
                    <a:cubicBezTo>
                      <a:pt x="127" y="98"/>
                      <a:pt x="127" y="98"/>
                      <a:pt x="127" y="98"/>
                    </a:cubicBezTo>
                    <a:cubicBezTo>
                      <a:pt x="127" y="98"/>
                      <a:pt x="127" y="98"/>
                      <a:pt x="127" y="98"/>
                    </a:cubicBezTo>
                    <a:cubicBezTo>
                      <a:pt x="128" y="98"/>
                      <a:pt x="128" y="98"/>
                      <a:pt x="128" y="98"/>
                    </a:cubicBezTo>
                    <a:cubicBezTo>
                      <a:pt x="128" y="98"/>
                      <a:pt x="128" y="98"/>
                      <a:pt x="128" y="98"/>
                    </a:cubicBezTo>
                    <a:cubicBezTo>
                      <a:pt x="128" y="98"/>
                      <a:pt x="128" y="98"/>
                      <a:pt x="128" y="98"/>
                    </a:cubicBezTo>
                    <a:cubicBezTo>
                      <a:pt x="128" y="98"/>
                      <a:pt x="128" y="98"/>
                      <a:pt x="128" y="98"/>
                    </a:cubicBezTo>
                    <a:cubicBezTo>
                      <a:pt x="129" y="98"/>
                      <a:pt x="129" y="98"/>
                      <a:pt x="129" y="98"/>
                    </a:cubicBezTo>
                    <a:cubicBezTo>
                      <a:pt x="129" y="99"/>
                      <a:pt x="129" y="99"/>
                      <a:pt x="129" y="99"/>
                    </a:cubicBezTo>
                    <a:cubicBezTo>
                      <a:pt x="128" y="99"/>
                      <a:pt x="128" y="99"/>
                      <a:pt x="128" y="99"/>
                    </a:cubicBezTo>
                    <a:cubicBezTo>
                      <a:pt x="128" y="99"/>
                      <a:pt x="128" y="99"/>
                      <a:pt x="128" y="99"/>
                    </a:cubicBezTo>
                    <a:cubicBezTo>
                      <a:pt x="128" y="99"/>
                      <a:pt x="128" y="99"/>
                      <a:pt x="128" y="99"/>
                    </a:cubicBezTo>
                    <a:cubicBezTo>
                      <a:pt x="127" y="99"/>
                      <a:pt x="127" y="99"/>
                      <a:pt x="127" y="99"/>
                    </a:cubicBezTo>
                    <a:cubicBezTo>
                      <a:pt x="127" y="99"/>
                      <a:pt x="127" y="99"/>
                      <a:pt x="127" y="99"/>
                    </a:cubicBezTo>
                    <a:moveTo>
                      <a:pt x="128" y="98"/>
                    </a:moveTo>
                    <a:cubicBezTo>
                      <a:pt x="128" y="98"/>
                      <a:pt x="128" y="98"/>
                      <a:pt x="127" y="98"/>
                    </a:cubicBezTo>
                    <a:cubicBezTo>
                      <a:pt x="127" y="98"/>
                      <a:pt x="127" y="98"/>
                      <a:pt x="127" y="98"/>
                    </a:cubicBezTo>
                    <a:cubicBezTo>
                      <a:pt x="127" y="99"/>
                      <a:pt x="127" y="99"/>
                      <a:pt x="127" y="99"/>
                    </a:cubicBezTo>
                    <a:cubicBezTo>
                      <a:pt x="127" y="99"/>
                      <a:pt x="127" y="99"/>
                      <a:pt x="127" y="99"/>
                    </a:cubicBezTo>
                    <a:cubicBezTo>
                      <a:pt x="127" y="99"/>
                      <a:pt x="127" y="99"/>
                      <a:pt x="127" y="99"/>
                    </a:cubicBezTo>
                    <a:cubicBezTo>
                      <a:pt x="127" y="99"/>
                      <a:pt x="128" y="99"/>
                      <a:pt x="128" y="99"/>
                    </a:cubicBezTo>
                    <a:cubicBezTo>
                      <a:pt x="128" y="99"/>
                      <a:pt x="129" y="99"/>
                      <a:pt x="129" y="99"/>
                    </a:cubicBezTo>
                    <a:cubicBezTo>
                      <a:pt x="129" y="98"/>
                      <a:pt x="129" y="98"/>
                      <a:pt x="129" y="98"/>
                    </a:cubicBezTo>
                    <a:cubicBezTo>
                      <a:pt x="128" y="98"/>
                      <a:pt x="128" y="98"/>
                      <a:pt x="128" y="98"/>
                    </a:cubicBezTo>
                    <a:cubicBezTo>
                      <a:pt x="128" y="98"/>
                      <a:pt x="128" y="98"/>
                      <a:pt x="128" y="98"/>
                    </a:cubicBezTo>
                    <a:moveTo>
                      <a:pt x="317" y="96"/>
                    </a:moveTo>
                    <a:cubicBezTo>
                      <a:pt x="313" y="113"/>
                      <a:pt x="306" y="127"/>
                      <a:pt x="296" y="140"/>
                    </a:cubicBezTo>
                    <a:cubicBezTo>
                      <a:pt x="301" y="140"/>
                      <a:pt x="301" y="140"/>
                      <a:pt x="301" y="140"/>
                    </a:cubicBezTo>
                    <a:cubicBezTo>
                      <a:pt x="305" y="135"/>
                      <a:pt x="308" y="130"/>
                      <a:pt x="310" y="125"/>
                    </a:cubicBezTo>
                    <a:cubicBezTo>
                      <a:pt x="315" y="116"/>
                      <a:pt x="319" y="107"/>
                      <a:pt x="321" y="97"/>
                    </a:cubicBezTo>
                    <a:cubicBezTo>
                      <a:pt x="317" y="96"/>
                      <a:pt x="317" y="96"/>
                      <a:pt x="317" y="96"/>
                    </a:cubicBezTo>
                    <a:moveTo>
                      <a:pt x="279" y="94"/>
                    </a:moveTo>
                    <a:cubicBezTo>
                      <a:pt x="279" y="95"/>
                      <a:pt x="279" y="95"/>
                      <a:pt x="279" y="95"/>
                    </a:cubicBezTo>
                    <a:cubicBezTo>
                      <a:pt x="279" y="95"/>
                      <a:pt x="279" y="95"/>
                      <a:pt x="279" y="95"/>
                    </a:cubicBezTo>
                    <a:cubicBezTo>
                      <a:pt x="279" y="95"/>
                      <a:pt x="279" y="95"/>
                      <a:pt x="279" y="95"/>
                    </a:cubicBezTo>
                    <a:cubicBezTo>
                      <a:pt x="281" y="96"/>
                      <a:pt x="281" y="96"/>
                      <a:pt x="281" y="96"/>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81" y="95"/>
                      <a:pt x="281" y="95"/>
                      <a:pt x="281" y="95"/>
                    </a:cubicBezTo>
                    <a:cubicBezTo>
                      <a:pt x="279" y="95"/>
                      <a:pt x="279" y="95"/>
                      <a:pt x="279" y="95"/>
                    </a:cubicBezTo>
                    <a:cubicBezTo>
                      <a:pt x="280" y="94"/>
                      <a:pt x="280" y="94"/>
                      <a:pt x="280" y="94"/>
                    </a:cubicBezTo>
                    <a:cubicBezTo>
                      <a:pt x="279" y="94"/>
                      <a:pt x="279" y="94"/>
                      <a:pt x="279" y="94"/>
                    </a:cubicBezTo>
                    <a:moveTo>
                      <a:pt x="291" y="94"/>
                    </a:moveTo>
                    <a:cubicBezTo>
                      <a:pt x="291" y="95"/>
                      <a:pt x="290" y="96"/>
                      <a:pt x="290" y="97"/>
                    </a:cubicBezTo>
                    <a:cubicBezTo>
                      <a:pt x="291" y="97"/>
                      <a:pt x="291" y="97"/>
                      <a:pt x="291" y="97"/>
                    </a:cubicBezTo>
                    <a:cubicBezTo>
                      <a:pt x="291" y="96"/>
                      <a:pt x="291" y="95"/>
                      <a:pt x="292" y="94"/>
                    </a:cubicBezTo>
                    <a:cubicBezTo>
                      <a:pt x="291" y="94"/>
                      <a:pt x="291" y="94"/>
                      <a:pt x="291" y="94"/>
                    </a:cubicBezTo>
                    <a:moveTo>
                      <a:pt x="116" y="94"/>
                    </a:moveTo>
                    <a:cubicBezTo>
                      <a:pt x="115" y="94"/>
                      <a:pt x="115" y="94"/>
                      <a:pt x="115" y="94"/>
                    </a:cubicBezTo>
                    <a:cubicBezTo>
                      <a:pt x="115" y="95"/>
                      <a:pt x="116" y="96"/>
                      <a:pt x="116" y="97"/>
                    </a:cubicBezTo>
                    <a:cubicBezTo>
                      <a:pt x="117" y="97"/>
                      <a:pt x="117" y="97"/>
                      <a:pt x="117" y="97"/>
                    </a:cubicBezTo>
                    <a:cubicBezTo>
                      <a:pt x="116" y="96"/>
                      <a:pt x="116" y="95"/>
                      <a:pt x="116" y="94"/>
                    </a:cubicBezTo>
                    <a:moveTo>
                      <a:pt x="127" y="94"/>
                    </a:moveTo>
                    <a:cubicBezTo>
                      <a:pt x="127" y="94"/>
                      <a:pt x="127" y="94"/>
                      <a:pt x="127" y="94"/>
                    </a:cubicBezTo>
                    <a:cubicBezTo>
                      <a:pt x="127" y="94"/>
                      <a:pt x="127" y="94"/>
                      <a:pt x="127" y="94"/>
                    </a:cubicBezTo>
                    <a:cubicBezTo>
                      <a:pt x="125" y="95"/>
                      <a:pt x="125" y="95"/>
                      <a:pt x="125" y="95"/>
                    </a:cubicBezTo>
                    <a:cubicBezTo>
                      <a:pt x="125" y="95"/>
                      <a:pt x="125" y="95"/>
                      <a:pt x="125" y="95"/>
                    </a:cubicBezTo>
                    <a:cubicBezTo>
                      <a:pt x="125" y="95"/>
                      <a:pt x="125" y="95"/>
                      <a:pt x="125"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6" y="95"/>
                      <a:pt x="126" y="95"/>
                      <a:pt x="126" y="95"/>
                    </a:cubicBezTo>
                    <a:cubicBezTo>
                      <a:pt x="127" y="94"/>
                      <a:pt x="127" y="94"/>
                      <a:pt x="127" y="94"/>
                    </a:cubicBezTo>
                    <a:cubicBezTo>
                      <a:pt x="127" y="95"/>
                      <a:pt x="127" y="95"/>
                      <a:pt x="127" y="95"/>
                    </a:cubicBezTo>
                    <a:cubicBezTo>
                      <a:pt x="128" y="95"/>
                      <a:pt x="128" y="95"/>
                      <a:pt x="128" y="95"/>
                    </a:cubicBezTo>
                    <a:cubicBezTo>
                      <a:pt x="127" y="94"/>
                      <a:pt x="127" y="94"/>
                      <a:pt x="127" y="94"/>
                    </a:cubicBezTo>
                    <a:moveTo>
                      <a:pt x="282" y="92"/>
                    </a:moveTo>
                    <a:cubicBezTo>
                      <a:pt x="282" y="92"/>
                      <a:pt x="282" y="92"/>
                      <a:pt x="282" y="92"/>
                    </a:cubicBezTo>
                    <a:cubicBezTo>
                      <a:pt x="281" y="92"/>
                      <a:pt x="281" y="92"/>
                      <a:pt x="281" y="92"/>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1" y="91"/>
                      <a:pt x="281" y="91"/>
                      <a:pt x="281"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1"/>
                      <a:pt x="282" y="91"/>
                      <a:pt x="282" y="91"/>
                    </a:cubicBezTo>
                    <a:cubicBezTo>
                      <a:pt x="282" y="92"/>
                      <a:pt x="282" y="92"/>
                      <a:pt x="282" y="92"/>
                    </a:cubicBezTo>
                    <a:cubicBezTo>
                      <a:pt x="282" y="92"/>
                      <a:pt x="282" y="92"/>
                      <a:pt x="282" y="92"/>
                    </a:cubicBezTo>
                    <a:moveTo>
                      <a:pt x="281" y="90"/>
                    </a:moveTo>
                    <a:cubicBezTo>
                      <a:pt x="281" y="90"/>
                      <a:pt x="281" y="90"/>
                      <a:pt x="281" y="90"/>
                    </a:cubicBezTo>
                    <a:cubicBezTo>
                      <a:pt x="280" y="91"/>
                      <a:pt x="280" y="91"/>
                      <a:pt x="280" y="91"/>
                    </a:cubicBezTo>
                    <a:cubicBezTo>
                      <a:pt x="280" y="91"/>
                      <a:pt x="280" y="91"/>
                      <a:pt x="280" y="91"/>
                    </a:cubicBezTo>
                    <a:cubicBezTo>
                      <a:pt x="281" y="92"/>
                      <a:pt x="281" y="92"/>
                      <a:pt x="281" y="92"/>
                    </a:cubicBezTo>
                    <a:cubicBezTo>
                      <a:pt x="281" y="92"/>
                      <a:pt x="282" y="92"/>
                      <a:pt x="282" y="92"/>
                    </a:cubicBezTo>
                    <a:cubicBezTo>
                      <a:pt x="282" y="92"/>
                      <a:pt x="282" y="92"/>
                      <a:pt x="282" y="92"/>
                    </a:cubicBezTo>
                    <a:cubicBezTo>
                      <a:pt x="283" y="91"/>
                      <a:pt x="283" y="91"/>
                      <a:pt x="283" y="91"/>
                    </a:cubicBezTo>
                    <a:cubicBezTo>
                      <a:pt x="282" y="91"/>
                      <a:pt x="282" y="91"/>
                      <a:pt x="282" y="91"/>
                    </a:cubicBezTo>
                    <a:cubicBezTo>
                      <a:pt x="282" y="91"/>
                      <a:pt x="282" y="90"/>
                      <a:pt x="282" y="90"/>
                    </a:cubicBezTo>
                    <a:cubicBezTo>
                      <a:pt x="281" y="90"/>
                      <a:pt x="281" y="90"/>
                      <a:pt x="281" y="90"/>
                    </a:cubicBezTo>
                    <a:moveTo>
                      <a:pt x="125" y="91"/>
                    </a:moveTo>
                    <a:cubicBezTo>
                      <a:pt x="124" y="91"/>
                      <a:pt x="124" y="91"/>
                      <a:pt x="124" y="91"/>
                    </a:cubicBezTo>
                    <a:cubicBezTo>
                      <a:pt x="124" y="91"/>
                      <a:pt x="124" y="91"/>
                      <a:pt x="124" y="91"/>
                    </a:cubicBezTo>
                    <a:cubicBezTo>
                      <a:pt x="124" y="91"/>
                      <a:pt x="124" y="91"/>
                      <a:pt x="124" y="91"/>
                    </a:cubicBezTo>
                    <a:cubicBezTo>
                      <a:pt x="124" y="90"/>
                      <a:pt x="124" y="90"/>
                      <a:pt x="124" y="90"/>
                    </a:cubicBezTo>
                    <a:cubicBezTo>
                      <a:pt x="125" y="90"/>
                      <a:pt x="125" y="90"/>
                      <a:pt x="125" y="90"/>
                    </a:cubicBezTo>
                    <a:cubicBezTo>
                      <a:pt x="125" y="90"/>
                      <a:pt x="125" y="90"/>
                      <a:pt x="125" y="90"/>
                    </a:cubicBezTo>
                    <a:cubicBezTo>
                      <a:pt x="125" y="90"/>
                      <a:pt x="125" y="90"/>
                      <a:pt x="125" y="90"/>
                    </a:cubicBezTo>
                    <a:cubicBezTo>
                      <a:pt x="126" y="90"/>
                      <a:pt x="126" y="90"/>
                      <a:pt x="126" y="90"/>
                    </a:cubicBezTo>
                    <a:cubicBezTo>
                      <a:pt x="126" y="90"/>
                      <a:pt x="126" y="90"/>
                      <a:pt x="126" y="90"/>
                    </a:cubicBezTo>
                    <a:cubicBezTo>
                      <a:pt x="126" y="90"/>
                      <a:pt x="126" y="90"/>
                      <a:pt x="126" y="90"/>
                    </a:cubicBezTo>
                    <a:cubicBezTo>
                      <a:pt x="126" y="91"/>
                      <a:pt x="126" y="91"/>
                      <a:pt x="126" y="91"/>
                    </a:cubicBezTo>
                    <a:cubicBezTo>
                      <a:pt x="126" y="91"/>
                      <a:pt x="126" y="91"/>
                      <a:pt x="126" y="91"/>
                    </a:cubicBezTo>
                    <a:cubicBezTo>
                      <a:pt x="126" y="91"/>
                      <a:pt x="126" y="91"/>
                      <a:pt x="126" y="91"/>
                    </a:cubicBezTo>
                    <a:cubicBezTo>
                      <a:pt x="125" y="91"/>
                      <a:pt x="125" y="91"/>
                      <a:pt x="125" y="91"/>
                    </a:cubicBezTo>
                    <a:cubicBezTo>
                      <a:pt x="125" y="91"/>
                      <a:pt x="125" y="91"/>
                      <a:pt x="125" y="91"/>
                    </a:cubicBezTo>
                    <a:cubicBezTo>
                      <a:pt x="125" y="91"/>
                      <a:pt x="125" y="91"/>
                      <a:pt x="125" y="91"/>
                    </a:cubicBezTo>
                    <a:moveTo>
                      <a:pt x="126" y="90"/>
                    </a:moveTo>
                    <a:cubicBezTo>
                      <a:pt x="125" y="90"/>
                      <a:pt x="125" y="90"/>
                      <a:pt x="125" y="90"/>
                    </a:cubicBezTo>
                    <a:cubicBezTo>
                      <a:pt x="125" y="90"/>
                      <a:pt x="124" y="90"/>
                      <a:pt x="124" y="90"/>
                    </a:cubicBezTo>
                    <a:cubicBezTo>
                      <a:pt x="124" y="91"/>
                      <a:pt x="124" y="91"/>
                      <a:pt x="124" y="91"/>
                    </a:cubicBezTo>
                    <a:cubicBezTo>
                      <a:pt x="124" y="91"/>
                      <a:pt x="124" y="91"/>
                      <a:pt x="124" y="91"/>
                    </a:cubicBezTo>
                    <a:cubicBezTo>
                      <a:pt x="124" y="91"/>
                      <a:pt x="125" y="91"/>
                      <a:pt x="125" y="91"/>
                    </a:cubicBezTo>
                    <a:cubicBezTo>
                      <a:pt x="125" y="91"/>
                      <a:pt x="125" y="91"/>
                      <a:pt x="125" y="91"/>
                    </a:cubicBezTo>
                    <a:cubicBezTo>
                      <a:pt x="126" y="91"/>
                      <a:pt x="126" y="91"/>
                      <a:pt x="126" y="91"/>
                    </a:cubicBezTo>
                    <a:cubicBezTo>
                      <a:pt x="126" y="90"/>
                      <a:pt x="126" y="90"/>
                      <a:pt x="126" y="90"/>
                    </a:cubicBezTo>
                    <a:cubicBezTo>
                      <a:pt x="126" y="90"/>
                      <a:pt x="126" y="90"/>
                      <a:pt x="126" y="90"/>
                    </a:cubicBezTo>
                    <a:cubicBezTo>
                      <a:pt x="126" y="90"/>
                      <a:pt x="126" y="90"/>
                      <a:pt x="126" y="90"/>
                    </a:cubicBezTo>
                    <a:moveTo>
                      <a:pt x="292" y="90"/>
                    </a:moveTo>
                    <a:cubicBezTo>
                      <a:pt x="292" y="91"/>
                      <a:pt x="292" y="92"/>
                      <a:pt x="291" y="93"/>
                    </a:cubicBezTo>
                    <a:cubicBezTo>
                      <a:pt x="292" y="93"/>
                      <a:pt x="292" y="93"/>
                      <a:pt x="292" y="93"/>
                    </a:cubicBezTo>
                    <a:cubicBezTo>
                      <a:pt x="292" y="92"/>
                      <a:pt x="293" y="91"/>
                      <a:pt x="293" y="90"/>
                    </a:cubicBezTo>
                    <a:cubicBezTo>
                      <a:pt x="292" y="90"/>
                      <a:pt x="292" y="90"/>
                      <a:pt x="292" y="90"/>
                    </a:cubicBezTo>
                    <a:moveTo>
                      <a:pt x="115" y="90"/>
                    </a:moveTo>
                    <a:cubicBezTo>
                      <a:pt x="114" y="90"/>
                      <a:pt x="114" y="90"/>
                      <a:pt x="114" y="90"/>
                    </a:cubicBezTo>
                    <a:cubicBezTo>
                      <a:pt x="114" y="91"/>
                      <a:pt x="114" y="92"/>
                      <a:pt x="115" y="93"/>
                    </a:cubicBezTo>
                    <a:cubicBezTo>
                      <a:pt x="115" y="92"/>
                      <a:pt x="115" y="92"/>
                      <a:pt x="115" y="92"/>
                    </a:cubicBezTo>
                    <a:cubicBezTo>
                      <a:pt x="115" y="92"/>
                      <a:pt x="115" y="91"/>
                      <a:pt x="115" y="90"/>
                    </a:cubicBezTo>
                    <a:moveTo>
                      <a:pt x="281" y="86"/>
                    </a:moveTo>
                    <a:cubicBezTo>
                      <a:pt x="281" y="87"/>
                      <a:pt x="281" y="87"/>
                      <a:pt x="281" y="87"/>
                    </a:cubicBezTo>
                    <a:cubicBezTo>
                      <a:pt x="281" y="87"/>
                      <a:pt x="281" y="87"/>
                      <a:pt x="281" y="87"/>
                    </a:cubicBezTo>
                    <a:cubicBezTo>
                      <a:pt x="282" y="87"/>
                      <a:pt x="282" y="87"/>
                      <a:pt x="282" y="87"/>
                    </a:cubicBezTo>
                    <a:cubicBezTo>
                      <a:pt x="284" y="87"/>
                      <a:pt x="284" y="87"/>
                      <a:pt x="284" y="87"/>
                    </a:cubicBezTo>
                    <a:cubicBezTo>
                      <a:pt x="284" y="87"/>
                      <a:pt x="284" y="87"/>
                      <a:pt x="284"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3" y="87"/>
                      <a:pt x="283" y="87"/>
                      <a:pt x="283" y="87"/>
                    </a:cubicBezTo>
                    <a:cubicBezTo>
                      <a:pt x="282" y="87"/>
                      <a:pt x="282" y="87"/>
                      <a:pt x="282" y="87"/>
                    </a:cubicBezTo>
                    <a:cubicBezTo>
                      <a:pt x="282" y="86"/>
                      <a:pt x="282" y="86"/>
                      <a:pt x="282" y="86"/>
                    </a:cubicBezTo>
                    <a:cubicBezTo>
                      <a:pt x="281" y="86"/>
                      <a:pt x="281" y="86"/>
                      <a:pt x="281" y="86"/>
                    </a:cubicBezTo>
                    <a:moveTo>
                      <a:pt x="125" y="86"/>
                    </a:moveTo>
                    <a:cubicBezTo>
                      <a:pt x="125" y="86"/>
                      <a:pt x="125" y="86"/>
                      <a:pt x="125" y="86"/>
                    </a:cubicBezTo>
                    <a:cubicBezTo>
                      <a:pt x="125" y="86"/>
                      <a:pt x="125" y="86"/>
                      <a:pt x="125" y="86"/>
                    </a:cubicBezTo>
                    <a:cubicBezTo>
                      <a:pt x="123" y="86"/>
                      <a:pt x="123" y="86"/>
                      <a:pt x="123" y="86"/>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3" y="87"/>
                      <a:pt x="123" y="87"/>
                      <a:pt x="123" y="87"/>
                    </a:cubicBezTo>
                    <a:cubicBezTo>
                      <a:pt x="124" y="87"/>
                      <a:pt x="124" y="87"/>
                      <a:pt x="124" y="87"/>
                    </a:cubicBezTo>
                    <a:cubicBezTo>
                      <a:pt x="124" y="87"/>
                      <a:pt x="124" y="87"/>
                      <a:pt x="124" y="87"/>
                    </a:cubicBezTo>
                    <a:cubicBezTo>
                      <a:pt x="125" y="86"/>
                      <a:pt x="125" y="86"/>
                      <a:pt x="125" y="86"/>
                    </a:cubicBezTo>
                    <a:cubicBezTo>
                      <a:pt x="125" y="87"/>
                      <a:pt x="125" y="87"/>
                      <a:pt x="125" y="87"/>
                    </a:cubicBezTo>
                    <a:cubicBezTo>
                      <a:pt x="125" y="87"/>
                      <a:pt x="125" y="87"/>
                      <a:pt x="125" y="87"/>
                    </a:cubicBezTo>
                    <a:cubicBezTo>
                      <a:pt x="125" y="86"/>
                      <a:pt x="125" y="86"/>
                      <a:pt x="125" y="86"/>
                    </a:cubicBezTo>
                    <a:moveTo>
                      <a:pt x="293" y="85"/>
                    </a:moveTo>
                    <a:cubicBezTo>
                      <a:pt x="293" y="86"/>
                      <a:pt x="293" y="87"/>
                      <a:pt x="292" y="88"/>
                    </a:cubicBezTo>
                    <a:cubicBezTo>
                      <a:pt x="293" y="88"/>
                      <a:pt x="293" y="88"/>
                      <a:pt x="293" y="88"/>
                    </a:cubicBezTo>
                    <a:cubicBezTo>
                      <a:pt x="293" y="87"/>
                      <a:pt x="294" y="86"/>
                      <a:pt x="294" y="85"/>
                    </a:cubicBezTo>
                    <a:cubicBezTo>
                      <a:pt x="293" y="85"/>
                      <a:pt x="293" y="85"/>
                      <a:pt x="293" y="85"/>
                    </a:cubicBezTo>
                    <a:moveTo>
                      <a:pt x="114" y="85"/>
                    </a:moveTo>
                    <a:cubicBezTo>
                      <a:pt x="113" y="85"/>
                      <a:pt x="113" y="85"/>
                      <a:pt x="113" y="85"/>
                    </a:cubicBezTo>
                    <a:cubicBezTo>
                      <a:pt x="113" y="86"/>
                      <a:pt x="113" y="87"/>
                      <a:pt x="113" y="88"/>
                    </a:cubicBezTo>
                    <a:cubicBezTo>
                      <a:pt x="114" y="88"/>
                      <a:pt x="114" y="88"/>
                      <a:pt x="114" y="88"/>
                    </a:cubicBezTo>
                    <a:cubicBezTo>
                      <a:pt x="114" y="87"/>
                      <a:pt x="114" y="86"/>
                      <a:pt x="114" y="85"/>
                    </a:cubicBezTo>
                    <a:moveTo>
                      <a:pt x="119" y="85"/>
                    </a:moveTo>
                    <a:cubicBezTo>
                      <a:pt x="117" y="85"/>
                      <a:pt x="117" y="85"/>
                      <a:pt x="117" y="85"/>
                    </a:cubicBezTo>
                    <a:cubicBezTo>
                      <a:pt x="119" y="100"/>
                      <a:pt x="126" y="114"/>
                      <a:pt x="135" y="126"/>
                    </a:cubicBezTo>
                    <a:cubicBezTo>
                      <a:pt x="135" y="121"/>
                      <a:pt x="135" y="121"/>
                      <a:pt x="135" y="121"/>
                    </a:cubicBezTo>
                    <a:cubicBezTo>
                      <a:pt x="127" y="110"/>
                      <a:pt x="122" y="98"/>
                      <a:pt x="119" y="85"/>
                    </a:cubicBezTo>
                    <a:moveTo>
                      <a:pt x="282" y="82"/>
                    </a:moveTo>
                    <a:cubicBezTo>
                      <a:pt x="282" y="83"/>
                      <a:pt x="282" y="83"/>
                      <a:pt x="282" y="83"/>
                    </a:cubicBezTo>
                    <a:cubicBezTo>
                      <a:pt x="282" y="83"/>
                      <a:pt x="282" y="83"/>
                      <a:pt x="282" y="83"/>
                    </a:cubicBezTo>
                    <a:cubicBezTo>
                      <a:pt x="282" y="83"/>
                      <a:pt x="282" y="83"/>
                      <a:pt x="282"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3"/>
                      <a:pt x="284" y="83"/>
                      <a:pt x="284" y="83"/>
                    </a:cubicBezTo>
                    <a:cubicBezTo>
                      <a:pt x="284" y="82"/>
                      <a:pt x="284" y="82"/>
                      <a:pt x="284" y="82"/>
                    </a:cubicBezTo>
                    <a:cubicBezTo>
                      <a:pt x="284" y="82"/>
                      <a:pt x="284" y="82"/>
                      <a:pt x="284" y="82"/>
                    </a:cubicBezTo>
                    <a:cubicBezTo>
                      <a:pt x="284" y="83"/>
                      <a:pt x="284" y="83"/>
                      <a:pt x="284" y="83"/>
                    </a:cubicBezTo>
                    <a:cubicBezTo>
                      <a:pt x="282" y="83"/>
                      <a:pt x="282" y="83"/>
                      <a:pt x="282" y="83"/>
                    </a:cubicBezTo>
                    <a:cubicBezTo>
                      <a:pt x="282" y="82"/>
                      <a:pt x="282" y="82"/>
                      <a:pt x="282" y="82"/>
                    </a:cubicBezTo>
                    <a:cubicBezTo>
                      <a:pt x="282" y="82"/>
                      <a:pt x="282" y="82"/>
                      <a:pt x="282" y="82"/>
                    </a:cubicBezTo>
                    <a:moveTo>
                      <a:pt x="124" y="81"/>
                    </a:moveTo>
                    <a:cubicBezTo>
                      <a:pt x="124" y="81"/>
                      <a:pt x="124" y="81"/>
                      <a:pt x="124" y="81"/>
                    </a:cubicBezTo>
                    <a:cubicBezTo>
                      <a:pt x="124" y="82"/>
                      <a:pt x="124" y="82"/>
                      <a:pt x="124" y="82"/>
                    </a:cubicBezTo>
                    <a:cubicBezTo>
                      <a:pt x="122" y="82"/>
                      <a:pt x="122" y="82"/>
                      <a:pt x="122" y="82"/>
                    </a:cubicBezTo>
                    <a:cubicBezTo>
                      <a:pt x="122" y="82"/>
                      <a:pt x="122" y="82"/>
                      <a:pt x="122" y="82"/>
                    </a:cubicBezTo>
                    <a:cubicBezTo>
                      <a:pt x="122" y="82"/>
                      <a:pt x="122" y="82"/>
                      <a:pt x="122" y="82"/>
                    </a:cubicBezTo>
                    <a:cubicBezTo>
                      <a:pt x="123" y="83"/>
                      <a:pt x="123" y="83"/>
                      <a:pt x="123" y="83"/>
                    </a:cubicBezTo>
                    <a:cubicBezTo>
                      <a:pt x="123" y="83"/>
                      <a:pt x="123" y="83"/>
                      <a:pt x="123" y="83"/>
                    </a:cubicBezTo>
                    <a:cubicBezTo>
                      <a:pt x="123" y="83"/>
                      <a:pt x="123" y="83"/>
                      <a:pt x="123" y="83"/>
                    </a:cubicBezTo>
                    <a:cubicBezTo>
                      <a:pt x="123" y="83"/>
                      <a:pt x="123" y="83"/>
                      <a:pt x="123" y="83"/>
                    </a:cubicBezTo>
                    <a:cubicBezTo>
                      <a:pt x="123" y="82"/>
                      <a:pt x="123" y="82"/>
                      <a:pt x="123" y="82"/>
                    </a:cubicBezTo>
                    <a:cubicBezTo>
                      <a:pt x="124" y="82"/>
                      <a:pt x="124" y="82"/>
                      <a:pt x="124" y="82"/>
                    </a:cubicBezTo>
                    <a:cubicBezTo>
                      <a:pt x="124" y="83"/>
                      <a:pt x="124" y="83"/>
                      <a:pt x="124" y="83"/>
                    </a:cubicBezTo>
                    <a:cubicBezTo>
                      <a:pt x="125" y="83"/>
                      <a:pt x="125" y="83"/>
                      <a:pt x="125" y="83"/>
                    </a:cubicBezTo>
                    <a:cubicBezTo>
                      <a:pt x="124" y="81"/>
                      <a:pt x="124" y="81"/>
                      <a:pt x="124" y="81"/>
                    </a:cubicBezTo>
                    <a:moveTo>
                      <a:pt x="294" y="80"/>
                    </a:moveTo>
                    <a:cubicBezTo>
                      <a:pt x="293" y="81"/>
                      <a:pt x="293" y="82"/>
                      <a:pt x="293" y="83"/>
                    </a:cubicBezTo>
                    <a:cubicBezTo>
                      <a:pt x="294" y="83"/>
                      <a:pt x="294" y="83"/>
                      <a:pt x="294" y="83"/>
                    </a:cubicBezTo>
                    <a:cubicBezTo>
                      <a:pt x="294" y="82"/>
                      <a:pt x="294" y="81"/>
                      <a:pt x="294" y="80"/>
                    </a:cubicBezTo>
                    <a:cubicBezTo>
                      <a:pt x="294" y="80"/>
                      <a:pt x="294" y="80"/>
                      <a:pt x="294" y="80"/>
                    </a:cubicBezTo>
                    <a:moveTo>
                      <a:pt x="113" y="80"/>
                    </a:moveTo>
                    <a:cubicBezTo>
                      <a:pt x="112" y="80"/>
                      <a:pt x="112" y="80"/>
                      <a:pt x="112" y="80"/>
                    </a:cubicBezTo>
                    <a:cubicBezTo>
                      <a:pt x="112" y="81"/>
                      <a:pt x="113" y="82"/>
                      <a:pt x="113" y="83"/>
                    </a:cubicBezTo>
                    <a:cubicBezTo>
                      <a:pt x="114" y="83"/>
                      <a:pt x="114" y="83"/>
                      <a:pt x="114" y="83"/>
                    </a:cubicBezTo>
                    <a:cubicBezTo>
                      <a:pt x="113" y="82"/>
                      <a:pt x="113" y="81"/>
                      <a:pt x="113" y="80"/>
                    </a:cubicBezTo>
                    <a:moveTo>
                      <a:pt x="87" y="79"/>
                    </a:moveTo>
                    <a:cubicBezTo>
                      <a:pt x="83" y="79"/>
                      <a:pt x="83" y="79"/>
                      <a:pt x="83" y="79"/>
                    </a:cubicBezTo>
                    <a:cubicBezTo>
                      <a:pt x="85" y="96"/>
                      <a:pt x="89" y="112"/>
                      <a:pt x="97" y="127"/>
                    </a:cubicBezTo>
                    <a:cubicBezTo>
                      <a:pt x="101" y="125"/>
                      <a:pt x="101" y="125"/>
                      <a:pt x="101" y="125"/>
                    </a:cubicBezTo>
                    <a:cubicBezTo>
                      <a:pt x="93" y="111"/>
                      <a:pt x="88" y="95"/>
                      <a:pt x="87" y="79"/>
                    </a:cubicBezTo>
                    <a:moveTo>
                      <a:pt x="284" y="79"/>
                    </a:moveTo>
                    <a:cubicBezTo>
                      <a:pt x="284" y="79"/>
                      <a:pt x="284" y="79"/>
                      <a:pt x="284" y="79"/>
                    </a:cubicBezTo>
                    <a:cubicBezTo>
                      <a:pt x="283" y="79"/>
                      <a:pt x="283" y="79"/>
                      <a:pt x="283" y="79"/>
                    </a:cubicBezTo>
                    <a:cubicBezTo>
                      <a:pt x="283" y="79"/>
                      <a:pt x="283" y="79"/>
                      <a:pt x="283" y="79"/>
                    </a:cubicBezTo>
                    <a:cubicBezTo>
                      <a:pt x="283" y="79"/>
                      <a:pt x="283" y="79"/>
                      <a:pt x="283" y="79"/>
                    </a:cubicBezTo>
                    <a:cubicBezTo>
                      <a:pt x="283" y="79"/>
                      <a:pt x="283" y="79"/>
                      <a:pt x="283" y="79"/>
                    </a:cubicBezTo>
                    <a:cubicBezTo>
                      <a:pt x="283" y="78"/>
                      <a:pt x="283" y="78"/>
                      <a:pt x="283" y="78"/>
                    </a:cubicBezTo>
                    <a:cubicBezTo>
                      <a:pt x="283" y="78"/>
                      <a:pt x="283" y="78"/>
                      <a:pt x="283" y="78"/>
                    </a:cubicBezTo>
                    <a:cubicBezTo>
                      <a:pt x="283" y="78"/>
                      <a:pt x="283" y="78"/>
                      <a:pt x="283" y="78"/>
                    </a:cubicBezTo>
                    <a:cubicBezTo>
                      <a:pt x="284" y="78"/>
                      <a:pt x="284" y="78"/>
                      <a:pt x="284" y="78"/>
                    </a:cubicBezTo>
                    <a:cubicBezTo>
                      <a:pt x="284" y="78"/>
                      <a:pt x="284" y="78"/>
                      <a:pt x="284" y="78"/>
                    </a:cubicBezTo>
                    <a:cubicBezTo>
                      <a:pt x="285" y="78"/>
                      <a:pt x="285" y="78"/>
                      <a:pt x="285" y="78"/>
                    </a:cubicBezTo>
                    <a:cubicBezTo>
                      <a:pt x="285" y="78"/>
                      <a:pt x="285" y="78"/>
                      <a:pt x="285" y="78"/>
                    </a:cubicBezTo>
                    <a:cubicBezTo>
                      <a:pt x="285" y="79"/>
                      <a:pt x="285" y="79"/>
                      <a:pt x="285" y="79"/>
                    </a:cubicBezTo>
                    <a:cubicBezTo>
                      <a:pt x="285" y="79"/>
                      <a:pt x="285" y="79"/>
                      <a:pt x="285" y="79"/>
                    </a:cubicBezTo>
                    <a:cubicBezTo>
                      <a:pt x="284" y="79"/>
                      <a:pt x="284" y="79"/>
                      <a:pt x="284" y="79"/>
                    </a:cubicBezTo>
                    <a:cubicBezTo>
                      <a:pt x="284" y="79"/>
                      <a:pt x="284" y="79"/>
                      <a:pt x="284" y="79"/>
                    </a:cubicBezTo>
                    <a:moveTo>
                      <a:pt x="284" y="78"/>
                    </a:moveTo>
                    <a:cubicBezTo>
                      <a:pt x="283" y="78"/>
                      <a:pt x="283" y="78"/>
                      <a:pt x="283" y="78"/>
                    </a:cubicBezTo>
                    <a:cubicBezTo>
                      <a:pt x="283" y="78"/>
                      <a:pt x="283" y="78"/>
                      <a:pt x="283" y="78"/>
                    </a:cubicBezTo>
                    <a:cubicBezTo>
                      <a:pt x="283" y="79"/>
                      <a:pt x="283" y="79"/>
                      <a:pt x="283" y="79"/>
                    </a:cubicBezTo>
                    <a:cubicBezTo>
                      <a:pt x="283" y="79"/>
                      <a:pt x="283" y="79"/>
                      <a:pt x="284" y="79"/>
                    </a:cubicBezTo>
                    <a:cubicBezTo>
                      <a:pt x="284" y="79"/>
                      <a:pt x="284" y="79"/>
                      <a:pt x="284" y="79"/>
                    </a:cubicBezTo>
                    <a:cubicBezTo>
                      <a:pt x="284" y="79"/>
                      <a:pt x="284" y="79"/>
                      <a:pt x="285" y="79"/>
                    </a:cubicBezTo>
                    <a:cubicBezTo>
                      <a:pt x="285" y="79"/>
                      <a:pt x="285" y="79"/>
                      <a:pt x="285" y="79"/>
                    </a:cubicBezTo>
                    <a:cubicBezTo>
                      <a:pt x="285" y="78"/>
                      <a:pt x="285" y="78"/>
                      <a:pt x="285" y="78"/>
                    </a:cubicBezTo>
                    <a:cubicBezTo>
                      <a:pt x="285" y="78"/>
                      <a:pt x="284" y="78"/>
                      <a:pt x="284" y="78"/>
                    </a:cubicBezTo>
                    <a:cubicBezTo>
                      <a:pt x="284" y="78"/>
                      <a:pt x="284" y="78"/>
                      <a:pt x="284" y="78"/>
                    </a:cubicBezTo>
                    <a:moveTo>
                      <a:pt x="124" y="77"/>
                    </a:moveTo>
                    <a:cubicBezTo>
                      <a:pt x="124" y="77"/>
                      <a:pt x="124" y="77"/>
                      <a:pt x="124" y="77"/>
                    </a:cubicBezTo>
                    <a:cubicBezTo>
                      <a:pt x="124" y="78"/>
                      <a:pt x="124" y="78"/>
                      <a:pt x="124"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8"/>
                      <a:pt x="122" y="78"/>
                      <a:pt x="122" y="78"/>
                    </a:cubicBezTo>
                    <a:cubicBezTo>
                      <a:pt x="122" y="79"/>
                      <a:pt x="122" y="79"/>
                      <a:pt x="122" y="79"/>
                    </a:cubicBezTo>
                    <a:cubicBezTo>
                      <a:pt x="122" y="79"/>
                      <a:pt x="122" y="79"/>
                      <a:pt x="122" y="79"/>
                    </a:cubicBezTo>
                    <a:cubicBezTo>
                      <a:pt x="122" y="78"/>
                      <a:pt x="122" y="78"/>
                      <a:pt x="122" y="78"/>
                    </a:cubicBezTo>
                    <a:cubicBezTo>
                      <a:pt x="124" y="78"/>
                      <a:pt x="124" y="78"/>
                      <a:pt x="124" y="78"/>
                    </a:cubicBezTo>
                    <a:cubicBezTo>
                      <a:pt x="124" y="79"/>
                      <a:pt x="124" y="79"/>
                      <a:pt x="124" y="79"/>
                    </a:cubicBezTo>
                    <a:cubicBezTo>
                      <a:pt x="124" y="78"/>
                      <a:pt x="124" y="78"/>
                      <a:pt x="124" y="78"/>
                    </a:cubicBezTo>
                    <a:cubicBezTo>
                      <a:pt x="124" y="77"/>
                      <a:pt x="124" y="77"/>
                      <a:pt x="124" y="77"/>
                    </a:cubicBezTo>
                    <a:moveTo>
                      <a:pt x="294" y="76"/>
                    </a:moveTo>
                    <a:cubicBezTo>
                      <a:pt x="294" y="77"/>
                      <a:pt x="294" y="77"/>
                      <a:pt x="294" y="78"/>
                    </a:cubicBezTo>
                    <a:cubicBezTo>
                      <a:pt x="295" y="79"/>
                      <a:pt x="295" y="79"/>
                      <a:pt x="295" y="79"/>
                    </a:cubicBezTo>
                    <a:cubicBezTo>
                      <a:pt x="295" y="78"/>
                      <a:pt x="295" y="77"/>
                      <a:pt x="295" y="76"/>
                    </a:cubicBezTo>
                    <a:cubicBezTo>
                      <a:pt x="294" y="76"/>
                      <a:pt x="294" y="76"/>
                      <a:pt x="294" y="76"/>
                    </a:cubicBezTo>
                    <a:moveTo>
                      <a:pt x="113" y="76"/>
                    </a:moveTo>
                    <a:cubicBezTo>
                      <a:pt x="112" y="76"/>
                      <a:pt x="112" y="76"/>
                      <a:pt x="112" y="76"/>
                    </a:cubicBezTo>
                    <a:cubicBezTo>
                      <a:pt x="112" y="77"/>
                      <a:pt x="112" y="78"/>
                      <a:pt x="112" y="79"/>
                    </a:cubicBezTo>
                    <a:cubicBezTo>
                      <a:pt x="113" y="78"/>
                      <a:pt x="113" y="78"/>
                      <a:pt x="113" y="78"/>
                    </a:cubicBezTo>
                    <a:cubicBezTo>
                      <a:pt x="113" y="77"/>
                      <a:pt x="113" y="77"/>
                      <a:pt x="113" y="76"/>
                    </a:cubicBezTo>
                    <a:moveTo>
                      <a:pt x="283" y="74"/>
                    </a:moveTo>
                    <a:cubicBezTo>
                      <a:pt x="283" y="75"/>
                      <a:pt x="283" y="75"/>
                      <a:pt x="283" y="75"/>
                    </a:cubicBezTo>
                    <a:cubicBezTo>
                      <a:pt x="283" y="75"/>
                      <a:pt x="283" y="75"/>
                      <a:pt x="283" y="75"/>
                    </a:cubicBezTo>
                    <a:cubicBezTo>
                      <a:pt x="283" y="75"/>
                      <a:pt x="283" y="75"/>
                      <a:pt x="283" y="75"/>
                    </a:cubicBezTo>
                    <a:cubicBezTo>
                      <a:pt x="285" y="75"/>
                      <a:pt x="285" y="75"/>
                      <a:pt x="285" y="75"/>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5" y="74"/>
                      <a:pt x="285" y="74"/>
                      <a:pt x="285" y="74"/>
                    </a:cubicBezTo>
                    <a:cubicBezTo>
                      <a:pt x="283" y="74"/>
                      <a:pt x="283" y="74"/>
                      <a:pt x="283" y="74"/>
                    </a:cubicBezTo>
                    <a:cubicBezTo>
                      <a:pt x="283" y="74"/>
                      <a:pt x="283" y="74"/>
                      <a:pt x="283" y="74"/>
                    </a:cubicBezTo>
                    <a:cubicBezTo>
                      <a:pt x="283" y="74"/>
                      <a:pt x="283" y="74"/>
                      <a:pt x="283" y="74"/>
                    </a:cubicBezTo>
                    <a:moveTo>
                      <a:pt x="124" y="73"/>
                    </a:moveTo>
                    <a:cubicBezTo>
                      <a:pt x="123" y="73"/>
                      <a:pt x="123" y="73"/>
                      <a:pt x="123" y="73"/>
                    </a:cubicBezTo>
                    <a:cubicBezTo>
                      <a:pt x="123" y="74"/>
                      <a:pt x="123" y="74"/>
                      <a:pt x="123" y="74"/>
                    </a:cubicBezTo>
                    <a:cubicBezTo>
                      <a:pt x="121" y="74"/>
                      <a:pt x="121" y="74"/>
                      <a:pt x="121" y="74"/>
                    </a:cubicBezTo>
                    <a:cubicBezTo>
                      <a:pt x="121" y="74"/>
                      <a:pt x="121" y="74"/>
                      <a:pt x="121"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2" y="74"/>
                      <a:pt x="122" y="74"/>
                      <a:pt x="122" y="74"/>
                    </a:cubicBezTo>
                    <a:cubicBezTo>
                      <a:pt x="123" y="74"/>
                      <a:pt x="123" y="74"/>
                      <a:pt x="123" y="74"/>
                    </a:cubicBezTo>
                    <a:cubicBezTo>
                      <a:pt x="123" y="74"/>
                      <a:pt x="123" y="74"/>
                      <a:pt x="123" y="74"/>
                    </a:cubicBezTo>
                    <a:cubicBezTo>
                      <a:pt x="124" y="74"/>
                      <a:pt x="124" y="74"/>
                      <a:pt x="124" y="74"/>
                    </a:cubicBezTo>
                    <a:cubicBezTo>
                      <a:pt x="124" y="73"/>
                      <a:pt x="124" y="73"/>
                      <a:pt x="124" y="73"/>
                    </a:cubicBezTo>
                    <a:moveTo>
                      <a:pt x="9" y="73"/>
                    </a:moveTo>
                    <a:cubicBezTo>
                      <a:pt x="8" y="73"/>
                      <a:pt x="8" y="73"/>
                      <a:pt x="8" y="73"/>
                    </a:cubicBezTo>
                    <a:cubicBezTo>
                      <a:pt x="8" y="96"/>
                      <a:pt x="13" y="119"/>
                      <a:pt x="21" y="140"/>
                    </a:cubicBezTo>
                    <a:cubicBezTo>
                      <a:pt x="22" y="140"/>
                      <a:pt x="22" y="140"/>
                      <a:pt x="22" y="140"/>
                    </a:cubicBezTo>
                    <a:cubicBezTo>
                      <a:pt x="14" y="119"/>
                      <a:pt x="9" y="96"/>
                      <a:pt x="9" y="73"/>
                    </a:cubicBezTo>
                    <a:moveTo>
                      <a:pt x="113" y="71"/>
                    </a:moveTo>
                    <a:cubicBezTo>
                      <a:pt x="112" y="71"/>
                      <a:pt x="112" y="71"/>
                      <a:pt x="112" y="71"/>
                    </a:cubicBezTo>
                    <a:cubicBezTo>
                      <a:pt x="112" y="72"/>
                      <a:pt x="112" y="73"/>
                      <a:pt x="112" y="74"/>
                    </a:cubicBezTo>
                    <a:cubicBezTo>
                      <a:pt x="113" y="74"/>
                      <a:pt x="113" y="74"/>
                      <a:pt x="113" y="74"/>
                    </a:cubicBezTo>
                    <a:cubicBezTo>
                      <a:pt x="113" y="73"/>
                      <a:pt x="113" y="72"/>
                      <a:pt x="113" y="71"/>
                    </a:cubicBezTo>
                    <a:moveTo>
                      <a:pt x="294" y="71"/>
                    </a:moveTo>
                    <a:cubicBezTo>
                      <a:pt x="294" y="72"/>
                      <a:pt x="294" y="73"/>
                      <a:pt x="294" y="74"/>
                    </a:cubicBezTo>
                    <a:cubicBezTo>
                      <a:pt x="295" y="74"/>
                      <a:pt x="295" y="74"/>
                      <a:pt x="295" y="74"/>
                    </a:cubicBezTo>
                    <a:cubicBezTo>
                      <a:pt x="295" y="73"/>
                      <a:pt x="295" y="72"/>
                      <a:pt x="295" y="71"/>
                    </a:cubicBezTo>
                    <a:cubicBezTo>
                      <a:pt x="294" y="71"/>
                      <a:pt x="294" y="71"/>
                      <a:pt x="294" y="71"/>
                    </a:cubicBezTo>
                    <a:moveTo>
                      <a:pt x="377" y="70"/>
                    </a:moveTo>
                    <a:cubicBezTo>
                      <a:pt x="376" y="70"/>
                      <a:pt x="376" y="70"/>
                      <a:pt x="376" y="70"/>
                    </a:cubicBezTo>
                    <a:cubicBezTo>
                      <a:pt x="376" y="70"/>
                      <a:pt x="376" y="70"/>
                      <a:pt x="376" y="70"/>
                    </a:cubicBezTo>
                    <a:cubicBezTo>
                      <a:pt x="376" y="95"/>
                      <a:pt x="371" y="119"/>
                      <a:pt x="361" y="140"/>
                    </a:cubicBezTo>
                    <a:cubicBezTo>
                      <a:pt x="362" y="140"/>
                      <a:pt x="362" y="140"/>
                      <a:pt x="362" y="140"/>
                    </a:cubicBezTo>
                    <a:cubicBezTo>
                      <a:pt x="372" y="119"/>
                      <a:pt x="377" y="95"/>
                      <a:pt x="377" y="70"/>
                    </a:cubicBezTo>
                    <a:moveTo>
                      <a:pt x="285" y="70"/>
                    </a:moveTo>
                    <a:cubicBezTo>
                      <a:pt x="285" y="70"/>
                      <a:pt x="285" y="70"/>
                      <a:pt x="285" y="70"/>
                    </a:cubicBezTo>
                    <a:cubicBezTo>
                      <a:pt x="285" y="70"/>
                      <a:pt x="285" y="70"/>
                      <a:pt x="285" y="70"/>
                    </a:cubicBezTo>
                    <a:cubicBezTo>
                      <a:pt x="283" y="70"/>
                      <a:pt x="283" y="70"/>
                      <a:pt x="283" y="70"/>
                    </a:cubicBezTo>
                    <a:cubicBezTo>
                      <a:pt x="283" y="70"/>
                      <a:pt x="283" y="70"/>
                      <a:pt x="283" y="70"/>
                    </a:cubicBezTo>
                    <a:cubicBezTo>
                      <a:pt x="283" y="70"/>
                      <a:pt x="283" y="70"/>
                      <a:pt x="283" y="70"/>
                    </a:cubicBezTo>
                    <a:cubicBezTo>
                      <a:pt x="283" y="71"/>
                      <a:pt x="283" y="71"/>
                      <a:pt x="283" y="71"/>
                    </a:cubicBezTo>
                    <a:cubicBezTo>
                      <a:pt x="283" y="71"/>
                      <a:pt x="283" y="71"/>
                      <a:pt x="283" y="71"/>
                    </a:cubicBezTo>
                    <a:cubicBezTo>
                      <a:pt x="283" y="70"/>
                      <a:pt x="283" y="70"/>
                      <a:pt x="283"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cubicBezTo>
                      <a:pt x="285" y="70"/>
                      <a:pt x="285" y="70"/>
                      <a:pt x="285" y="70"/>
                    </a:cubicBezTo>
                    <a:moveTo>
                      <a:pt x="122" y="70"/>
                    </a:moveTo>
                    <a:cubicBezTo>
                      <a:pt x="122" y="70"/>
                      <a:pt x="122" y="70"/>
                      <a:pt x="122" y="70"/>
                    </a:cubicBezTo>
                    <a:cubicBezTo>
                      <a:pt x="122" y="70"/>
                      <a:pt x="122" y="70"/>
                      <a:pt x="122" y="70"/>
                    </a:cubicBezTo>
                    <a:cubicBezTo>
                      <a:pt x="122" y="70"/>
                      <a:pt x="122" y="70"/>
                      <a:pt x="122" y="70"/>
                    </a:cubicBezTo>
                    <a:cubicBezTo>
                      <a:pt x="121" y="70"/>
                      <a:pt x="121" y="70"/>
                      <a:pt x="121" y="70"/>
                    </a:cubicBezTo>
                    <a:cubicBezTo>
                      <a:pt x="122" y="69"/>
                      <a:pt x="122" y="69"/>
                      <a:pt x="122" y="69"/>
                    </a:cubicBezTo>
                    <a:cubicBezTo>
                      <a:pt x="122" y="69"/>
                      <a:pt x="122" y="69"/>
                      <a:pt x="122" y="69"/>
                    </a:cubicBezTo>
                    <a:cubicBezTo>
                      <a:pt x="122" y="69"/>
                      <a:pt x="122" y="69"/>
                      <a:pt x="122" y="69"/>
                    </a:cubicBezTo>
                    <a:cubicBezTo>
                      <a:pt x="122" y="69"/>
                      <a:pt x="122" y="69"/>
                      <a:pt x="122" y="69"/>
                    </a:cubicBezTo>
                    <a:cubicBezTo>
                      <a:pt x="123" y="69"/>
                      <a:pt x="123" y="69"/>
                      <a:pt x="123" y="69"/>
                    </a:cubicBezTo>
                    <a:cubicBezTo>
                      <a:pt x="123" y="69"/>
                      <a:pt x="123" y="69"/>
                      <a:pt x="123" y="69"/>
                    </a:cubicBezTo>
                    <a:cubicBezTo>
                      <a:pt x="123" y="69"/>
                      <a:pt x="123" y="69"/>
                      <a:pt x="123" y="69"/>
                    </a:cubicBezTo>
                    <a:cubicBezTo>
                      <a:pt x="123" y="70"/>
                      <a:pt x="123" y="70"/>
                      <a:pt x="123" y="70"/>
                    </a:cubicBezTo>
                    <a:cubicBezTo>
                      <a:pt x="123" y="70"/>
                      <a:pt x="123" y="70"/>
                      <a:pt x="123" y="70"/>
                    </a:cubicBezTo>
                    <a:cubicBezTo>
                      <a:pt x="123" y="70"/>
                      <a:pt x="123" y="70"/>
                      <a:pt x="123" y="70"/>
                    </a:cubicBezTo>
                    <a:cubicBezTo>
                      <a:pt x="123" y="70"/>
                      <a:pt x="123" y="70"/>
                      <a:pt x="123" y="70"/>
                    </a:cubicBezTo>
                    <a:cubicBezTo>
                      <a:pt x="122" y="70"/>
                      <a:pt x="122" y="70"/>
                      <a:pt x="122" y="70"/>
                    </a:cubicBezTo>
                    <a:moveTo>
                      <a:pt x="122" y="69"/>
                    </a:moveTo>
                    <a:cubicBezTo>
                      <a:pt x="122" y="69"/>
                      <a:pt x="122" y="69"/>
                      <a:pt x="122" y="69"/>
                    </a:cubicBezTo>
                    <a:cubicBezTo>
                      <a:pt x="121" y="70"/>
                      <a:pt x="121" y="70"/>
                      <a:pt x="121" y="70"/>
                    </a:cubicBezTo>
                    <a:cubicBezTo>
                      <a:pt x="122" y="70"/>
                      <a:pt x="122" y="70"/>
                      <a:pt x="122" y="70"/>
                    </a:cubicBezTo>
                    <a:cubicBezTo>
                      <a:pt x="122" y="70"/>
                      <a:pt x="122" y="70"/>
                      <a:pt x="122" y="70"/>
                    </a:cubicBezTo>
                    <a:cubicBezTo>
                      <a:pt x="123" y="70"/>
                      <a:pt x="123" y="70"/>
                      <a:pt x="123" y="70"/>
                    </a:cubicBezTo>
                    <a:cubicBezTo>
                      <a:pt x="124" y="70"/>
                      <a:pt x="124" y="70"/>
                      <a:pt x="124" y="70"/>
                    </a:cubicBezTo>
                    <a:cubicBezTo>
                      <a:pt x="123" y="69"/>
                      <a:pt x="123" y="69"/>
                      <a:pt x="123" y="69"/>
                    </a:cubicBezTo>
                    <a:cubicBezTo>
                      <a:pt x="123" y="69"/>
                      <a:pt x="123" y="69"/>
                      <a:pt x="122" y="69"/>
                    </a:cubicBezTo>
                    <a:moveTo>
                      <a:pt x="112" y="66"/>
                    </a:moveTo>
                    <a:cubicBezTo>
                      <a:pt x="112" y="67"/>
                      <a:pt x="112" y="68"/>
                      <a:pt x="112" y="69"/>
                    </a:cubicBezTo>
                    <a:cubicBezTo>
                      <a:pt x="113" y="69"/>
                      <a:pt x="113" y="69"/>
                      <a:pt x="113" y="69"/>
                    </a:cubicBezTo>
                    <a:cubicBezTo>
                      <a:pt x="113" y="68"/>
                      <a:pt x="113" y="67"/>
                      <a:pt x="113" y="66"/>
                    </a:cubicBezTo>
                    <a:cubicBezTo>
                      <a:pt x="112" y="66"/>
                      <a:pt x="112" y="66"/>
                      <a:pt x="112" y="66"/>
                    </a:cubicBezTo>
                    <a:moveTo>
                      <a:pt x="295" y="66"/>
                    </a:moveTo>
                    <a:cubicBezTo>
                      <a:pt x="294" y="66"/>
                      <a:pt x="294" y="66"/>
                      <a:pt x="294" y="66"/>
                    </a:cubicBezTo>
                    <a:cubicBezTo>
                      <a:pt x="294" y="67"/>
                      <a:pt x="294" y="68"/>
                      <a:pt x="294" y="69"/>
                    </a:cubicBezTo>
                    <a:cubicBezTo>
                      <a:pt x="295" y="69"/>
                      <a:pt x="295" y="69"/>
                      <a:pt x="295" y="69"/>
                    </a:cubicBezTo>
                    <a:cubicBezTo>
                      <a:pt x="295" y="68"/>
                      <a:pt x="295" y="67"/>
                      <a:pt x="295" y="66"/>
                    </a:cubicBezTo>
                    <a:moveTo>
                      <a:pt x="285" y="65"/>
                    </a:moveTo>
                    <a:cubicBezTo>
                      <a:pt x="285" y="65"/>
                      <a:pt x="285" y="65"/>
                      <a:pt x="285" y="65"/>
                    </a:cubicBezTo>
                    <a:cubicBezTo>
                      <a:pt x="285" y="66"/>
                      <a:pt x="285" y="66"/>
                      <a:pt x="285" y="66"/>
                    </a:cubicBezTo>
                    <a:cubicBezTo>
                      <a:pt x="283" y="66"/>
                      <a:pt x="283" y="66"/>
                      <a:pt x="283" y="66"/>
                    </a:cubicBezTo>
                    <a:cubicBezTo>
                      <a:pt x="283" y="65"/>
                      <a:pt x="283" y="65"/>
                      <a:pt x="283" y="65"/>
                    </a:cubicBezTo>
                    <a:cubicBezTo>
                      <a:pt x="283" y="65"/>
                      <a:pt x="283" y="65"/>
                      <a:pt x="283" y="65"/>
                    </a:cubicBezTo>
                    <a:cubicBezTo>
                      <a:pt x="283" y="67"/>
                      <a:pt x="283" y="67"/>
                      <a:pt x="283" y="67"/>
                    </a:cubicBezTo>
                    <a:cubicBezTo>
                      <a:pt x="283" y="67"/>
                      <a:pt x="283" y="67"/>
                      <a:pt x="283" y="67"/>
                    </a:cubicBezTo>
                    <a:cubicBezTo>
                      <a:pt x="283" y="66"/>
                      <a:pt x="283" y="66"/>
                      <a:pt x="283"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6"/>
                      <a:pt x="285" y="66"/>
                      <a:pt x="285" y="66"/>
                    </a:cubicBezTo>
                    <a:cubicBezTo>
                      <a:pt x="285" y="65"/>
                      <a:pt x="285" y="65"/>
                      <a:pt x="285" y="65"/>
                    </a:cubicBezTo>
                    <a:moveTo>
                      <a:pt x="123" y="65"/>
                    </a:moveTo>
                    <a:cubicBezTo>
                      <a:pt x="123" y="65"/>
                      <a:pt x="123" y="65"/>
                      <a:pt x="123" y="65"/>
                    </a:cubicBezTo>
                    <a:cubicBezTo>
                      <a:pt x="121" y="65"/>
                      <a:pt x="121" y="65"/>
                      <a:pt x="121" y="65"/>
                    </a:cubicBezTo>
                    <a:cubicBezTo>
                      <a:pt x="121" y="65"/>
                      <a:pt x="121" y="65"/>
                      <a:pt x="121" y="65"/>
                    </a:cubicBezTo>
                    <a:cubicBezTo>
                      <a:pt x="122" y="65"/>
                      <a:pt x="122" y="65"/>
                      <a:pt x="122" y="65"/>
                    </a:cubicBezTo>
                    <a:cubicBezTo>
                      <a:pt x="122" y="66"/>
                      <a:pt x="122" y="66"/>
                      <a:pt x="122" y="66"/>
                    </a:cubicBezTo>
                    <a:cubicBezTo>
                      <a:pt x="122" y="66"/>
                      <a:pt x="122" y="66"/>
                      <a:pt x="122" y="66"/>
                    </a:cubicBezTo>
                    <a:cubicBezTo>
                      <a:pt x="122" y="66"/>
                      <a:pt x="122" y="66"/>
                      <a:pt x="122" y="66"/>
                    </a:cubicBezTo>
                    <a:cubicBezTo>
                      <a:pt x="122" y="66"/>
                      <a:pt x="122" y="66"/>
                      <a:pt x="122" y="66"/>
                    </a:cubicBezTo>
                    <a:cubicBezTo>
                      <a:pt x="122" y="65"/>
                      <a:pt x="122" y="65"/>
                      <a:pt x="122" y="65"/>
                    </a:cubicBezTo>
                    <a:cubicBezTo>
                      <a:pt x="123" y="65"/>
                      <a:pt x="123" y="65"/>
                      <a:pt x="123" y="65"/>
                    </a:cubicBezTo>
                    <a:cubicBezTo>
                      <a:pt x="123" y="66"/>
                      <a:pt x="123" y="66"/>
                      <a:pt x="123" y="66"/>
                    </a:cubicBezTo>
                    <a:cubicBezTo>
                      <a:pt x="124" y="66"/>
                      <a:pt x="124" y="66"/>
                      <a:pt x="124" y="66"/>
                    </a:cubicBezTo>
                    <a:cubicBezTo>
                      <a:pt x="124" y="65"/>
                      <a:pt x="124" y="65"/>
                      <a:pt x="124" y="65"/>
                    </a:cubicBezTo>
                    <a:cubicBezTo>
                      <a:pt x="123" y="65"/>
                      <a:pt x="123" y="65"/>
                      <a:pt x="123" y="65"/>
                    </a:cubicBezTo>
                    <a:moveTo>
                      <a:pt x="291" y="63"/>
                    </a:moveTo>
                    <a:cubicBezTo>
                      <a:pt x="288" y="63"/>
                      <a:pt x="288" y="63"/>
                      <a:pt x="288" y="63"/>
                    </a:cubicBezTo>
                    <a:cubicBezTo>
                      <a:pt x="289" y="72"/>
                      <a:pt x="288" y="81"/>
                      <a:pt x="286" y="89"/>
                    </a:cubicBezTo>
                    <a:cubicBezTo>
                      <a:pt x="283" y="101"/>
                      <a:pt x="278" y="112"/>
                      <a:pt x="271" y="121"/>
                    </a:cubicBezTo>
                    <a:cubicBezTo>
                      <a:pt x="271" y="126"/>
                      <a:pt x="271" y="126"/>
                      <a:pt x="271" y="126"/>
                    </a:cubicBezTo>
                    <a:cubicBezTo>
                      <a:pt x="275" y="122"/>
                      <a:pt x="278" y="117"/>
                      <a:pt x="281" y="112"/>
                    </a:cubicBezTo>
                    <a:cubicBezTo>
                      <a:pt x="289" y="96"/>
                      <a:pt x="293" y="79"/>
                      <a:pt x="291" y="63"/>
                    </a:cubicBezTo>
                    <a:moveTo>
                      <a:pt x="112" y="61"/>
                    </a:moveTo>
                    <a:cubicBezTo>
                      <a:pt x="112" y="62"/>
                      <a:pt x="112" y="63"/>
                      <a:pt x="112" y="64"/>
                    </a:cubicBezTo>
                    <a:cubicBezTo>
                      <a:pt x="113" y="64"/>
                      <a:pt x="113" y="64"/>
                      <a:pt x="113" y="64"/>
                    </a:cubicBezTo>
                    <a:cubicBezTo>
                      <a:pt x="113" y="63"/>
                      <a:pt x="113" y="62"/>
                      <a:pt x="113" y="61"/>
                    </a:cubicBezTo>
                    <a:cubicBezTo>
                      <a:pt x="112" y="61"/>
                      <a:pt x="112" y="61"/>
                      <a:pt x="112" y="61"/>
                    </a:cubicBezTo>
                    <a:moveTo>
                      <a:pt x="295" y="61"/>
                    </a:moveTo>
                    <a:cubicBezTo>
                      <a:pt x="294" y="61"/>
                      <a:pt x="294" y="61"/>
                      <a:pt x="294" y="61"/>
                    </a:cubicBezTo>
                    <a:cubicBezTo>
                      <a:pt x="294" y="62"/>
                      <a:pt x="294" y="63"/>
                      <a:pt x="294" y="64"/>
                    </a:cubicBezTo>
                    <a:cubicBezTo>
                      <a:pt x="295" y="64"/>
                      <a:pt x="295" y="64"/>
                      <a:pt x="295" y="64"/>
                    </a:cubicBezTo>
                    <a:cubicBezTo>
                      <a:pt x="295" y="63"/>
                      <a:pt x="295" y="62"/>
                      <a:pt x="295" y="61"/>
                    </a:cubicBezTo>
                    <a:moveTo>
                      <a:pt x="284" y="62"/>
                    </a:moveTo>
                    <a:cubicBezTo>
                      <a:pt x="283" y="62"/>
                      <a:pt x="283" y="62"/>
                      <a:pt x="283" y="62"/>
                    </a:cubicBezTo>
                    <a:cubicBezTo>
                      <a:pt x="283" y="62"/>
                      <a:pt x="283" y="62"/>
                      <a:pt x="283" y="62"/>
                    </a:cubicBezTo>
                    <a:cubicBezTo>
                      <a:pt x="283" y="62"/>
                      <a:pt x="283" y="62"/>
                      <a:pt x="283" y="62"/>
                    </a:cubicBezTo>
                    <a:cubicBezTo>
                      <a:pt x="283" y="62"/>
                      <a:pt x="283" y="62"/>
                      <a:pt x="283" y="62"/>
                    </a:cubicBezTo>
                    <a:cubicBezTo>
                      <a:pt x="283" y="61"/>
                      <a:pt x="283" y="61"/>
                      <a:pt x="283" y="61"/>
                    </a:cubicBezTo>
                    <a:cubicBezTo>
                      <a:pt x="283" y="61"/>
                      <a:pt x="283" y="61"/>
                      <a:pt x="283" y="61"/>
                    </a:cubicBezTo>
                    <a:cubicBezTo>
                      <a:pt x="284" y="61"/>
                      <a:pt x="284" y="61"/>
                      <a:pt x="284" y="61"/>
                    </a:cubicBezTo>
                    <a:cubicBezTo>
                      <a:pt x="284" y="61"/>
                      <a:pt x="284" y="61"/>
                      <a:pt x="284" y="61"/>
                    </a:cubicBezTo>
                    <a:cubicBezTo>
                      <a:pt x="285" y="61"/>
                      <a:pt x="285" y="61"/>
                      <a:pt x="285" y="61"/>
                    </a:cubicBezTo>
                    <a:cubicBezTo>
                      <a:pt x="285" y="61"/>
                      <a:pt x="285" y="61"/>
                      <a:pt x="285" y="61"/>
                    </a:cubicBezTo>
                    <a:cubicBezTo>
                      <a:pt x="285" y="62"/>
                      <a:pt x="285" y="62"/>
                      <a:pt x="285" y="62"/>
                    </a:cubicBezTo>
                    <a:cubicBezTo>
                      <a:pt x="285" y="62"/>
                      <a:pt x="285" y="62"/>
                      <a:pt x="285" y="62"/>
                    </a:cubicBezTo>
                    <a:cubicBezTo>
                      <a:pt x="285" y="62"/>
                      <a:pt x="285" y="62"/>
                      <a:pt x="285" y="62"/>
                    </a:cubicBezTo>
                    <a:cubicBezTo>
                      <a:pt x="284" y="62"/>
                      <a:pt x="284" y="62"/>
                      <a:pt x="284" y="62"/>
                    </a:cubicBezTo>
                    <a:cubicBezTo>
                      <a:pt x="284" y="62"/>
                      <a:pt x="284" y="62"/>
                      <a:pt x="284" y="62"/>
                    </a:cubicBezTo>
                    <a:cubicBezTo>
                      <a:pt x="284" y="62"/>
                      <a:pt x="284" y="62"/>
                      <a:pt x="284" y="62"/>
                    </a:cubicBezTo>
                    <a:moveTo>
                      <a:pt x="284" y="61"/>
                    </a:moveTo>
                    <a:cubicBezTo>
                      <a:pt x="284" y="61"/>
                      <a:pt x="284" y="61"/>
                      <a:pt x="284" y="61"/>
                    </a:cubicBezTo>
                    <a:cubicBezTo>
                      <a:pt x="283" y="61"/>
                      <a:pt x="283" y="61"/>
                      <a:pt x="283" y="61"/>
                    </a:cubicBezTo>
                    <a:cubicBezTo>
                      <a:pt x="283" y="62"/>
                      <a:pt x="283" y="62"/>
                      <a:pt x="283" y="62"/>
                    </a:cubicBezTo>
                    <a:cubicBezTo>
                      <a:pt x="283" y="62"/>
                      <a:pt x="283" y="62"/>
                      <a:pt x="283" y="62"/>
                    </a:cubicBezTo>
                    <a:cubicBezTo>
                      <a:pt x="283" y="62"/>
                      <a:pt x="283" y="62"/>
                      <a:pt x="284" y="62"/>
                    </a:cubicBezTo>
                    <a:cubicBezTo>
                      <a:pt x="284" y="62"/>
                      <a:pt x="284" y="62"/>
                      <a:pt x="284" y="62"/>
                    </a:cubicBezTo>
                    <a:cubicBezTo>
                      <a:pt x="284" y="62"/>
                      <a:pt x="285" y="62"/>
                      <a:pt x="285" y="62"/>
                    </a:cubicBezTo>
                    <a:cubicBezTo>
                      <a:pt x="285" y="62"/>
                      <a:pt x="285" y="62"/>
                      <a:pt x="285" y="62"/>
                    </a:cubicBezTo>
                    <a:cubicBezTo>
                      <a:pt x="285" y="61"/>
                      <a:pt x="285" y="61"/>
                      <a:pt x="285" y="61"/>
                    </a:cubicBezTo>
                    <a:cubicBezTo>
                      <a:pt x="285" y="61"/>
                      <a:pt x="284" y="61"/>
                      <a:pt x="284" y="61"/>
                    </a:cubicBezTo>
                    <a:moveTo>
                      <a:pt x="124" y="61"/>
                    </a:moveTo>
                    <a:cubicBezTo>
                      <a:pt x="124" y="61"/>
                      <a:pt x="124" y="61"/>
                      <a:pt x="124"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1"/>
                      <a:pt x="122" y="61"/>
                      <a:pt x="122" y="61"/>
                    </a:cubicBezTo>
                    <a:cubicBezTo>
                      <a:pt x="122" y="62"/>
                      <a:pt x="122" y="62"/>
                      <a:pt x="122" y="62"/>
                    </a:cubicBezTo>
                    <a:cubicBezTo>
                      <a:pt x="122" y="62"/>
                      <a:pt x="122" y="62"/>
                      <a:pt x="122" y="62"/>
                    </a:cubicBezTo>
                    <a:cubicBezTo>
                      <a:pt x="122" y="61"/>
                      <a:pt x="122" y="61"/>
                      <a:pt x="122" y="61"/>
                    </a:cubicBezTo>
                    <a:cubicBezTo>
                      <a:pt x="124" y="61"/>
                      <a:pt x="124" y="61"/>
                      <a:pt x="124" y="61"/>
                    </a:cubicBezTo>
                    <a:cubicBezTo>
                      <a:pt x="124" y="62"/>
                      <a:pt x="124" y="62"/>
                      <a:pt x="124" y="62"/>
                    </a:cubicBezTo>
                    <a:cubicBezTo>
                      <a:pt x="124" y="62"/>
                      <a:pt x="124" y="62"/>
                      <a:pt x="124" y="62"/>
                    </a:cubicBezTo>
                    <a:cubicBezTo>
                      <a:pt x="124" y="61"/>
                      <a:pt x="124" y="61"/>
                      <a:pt x="124" y="61"/>
                    </a:cubicBezTo>
                    <a:cubicBezTo>
                      <a:pt x="124" y="61"/>
                      <a:pt x="124" y="61"/>
                      <a:pt x="124" y="61"/>
                    </a:cubicBezTo>
                    <a:moveTo>
                      <a:pt x="284" y="57"/>
                    </a:moveTo>
                    <a:cubicBezTo>
                      <a:pt x="284" y="57"/>
                      <a:pt x="284" y="57"/>
                      <a:pt x="284" y="57"/>
                    </a:cubicBezTo>
                    <a:cubicBezTo>
                      <a:pt x="284" y="57"/>
                      <a:pt x="284" y="57"/>
                      <a:pt x="284" y="57"/>
                    </a:cubicBezTo>
                    <a:cubicBezTo>
                      <a:pt x="282" y="58"/>
                      <a:pt x="282" y="58"/>
                      <a:pt x="282" y="58"/>
                    </a:cubicBezTo>
                    <a:cubicBezTo>
                      <a:pt x="282" y="57"/>
                      <a:pt x="282" y="57"/>
                      <a:pt x="282" y="57"/>
                    </a:cubicBezTo>
                    <a:cubicBezTo>
                      <a:pt x="282" y="57"/>
                      <a:pt x="282" y="57"/>
                      <a:pt x="282" y="57"/>
                    </a:cubicBezTo>
                    <a:cubicBezTo>
                      <a:pt x="282" y="58"/>
                      <a:pt x="282" y="58"/>
                      <a:pt x="282" y="58"/>
                    </a:cubicBezTo>
                    <a:cubicBezTo>
                      <a:pt x="283" y="58"/>
                      <a:pt x="283" y="58"/>
                      <a:pt x="283" y="58"/>
                    </a:cubicBezTo>
                    <a:cubicBezTo>
                      <a:pt x="282" y="58"/>
                      <a:pt x="282" y="58"/>
                      <a:pt x="282" y="58"/>
                    </a:cubicBezTo>
                    <a:cubicBezTo>
                      <a:pt x="284" y="58"/>
                      <a:pt x="284" y="58"/>
                      <a:pt x="284" y="58"/>
                    </a:cubicBezTo>
                    <a:cubicBezTo>
                      <a:pt x="284" y="57"/>
                      <a:pt x="284" y="57"/>
                      <a:pt x="284" y="57"/>
                    </a:cubicBezTo>
                    <a:cubicBezTo>
                      <a:pt x="284" y="57"/>
                      <a:pt x="284" y="57"/>
                      <a:pt x="284" y="57"/>
                    </a:cubicBezTo>
                    <a:cubicBezTo>
                      <a:pt x="284" y="57"/>
                      <a:pt x="284" y="57"/>
                      <a:pt x="284" y="57"/>
                    </a:cubicBezTo>
                    <a:cubicBezTo>
                      <a:pt x="284" y="57"/>
                      <a:pt x="284" y="57"/>
                      <a:pt x="284" y="57"/>
                    </a:cubicBezTo>
                    <a:cubicBezTo>
                      <a:pt x="284" y="57"/>
                      <a:pt x="284" y="57"/>
                      <a:pt x="284" y="57"/>
                    </a:cubicBezTo>
                    <a:moveTo>
                      <a:pt x="113" y="56"/>
                    </a:moveTo>
                    <a:cubicBezTo>
                      <a:pt x="113" y="57"/>
                      <a:pt x="112" y="58"/>
                      <a:pt x="112" y="59"/>
                    </a:cubicBezTo>
                    <a:cubicBezTo>
                      <a:pt x="113" y="59"/>
                      <a:pt x="113" y="59"/>
                      <a:pt x="113" y="59"/>
                    </a:cubicBezTo>
                    <a:cubicBezTo>
                      <a:pt x="113" y="59"/>
                      <a:pt x="113" y="58"/>
                      <a:pt x="114" y="57"/>
                    </a:cubicBezTo>
                    <a:cubicBezTo>
                      <a:pt x="113" y="56"/>
                      <a:pt x="113" y="56"/>
                      <a:pt x="113" y="56"/>
                    </a:cubicBezTo>
                    <a:moveTo>
                      <a:pt x="294" y="56"/>
                    </a:moveTo>
                    <a:cubicBezTo>
                      <a:pt x="293" y="57"/>
                      <a:pt x="293" y="57"/>
                      <a:pt x="293" y="57"/>
                    </a:cubicBezTo>
                    <a:cubicBezTo>
                      <a:pt x="293" y="58"/>
                      <a:pt x="293" y="59"/>
                      <a:pt x="294" y="59"/>
                    </a:cubicBezTo>
                    <a:cubicBezTo>
                      <a:pt x="294" y="59"/>
                      <a:pt x="294" y="59"/>
                      <a:pt x="294" y="59"/>
                    </a:cubicBezTo>
                    <a:cubicBezTo>
                      <a:pt x="294" y="58"/>
                      <a:pt x="294" y="57"/>
                      <a:pt x="294" y="56"/>
                    </a:cubicBezTo>
                    <a:moveTo>
                      <a:pt x="124" y="56"/>
                    </a:moveTo>
                    <a:cubicBezTo>
                      <a:pt x="124" y="57"/>
                      <a:pt x="124" y="57"/>
                      <a:pt x="124" y="57"/>
                    </a:cubicBezTo>
                    <a:cubicBezTo>
                      <a:pt x="122" y="57"/>
                      <a:pt x="122" y="57"/>
                      <a:pt x="122" y="57"/>
                    </a:cubicBezTo>
                    <a:cubicBezTo>
                      <a:pt x="122" y="57"/>
                      <a:pt x="122" y="57"/>
                      <a:pt x="122" y="57"/>
                    </a:cubicBezTo>
                    <a:cubicBezTo>
                      <a:pt x="122" y="57"/>
                      <a:pt x="122" y="57"/>
                      <a:pt x="122"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3" y="57"/>
                      <a:pt x="123" y="57"/>
                      <a:pt x="123" y="57"/>
                    </a:cubicBezTo>
                    <a:cubicBezTo>
                      <a:pt x="124" y="57"/>
                      <a:pt x="124" y="57"/>
                      <a:pt x="124" y="57"/>
                    </a:cubicBezTo>
                    <a:cubicBezTo>
                      <a:pt x="124" y="58"/>
                      <a:pt x="124" y="58"/>
                      <a:pt x="124" y="58"/>
                    </a:cubicBezTo>
                    <a:cubicBezTo>
                      <a:pt x="125" y="58"/>
                      <a:pt x="125" y="58"/>
                      <a:pt x="125" y="58"/>
                    </a:cubicBezTo>
                    <a:cubicBezTo>
                      <a:pt x="125" y="56"/>
                      <a:pt x="125" y="56"/>
                      <a:pt x="125" y="56"/>
                    </a:cubicBezTo>
                    <a:cubicBezTo>
                      <a:pt x="124" y="56"/>
                      <a:pt x="124" y="56"/>
                      <a:pt x="124" y="56"/>
                    </a:cubicBezTo>
                    <a:moveTo>
                      <a:pt x="283" y="53"/>
                    </a:moveTo>
                    <a:cubicBezTo>
                      <a:pt x="283" y="53"/>
                      <a:pt x="283" y="53"/>
                      <a:pt x="283" y="53"/>
                    </a:cubicBezTo>
                    <a:cubicBezTo>
                      <a:pt x="283" y="53"/>
                      <a:pt x="283" y="53"/>
                      <a:pt x="283" y="53"/>
                    </a:cubicBezTo>
                    <a:cubicBezTo>
                      <a:pt x="282" y="53"/>
                      <a:pt x="282" y="53"/>
                      <a:pt x="282" y="53"/>
                    </a:cubicBezTo>
                    <a:cubicBezTo>
                      <a:pt x="282" y="53"/>
                      <a:pt x="282" y="53"/>
                      <a:pt x="282" y="53"/>
                    </a:cubicBezTo>
                    <a:cubicBezTo>
                      <a:pt x="281" y="53"/>
                      <a:pt x="281" y="53"/>
                      <a:pt x="281" y="53"/>
                    </a:cubicBezTo>
                    <a:cubicBezTo>
                      <a:pt x="282" y="54"/>
                      <a:pt x="282" y="54"/>
                      <a:pt x="282" y="54"/>
                    </a:cubicBezTo>
                    <a:cubicBezTo>
                      <a:pt x="282" y="54"/>
                      <a:pt x="282" y="54"/>
                      <a:pt x="282" y="54"/>
                    </a:cubicBezTo>
                    <a:cubicBezTo>
                      <a:pt x="282" y="54"/>
                      <a:pt x="282" y="54"/>
                      <a:pt x="282" y="54"/>
                    </a:cubicBezTo>
                    <a:cubicBezTo>
                      <a:pt x="284" y="53"/>
                      <a:pt x="284" y="53"/>
                      <a:pt x="284" y="53"/>
                    </a:cubicBezTo>
                    <a:cubicBezTo>
                      <a:pt x="284" y="53"/>
                      <a:pt x="284" y="53"/>
                      <a:pt x="284" y="53"/>
                    </a:cubicBezTo>
                    <a:cubicBezTo>
                      <a:pt x="284" y="53"/>
                      <a:pt x="284" y="53"/>
                      <a:pt x="284" y="53"/>
                    </a:cubicBezTo>
                    <a:cubicBezTo>
                      <a:pt x="283" y="53"/>
                      <a:pt x="283" y="53"/>
                      <a:pt x="283" y="53"/>
                    </a:cubicBezTo>
                    <a:cubicBezTo>
                      <a:pt x="283" y="53"/>
                      <a:pt x="283" y="53"/>
                      <a:pt x="283" y="53"/>
                    </a:cubicBezTo>
                    <a:cubicBezTo>
                      <a:pt x="283" y="53"/>
                      <a:pt x="283" y="53"/>
                      <a:pt x="283" y="53"/>
                    </a:cubicBezTo>
                    <a:moveTo>
                      <a:pt x="125" y="52"/>
                    </a:moveTo>
                    <a:cubicBezTo>
                      <a:pt x="125" y="53"/>
                      <a:pt x="125" y="53"/>
                      <a:pt x="125" y="53"/>
                    </a:cubicBezTo>
                    <a:cubicBezTo>
                      <a:pt x="123" y="52"/>
                      <a:pt x="123" y="52"/>
                      <a:pt x="123" y="52"/>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3" y="53"/>
                      <a:pt x="123" y="53"/>
                      <a:pt x="123" y="53"/>
                    </a:cubicBezTo>
                    <a:cubicBezTo>
                      <a:pt x="124" y="53"/>
                      <a:pt x="124" y="53"/>
                      <a:pt x="124" y="53"/>
                    </a:cubicBezTo>
                    <a:cubicBezTo>
                      <a:pt x="124" y="53"/>
                      <a:pt x="124" y="53"/>
                      <a:pt x="124" y="53"/>
                    </a:cubicBezTo>
                    <a:cubicBezTo>
                      <a:pt x="125" y="53"/>
                      <a:pt x="125" y="53"/>
                      <a:pt x="125" y="53"/>
                    </a:cubicBezTo>
                    <a:cubicBezTo>
                      <a:pt x="125" y="54"/>
                      <a:pt x="125" y="54"/>
                      <a:pt x="125" y="54"/>
                    </a:cubicBezTo>
                    <a:cubicBezTo>
                      <a:pt x="125" y="54"/>
                      <a:pt x="125" y="54"/>
                      <a:pt x="125" y="54"/>
                    </a:cubicBezTo>
                    <a:cubicBezTo>
                      <a:pt x="126" y="52"/>
                      <a:pt x="126" y="52"/>
                      <a:pt x="126" y="52"/>
                    </a:cubicBezTo>
                    <a:cubicBezTo>
                      <a:pt x="125" y="52"/>
                      <a:pt x="125" y="52"/>
                      <a:pt x="125" y="52"/>
                    </a:cubicBezTo>
                    <a:moveTo>
                      <a:pt x="113" y="52"/>
                    </a:moveTo>
                    <a:cubicBezTo>
                      <a:pt x="113" y="53"/>
                      <a:pt x="113" y="54"/>
                      <a:pt x="113" y="55"/>
                    </a:cubicBezTo>
                    <a:cubicBezTo>
                      <a:pt x="114" y="55"/>
                      <a:pt x="114" y="55"/>
                      <a:pt x="114" y="55"/>
                    </a:cubicBezTo>
                    <a:cubicBezTo>
                      <a:pt x="114" y="54"/>
                      <a:pt x="114" y="53"/>
                      <a:pt x="114" y="52"/>
                    </a:cubicBezTo>
                    <a:cubicBezTo>
                      <a:pt x="113" y="52"/>
                      <a:pt x="113" y="52"/>
                      <a:pt x="113" y="52"/>
                    </a:cubicBezTo>
                    <a:moveTo>
                      <a:pt x="293" y="52"/>
                    </a:moveTo>
                    <a:cubicBezTo>
                      <a:pt x="292" y="52"/>
                      <a:pt x="292" y="52"/>
                      <a:pt x="292" y="52"/>
                    </a:cubicBezTo>
                    <a:cubicBezTo>
                      <a:pt x="293" y="53"/>
                      <a:pt x="293" y="54"/>
                      <a:pt x="293" y="55"/>
                    </a:cubicBezTo>
                    <a:cubicBezTo>
                      <a:pt x="294" y="55"/>
                      <a:pt x="294" y="55"/>
                      <a:pt x="294" y="55"/>
                    </a:cubicBezTo>
                    <a:cubicBezTo>
                      <a:pt x="294" y="54"/>
                      <a:pt x="293" y="53"/>
                      <a:pt x="293" y="52"/>
                    </a:cubicBezTo>
                    <a:moveTo>
                      <a:pt x="322" y="49"/>
                    </a:moveTo>
                    <a:cubicBezTo>
                      <a:pt x="318" y="50"/>
                      <a:pt x="318" y="50"/>
                      <a:pt x="318" y="50"/>
                    </a:cubicBezTo>
                    <a:cubicBezTo>
                      <a:pt x="319" y="57"/>
                      <a:pt x="320" y="64"/>
                      <a:pt x="320" y="71"/>
                    </a:cubicBezTo>
                    <a:cubicBezTo>
                      <a:pt x="324" y="72"/>
                      <a:pt x="324" y="72"/>
                      <a:pt x="324" y="72"/>
                    </a:cubicBezTo>
                    <a:cubicBezTo>
                      <a:pt x="324" y="64"/>
                      <a:pt x="323" y="57"/>
                      <a:pt x="322" y="49"/>
                    </a:cubicBezTo>
                    <a:moveTo>
                      <a:pt x="281" y="50"/>
                    </a:moveTo>
                    <a:cubicBezTo>
                      <a:pt x="281" y="50"/>
                      <a:pt x="281" y="50"/>
                      <a:pt x="281" y="50"/>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1" y="49"/>
                      <a:pt x="281" y="49"/>
                      <a:pt x="281" y="49"/>
                    </a:cubicBezTo>
                    <a:cubicBezTo>
                      <a:pt x="282" y="49"/>
                      <a:pt x="282" y="49"/>
                      <a:pt x="282" y="49"/>
                    </a:cubicBezTo>
                    <a:cubicBezTo>
                      <a:pt x="282" y="49"/>
                      <a:pt x="282" y="49"/>
                      <a:pt x="282" y="49"/>
                    </a:cubicBezTo>
                    <a:cubicBezTo>
                      <a:pt x="282" y="49"/>
                      <a:pt x="282" y="49"/>
                      <a:pt x="282" y="49"/>
                    </a:cubicBezTo>
                    <a:cubicBezTo>
                      <a:pt x="283" y="49"/>
                      <a:pt x="283" y="49"/>
                      <a:pt x="283" y="49"/>
                    </a:cubicBezTo>
                    <a:cubicBezTo>
                      <a:pt x="283" y="49"/>
                      <a:pt x="283" y="49"/>
                      <a:pt x="283" y="49"/>
                    </a:cubicBezTo>
                    <a:cubicBezTo>
                      <a:pt x="282" y="49"/>
                      <a:pt x="282" y="49"/>
                      <a:pt x="282" y="49"/>
                    </a:cubicBezTo>
                    <a:cubicBezTo>
                      <a:pt x="282" y="50"/>
                      <a:pt x="282" y="50"/>
                      <a:pt x="282" y="50"/>
                    </a:cubicBezTo>
                    <a:cubicBezTo>
                      <a:pt x="282" y="50"/>
                      <a:pt x="282" y="50"/>
                      <a:pt x="282" y="50"/>
                    </a:cubicBezTo>
                    <a:cubicBezTo>
                      <a:pt x="281" y="50"/>
                      <a:pt x="281" y="50"/>
                      <a:pt x="281" y="50"/>
                    </a:cubicBezTo>
                    <a:cubicBezTo>
                      <a:pt x="281" y="50"/>
                      <a:pt x="281" y="50"/>
                      <a:pt x="281" y="50"/>
                    </a:cubicBezTo>
                    <a:moveTo>
                      <a:pt x="282" y="48"/>
                    </a:moveTo>
                    <a:cubicBezTo>
                      <a:pt x="282" y="48"/>
                      <a:pt x="282" y="48"/>
                      <a:pt x="281" y="48"/>
                    </a:cubicBezTo>
                    <a:cubicBezTo>
                      <a:pt x="281" y="49"/>
                      <a:pt x="281" y="49"/>
                      <a:pt x="281" y="49"/>
                    </a:cubicBezTo>
                    <a:cubicBezTo>
                      <a:pt x="280" y="50"/>
                      <a:pt x="280" y="50"/>
                      <a:pt x="280" y="50"/>
                    </a:cubicBezTo>
                    <a:cubicBezTo>
                      <a:pt x="281" y="50"/>
                      <a:pt x="281" y="50"/>
                      <a:pt x="281" y="50"/>
                    </a:cubicBezTo>
                    <a:cubicBezTo>
                      <a:pt x="281" y="50"/>
                      <a:pt x="281" y="50"/>
                      <a:pt x="281" y="50"/>
                    </a:cubicBezTo>
                    <a:cubicBezTo>
                      <a:pt x="281" y="50"/>
                      <a:pt x="282" y="50"/>
                      <a:pt x="282" y="50"/>
                    </a:cubicBezTo>
                    <a:cubicBezTo>
                      <a:pt x="282" y="50"/>
                      <a:pt x="282" y="50"/>
                      <a:pt x="283" y="50"/>
                    </a:cubicBezTo>
                    <a:cubicBezTo>
                      <a:pt x="283" y="49"/>
                      <a:pt x="283" y="49"/>
                      <a:pt x="283" y="49"/>
                    </a:cubicBezTo>
                    <a:cubicBezTo>
                      <a:pt x="282" y="48"/>
                      <a:pt x="282" y="48"/>
                      <a:pt x="282" y="48"/>
                    </a:cubicBezTo>
                    <a:cubicBezTo>
                      <a:pt x="282" y="48"/>
                      <a:pt x="282" y="48"/>
                      <a:pt x="282" y="48"/>
                    </a:cubicBezTo>
                    <a:moveTo>
                      <a:pt x="126" y="49"/>
                    </a:moveTo>
                    <a:cubicBezTo>
                      <a:pt x="126" y="49"/>
                      <a:pt x="126" y="49"/>
                      <a:pt x="126" y="49"/>
                    </a:cubicBezTo>
                    <a:cubicBezTo>
                      <a:pt x="125" y="49"/>
                      <a:pt x="125" y="49"/>
                      <a:pt x="125" y="49"/>
                    </a:cubicBezTo>
                    <a:cubicBezTo>
                      <a:pt x="125" y="49"/>
                      <a:pt x="125" y="49"/>
                      <a:pt x="125" y="49"/>
                    </a:cubicBezTo>
                    <a:cubicBezTo>
                      <a:pt x="124" y="49"/>
                      <a:pt x="124" y="49"/>
                      <a:pt x="124" y="49"/>
                    </a:cubicBezTo>
                    <a:cubicBezTo>
                      <a:pt x="124" y="49"/>
                      <a:pt x="124" y="49"/>
                      <a:pt x="124" y="49"/>
                    </a:cubicBezTo>
                    <a:cubicBezTo>
                      <a:pt x="124" y="48"/>
                      <a:pt x="124" y="48"/>
                      <a:pt x="124" y="48"/>
                    </a:cubicBezTo>
                    <a:cubicBezTo>
                      <a:pt x="124" y="48"/>
                      <a:pt x="124" y="48"/>
                      <a:pt x="124" y="48"/>
                    </a:cubicBezTo>
                    <a:cubicBezTo>
                      <a:pt x="125" y="48"/>
                      <a:pt x="125" y="48"/>
                      <a:pt x="125" y="48"/>
                    </a:cubicBezTo>
                    <a:cubicBezTo>
                      <a:pt x="125" y="48"/>
                      <a:pt x="125" y="48"/>
                      <a:pt x="125" y="48"/>
                    </a:cubicBezTo>
                    <a:cubicBezTo>
                      <a:pt x="125" y="48"/>
                      <a:pt x="125" y="48"/>
                      <a:pt x="125" y="48"/>
                    </a:cubicBezTo>
                    <a:cubicBezTo>
                      <a:pt x="126" y="48"/>
                      <a:pt x="126" y="48"/>
                      <a:pt x="126" y="48"/>
                    </a:cubicBezTo>
                    <a:cubicBezTo>
                      <a:pt x="126" y="48"/>
                      <a:pt x="126" y="48"/>
                      <a:pt x="126" y="48"/>
                    </a:cubicBezTo>
                    <a:cubicBezTo>
                      <a:pt x="126" y="49"/>
                      <a:pt x="126" y="49"/>
                      <a:pt x="126" y="49"/>
                    </a:cubicBezTo>
                    <a:cubicBezTo>
                      <a:pt x="126" y="49"/>
                      <a:pt x="126" y="49"/>
                      <a:pt x="126" y="49"/>
                    </a:cubicBezTo>
                    <a:cubicBezTo>
                      <a:pt x="126" y="49"/>
                      <a:pt x="126" y="49"/>
                      <a:pt x="126" y="49"/>
                    </a:cubicBezTo>
                    <a:cubicBezTo>
                      <a:pt x="126" y="49"/>
                      <a:pt x="126" y="49"/>
                      <a:pt x="126" y="49"/>
                    </a:cubicBezTo>
                    <a:moveTo>
                      <a:pt x="125" y="48"/>
                    </a:moveTo>
                    <a:cubicBezTo>
                      <a:pt x="125" y="48"/>
                      <a:pt x="125" y="48"/>
                      <a:pt x="125" y="48"/>
                    </a:cubicBezTo>
                    <a:cubicBezTo>
                      <a:pt x="124" y="48"/>
                      <a:pt x="124" y="48"/>
                      <a:pt x="124" y="48"/>
                    </a:cubicBezTo>
                    <a:cubicBezTo>
                      <a:pt x="124" y="49"/>
                      <a:pt x="124" y="49"/>
                      <a:pt x="124" y="49"/>
                    </a:cubicBezTo>
                    <a:cubicBezTo>
                      <a:pt x="124" y="49"/>
                      <a:pt x="125" y="49"/>
                      <a:pt x="125" y="49"/>
                    </a:cubicBezTo>
                    <a:cubicBezTo>
                      <a:pt x="125" y="49"/>
                      <a:pt x="125" y="49"/>
                      <a:pt x="126" y="49"/>
                    </a:cubicBezTo>
                    <a:cubicBezTo>
                      <a:pt x="126" y="49"/>
                      <a:pt x="126" y="49"/>
                      <a:pt x="126" y="49"/>
                    </a:cubicBezTo>
                    <a:cubicBezTo>
                      <a:pt x="126" y="49"/>
                      <a:pt x="126" y="49"/>
                      <a:pt x="126" y="49"/>
                    </a:cubicBezTo>
                    <a:cubicBezTo>
                      <a:pt x="126" y="48"/>
                      <a:pt x="126" y="48"/>
                      <a:pt x="126" y="48"/>
                    </a:cubicBezTo>
                    <a:cubicBezTo>
                      <a:pt x="126" y="48"/>
                      <a:pt x="126" y="48"/>
                      <a:pt x="125" y="48"/>
                    </a:cubicBezTo>
                    <a:cubicBezTo>
                      <a:pt x="125" y="48"/>
                      <a:pt x="125" y="48"/>
                      <a:pt x="125" y="48"/>
                    </a:cubicBezTo>
                    <a:moveTo>
                      <a:pt x="115" y="47"/>
                    </a:moveTo>
                    <a:cubicBezTo>
                      <a:pt x="114" y="48"/>
                      <a:pt x="114" y="49"/>
                      <a:pt x="114" y="50"/>
                    </a:cubicBezTo>
                    <a:cubicBezTo>
                      <a:pt x="115" y="50"/>
                      <a:pt x="115" y="50"/>
                      <a:pt x="115" y="50"/>
                    </a:cubicBezTo>
                    <a:cubicBezTo>
                      <a:pt x="115" y="49"/>
                      <a:pt x="115" y="48"/>
                      <a:pt x="115" y="47"/>
                    </a:cubicBezTo>
                    <a:cubicBezTo>
                      <a:pt x="115" y="47"/>
                      <a:pt x="115" y="47"/>
                      <a:pt x="115" y="47"/>
                    </a:cubicBezTo>
                    <a:moveTo>
                      <a:pt x="292" y="47"/>
                    </a:moveTo>
                    <a:cubicBezTo>
                      <a:pt x="291" y="47"/>
                      <a:pt x="291" y="47"/>
                      <a:pt x="291" y="47"/>
                    </a:cubicBezTo>
                    <a:cubicBezTo>
                      <a:pt x="292" y="48"/>
                      <a:pt x="292" y="49"/>
                      <a:pt x="292" y="50"/>
                    </a:cubicBezTo>
                    <a:cubicBezTo>
                      <a:pt x="293" y="50"/>
                      <a:pt x="293" y="50"/>
                      <a:pt x="293" y="50"/>
                    </a:cubicBezTo>
                    <a:cubicBezTo>
                      <a:pt x="293" y="49"/>
                      <a:pt x="292" y="48"/>
                      <a:pt x="292" y="47"/>
                    </a:cubicBezTo>
                    <a:moveTo>
                      <a:pt x="281" y="44"/>
                    </a:moveTo>
                    <a:cubicBezTo>
                      <a:pt x="281" y="44"/>
                      <a:pt x="281" y="44"/>
                      <a:pt x="281" y="44"/>
                    </a:cubicBezTo>
                    <a:cubicBezTo>
                      <a:pt x="281" y="45"/>
                      <a:pt x="281" y="45"/>
                      <a:pt x="281" y="45"/>
                    </a:cubicBezTo>
                    <a:cubicBezTo>
                      <a:pt x="280" y="45"/>
                      <a:pt x="280" y="45"/>
                      <a:pt x="280" y="45"/>
                    </a:cubicBezTo>
                    <a:cubicBezTo>
                      <a:pt x="279" y="45"/>
                      <a:pt x="279" y="45"/>
                      <a:pt x="279" y="45"/>
                    </a:cubicBezTo>
                    <a:cubicBezTo>
                      <a:pt x="279" y="45"/>
                      <a:pt x="279" y="45"/>
                      <a:pt x="279" y="45"/>
                    </a:cubicBezTo>
                    <a:cubicBezTo>
                      <a:pt x="280" y="46"/>
                      <a:pt x="280" y="46"/>
                      <a:pt x="280" y="46"/>
                    </a:cubicBezTo>
                    <a:cubicBezTo>
                      <a:pt x="280" y="46"/>
                      <a:pt x="280" y="46"/>
                      <a:pt x="280" y="46"/>
                    </a:cubicBezTo>
                    <a:cubicBezTo>
                      <a:pt x="280" y="46"/>
                      <a:pt x="280" y="46"/>
                      <a:pt x="280" y="46"/>
                    </a:cubicBezTo>
                    <a:cubicBezTo>
                      <a:pt x="282" y="45"/>
                      <a:pt x="282" y="45"/>
                      <a:pt x="282" y="45"/>
                    </a:cubicBezTo>
                    <a:cubicBezTo>
                      <a:pt x="281" y="45"/>
                      <a:pt x="281" y="45"/>
                      <a:pt x="281" y="45"/>
                    </a:cubicBezTo>
                    <a:cubicBezTo>
                      <a:pt x="281" y="45"/>
                      <a:pt x="281" y="45"/>
                      <a:pt x="281" y="45"/>
                    </a:cubicBezTo>
                    <a:cubicBezTo>
                      <a:pt x="281" y="45"/>
                      <a:pt x="281" y="45"/>
                      <a:pt x="281" y="45"/>
                    </a:cubicBezTo>
                    <a:cubicBezTo>
                      <a:pt x="281" y="45"/>
                      <a:pt x="281" y="45"/>
                      <a:pt x="281" y="45"/>
                    </a:cubicBezTo>
                    <a:cubicBezTo>
                      <a:pt x="281" y="44"/>
                      <a:pt x="281" y="44"/>
                      <a:pt x="281" y="44"/>
                    </a:cubicBezTo>
                    <a:moveTo>
                      <a:pt x="125" y="44"/>
                    </a:moveTo>
                    <a:cubicBezTo>
                      <a:pt x="125" y="44"/>
                      <a:pt x="125" y="44"/>
                      <a:pt x="125" y="44"/>
                    </a:cubicBezTo>
                    <a:cubicBezTo>
                      <a:pt x="126" y="44"/>
                      <a:pt x="126" y="44"/>
                      <a:pt x="126" y="44"/>
                    </a:cubicBezTo>
                    <a:cubicBezTo>
                      <a:pt x="126" y="44"/>
                      <a:pt x="126" y="44"/>
                      <a:pt x="126" y="44"/>
                    </a:cubicBezTo>
                    <a:cubicBezTo>
                      <a:pt x="126" y="45"/>
                      <a:pt x="126" y="45"/>
                      <a:pt x="126" y="45"/>
                    </a:cubicBezTo>
                    <a:cubicBezTo>
                      <a:pt x="126" y="45"/>
                      <a:pt x="126" y="45"/>
                      <a:pt x="126" y="45"/>
                    </a:cubicBezTo>
                    <a:cubicBezTo>
                      <a:pt x="126" y="45"/>
                      <a:pt x="126" y="45"/>
                      <a:pt x="126" y="45"/>
                    </a:cubicBezTo>
                    <a:cubicBezTo>
                      <a:pt x="126" y="44"/>
                      <a:pt x="126" y="44"/>
                      <a:pt x="126" y="44"/>
                    </a:cubicBezTo>
                    <a:cubicBezTo>
                      <a:pt x="127" y="45"/>
                      <a:pt x="127" y="45"/>
                      <a:pt x="127" y="45"/>
                    </a:cubicBezTo>
                    <a:cubicBezTo>
                      <a:pt x="127" y="45"/>
                      <a:pt x="127" y="45"/>
                      <a:pt x="127" y="45"/>
                    </a:cubicBezTo>
                    <a:cubicBezTo>
                      <a:pt x="127" y="45"/>
                      <a:pt x="127" y="45"/>
                      <a:pt x="127" y="45"/>
                    </a:cubicBezTo>
                    <a:cubicBezTo>
                      <a:pt x="128" y="44"/>
                      <a:pt x="128" y="44"/>
                      <a:pt x="128" y="44"/>
                    </a:cubicBezTo>
                    <a:cubicBezTo>
                      <a:pt x="128" y="44"/>
                      <a:pt x="128" y="44"/>
                      <a:pt x="128" y="44"/>
                    </a:cubicBezTo>
                    <a:cubicBezTo>
                      <a:pt x="127" y="45"/>
                      <a:pt x="127" y="45"/>
                      <a:pt x="127" y="45"/>
                    </a:cubicBezTo>
                    <a:cubicBezTo>
                      <a:pt x="125" y="44"/>
                      <a:pt x="125" y="44"/>
                      <a:pt x="125" y="44"/>
                    </a:cubicBezTo>
                    <a:moveTo>
                      <a:pt x="116" y="42"/>
                    </a:moveTo>
                    <a:cubicBezTo>
                      <a:pt x="116" y="43"/>
                      <a:pt x="115" y="44"/>
                      <a:pt x="115" y="45"/>
                    </a:cubicBezTo>
                    <a:cubicBezTo>
                      <a:pt x="116" y="46"/>
                      <a:pt x="116" y="46"/>
                      <a:pt x="116" y="46"/>
                    </a:cubicBezTo>
                    <a:cubicBezTo>
                      <a:pt x="116" y="45"/>
                      <a:pt x="116" y="44"/>
                      <a:pt x="117" y="43"/>
                    </a:cubicBezTo>
                    <a:cubicBezTo>
                      <a:pt x="116" y="42"/>
                      <a:pt x="116" y="42"/>
                      <a:pt x="116" y="42"/>
                    </a:cubicBezTo>
                    <a:moveTo>
                      <a:pt x="291" y="42"/>
                    </a:moveTo>
                    <a:cubicBezTo>
                      <a:pt x="290" y="43"/>
                      <a:pt x="290" y="43"/>
                      <a:pt x="290" y="43"/>
                    </a:cubicBezTo>
                    <a:cubicBezTo>
                      <a:pt x="290" y="44"/>
                      <a:pt x="291" y="45"/>
                      <a:pt x="291" y="46"/>
                    </a:cubicBezTo>
                    <a:cubicBezTo>
                      <a:pt x="292" y="45"/>
                      <a:pt x="292" y="45"/>
                      <a:pt x="292" y="45"/>
                    </a:cubicBezTo>
                    <a:cubicBezTo>
                      <a:pt x="291" y="44"/>
                      <a:pt x="291" y="43"/>
                      <a:pt x="291" y="42"/>
                    </a:cubicBezTo>
                    <a:moveTo>
                      <a:pt x="280" y="40"/>
                    </a:moveTo>
                    <a:cubicBezTo>
                      <a:pt x="279" y="40"/>
                      <a:pt x="279" y="40"/>
                      <a:pt x="279" y="40"/>
                    </a:cubicBezTo>
                    <a:cubicBezTo>
                      <a:pt x="280" y="41"/>
                      <a:pt x="280" y="41"/>
                      <a:pt x="280" y="41"/>
                    </a:cubicBezTo>
                    <a:cubicBezTo>
                      <a:pt x="278" y="41"/>
                      <a:pt x="278" y="41"/>
                      <a:pt x="278" y="41"/>
                    </a:cubicBezTo>
                    <a:cubicBezTo>
                      <a:pt x="278" y="41"/>
                      <a:pt x="278" y="41"/>
                      <a:pt x="278" y="41"/>
                    </a:cubicBezTo>
                    <a:cubicBezTo>
                      <a:pt x="278" y="41"/>
                      <a:pt x="278" y="41"/>
                      <a:pt x="278" y="41"/>
                    </a:cubicBezTo>
                    <a:cubicBezTo>
                      <a:pt x="278" y="42"/>
                      <a:pt x="278" y="42"/>
                      <a:pt x="278" y="42"/>
                    </a:cubicBezTo>
                    <a:cubicBezTo>
                      <a:pt x="278" y="42"/>
                      <a:pt x="278" y="42"/>
                      <a:pt x="278" y="42"/>
                    </a:cubicBezTo>
                    <a:cubicBezTo>
                      <a:pt x="278" y="42"/>
                      <a:pt x="278" y="42"/>
                      <a:pt x="278" y="42"/>
                    </a:cubicBezTo>
                    <a:cubicBezTo>
                      <a:pt x="280" y="41"/>
                      <a:pt x="280" y="41"/>
                      <a:pt x="280" y="41"/>
                    </a:cubicBezTo>
                    <a:cubicBezTo>
                      <a:pt x="280" y="41"/>
                      <a:pt x="280" y="41"/>
                      <a:pt x="280" y="41"/>
                    </a:cubicBezTo>
                    <a:cubicBezTo>
                      <a:pt x="280" y="41"/>
                      <a:pt x="280" y="41"/>
                      <a:pt x="280" y="41"/>
                    </a:cubicBezTo>
                    <a:cubicBezTo>
                      <a:pt x="280" y="41"/>
                      <a:pt x="280" y="41"/>
                      <a:pt x="280" y="41"/>
                    </a:cubicBezTo>
                    <a:cubicBezTo>
                      <a:pt x="280" y="40"/>
                      <a:pt x="280" y="40"/>
                      <a:pt x="280" y="40"/>
                    </a:cubicBezTo>
                    <a:cubicBezTo>
                      <a:pt x="280" y="40"/>
                      <a:pt x="280" y="40"/>
                      <a:pt x="280" y="40"/>
                    </a:cubicBezTo>
                    <a:moveTo>
                      <a:pt x="128" y="41"/>
                    </a:moveTo>
                    <a:cubicBezTo>
                      <a:pt x="128" y="41"/>
                      <a:pt x="128" y="41"/>
                      <a:pt x="128" y="41"/>
                    </a:cubicBezTo>
                    <a:cubicBezTo>
                      <a:pt x="128" y="41"/>
                      <a:pt x="128" y="41"/>
                      <a:pt x="128" y="41"/>
                    </a:cubicBezTo>
                    <a:cubicBezTo>
                      <a:pt x="127" y="41"/>
                      <a:pt x="127" y="41"/>
                      <a:pt x="127" y="41"/>
                    </a:cubicBezTo>
                    <a:cubicBezTo>
                      <a:pt x="127" y="41"/>
                      <a:pt x="127" y="41"/>
                      <a:pt x="127" y="41"/>
                    </a:cubicBezTo>
                    <a:cubicBezTo>
                      <a:pt x="127" y="41"/>
                      <a:pt x="127" y="41"/>
                      <a:pt x="127" y="41"/>
                    </a:cubicBezTo>
                    <a:cubicBezTo>
                      <a:pt x="127" y="40"/>
                      <a:pt x="127" y="40"/>
                      <a:pt x="127" y="40"/>
                    </a:cubicBezTo>
                    <a:cubicBezTo>
                      <a:pt x="127" y="40"/>
                      <a:pt x="127" y="40"/>
                      <a:pt x="127" y="40"/>
                    </a:cubicBezTo>
                    <a:cubicBezTo>
                      <a:pt x="127" y="40"/>
                      <a:pt x="127" y="40"/>
                      <a:pt x="127" y="40"/>
                    </a:cubicBezTo>
                    <a:cubicBezTo>
                      <a:pt x="128" y="40"/>
                      <a:pt x="128" y="40"/>
                      <a:pt x="128" y="40"/>
                    </a:cubicBezTo>
                    <a:cubicBezTo>
                      <a:pt x="128" y="40"/>
                      <a:pt x="128" y="40"/>
                      <a:pt x="128" y="40"/>
                    </a:cubicBezTo>
                    <a:cubicBezTo>
                      <a:pt x="128" y="40"/>
                      <a:pt x="128" y="40"/>
                      <a:pt x="128" y="40"/>
                    </a:cubicBezTo>
                    <a:cubicBezTo>
                      <a:pt x="129" y="40"/>
                      <a:pt x="129" y="40"/>
                      <a:pt x="129" y="40"/>
                    </a:cubicBezTo>
                    <a:cubicBezTo>
                      <a:pt x="129" y="41"/>
                      <a:pt x="129" y="41"/>
                      <a:pt x="129" y="41"/>
                    </a:cubicBezTo>
                    <a:cubicBezTo>
                      <a:pt x="129" y="41"/>
                      <a:pt x="129" y="41"/>
                      <a:pt x="129" y="41"/>
                    </a:cubicBezTo>
                    <a:cubicBezTo>
                      <a:pt x="129" y="41"/>
                      <a:pt x="129" y="41"/>
                      <a:pt x="129" y="41"/>
                    </a:cubicBezTo>
                    <a:cubicBezTo>
                      <a:pt x="128" y="41"/>
                      <a:pt x="128" y="41"/>
                      <a:pt x="128" y="41"/>
                    </a:cubicBezTo>
                    <a:moveTo>
                      <a:pt x="127" y="40"/>
                    </a:moveTo>
                    <a:cubicBezTo>
                      <a:pt x="127" y="40"/>
                      <a:pt x="127" y="40"/>
                      <a:pt x="127" y="40"/>
                    </a:cubicBezTo>
                    <a:cubicBezTo>
                      <a:pt x="127" y="40"/>
                      <a:pt x="127" y="40"/>
                      <a:pt x="127" y="40"/>
                    </a:cubicBezTo>
                    <a:cubicBezTo>
                      <a:pt x="127" y="41"/>
                      <a:pt x="127" y="41"/>
                      <a:pt x="127" y="41"/>
                    </a:cubicBezTo>
                    <a:cubicBezTo>
                      <a:pt x="127" y="41"/>
                      <a:pt x="127" y="41"/>
                      <a:pt x="128" y="41"/>
                    </a:cubicBezTo>
                    <a:cubicBezTo>
                      <a:pt x="128" y="41"/>
                      <a:pt x="128" y="41"/>
                      <a:pt x="128" y="41"/>
                    </a:cubicBezTo>
                    <a:cubicBezTo>
                      <a:pt x="128" y="41"/>
                      <a:pt x="128" y="41"/>
                      <a:pt x="129" y="41"/>
                    </a:cubicBezTo>
                    <a:cubicBezTo>
                      <a:pt x="129" y="41"/>
                      <a:pt x="129" y="41"/>
                      <a:pt x="129" y="41"/>
                    </a:cubicBezTo>
                    <a:cubicBezTo>
                      <a:pt x="129" y="40"/>
                      <a:pt x="129" y="40"/>
                      <a:pt x="129" y="40"/>
                    </a:cubicBezTo>
                    <a:cubicBezTo>
                      <a:pt x="129" y="40"/>
                      <a:pt x="129" y="40"/>
                      <a:pt x="128" y="40"/>
                    </a:cubicBezTo>
                    <a:cubicBezTo>
                      <a:pt x="128" y="40"/>
                      <a:pt x="128" y="40"/>
                      <a:pt x="127" y="40"/>
                    </a:cubicBezTo>
                    <a:moveTo>
                      <a:pt x="53" y="39"/>
                    </a:moveTo>
                    <a:cubicBezTo>
                      <a:pt x="53" y="41"/>
                      <a:pt x="52" y="43"/>
                      <a:pt x="52" y="44"/>
                    </a:cubicBezTo>
                    <a:cubicBezTo>
                      <a:pt x="54" y="45"/>
                      <a:pt x="54" y="45"/>
                      <a:pt x="54" y="45"/>
                    </a:cubicBezTo>
                    <a:cubicBezTo>
                      <a:pt x="54" y="43"/>
                      <a:pt x="54" y="41"/>
                      <a:pt x="55" y="40"/>
                    </a:cubicBezTo>
                    <a:cubicBezTo>
                      <a:pt x="53" y="39"/>
                      <a:pt x="53" y="39"/>
                      <a:pt x="53" y="39"/>
                    </a:cubicBezTo>
                    <a:moveTo>
                      <a:pt x="117" y="38"/>
                    </a:moveTo>
                    <a:cubicBezTo>
                      <a:pt x="117" y="39"/>
                      <a:pt x="117" y="40"/>
                      <a:pt x="116" y="41"/>
                    </a:cubicBezTo>
                    <a:cubicBezTo>
                      <a:pt x="117" y="41"/>
                      <a:pt x="117" y="41"/>
                      <a:pt x="117" y="41"/>
                    </a:cubicBezTo>
                    <a:cubicBezTo>
                      <a:pt x="118" y="40"/>
                      <a:pt x="118" y="39"/>
                      <a:pt x="118" y="38"/>
                    </a:cubicBezTo>
                    <a:cubicBezTo>
                      <a:pt x="117" y="38"/>
                      <a:pt x="117" y="38"/>
                      <a:pt x="117" y="38"/>
                    </a:cubicBezTo>
                    <a:moveTo>
                      <a:pt x="289" y="38"/>
                    </a:moveTo>
                    <a:cubicBezTo>
                      <a:pt x="288" y="38"/>
                      <a:pt x="288" y="38"/>
                      <a:pt x="288" y="38"/>
                    </a:cubicBezTo>
                    <a:cubicBezTo>
                      <a:pt x="289" y="39"/>
                      <a:pt x="289" y="40"/>
                      <a:pt x="289" y="41"/>
                    </a:cubicBezTo>
                    <a:cubicBezTo>
                      <a:pt x="290" y="41"/>
                      <a:pt x="290" y="41"/>
                      <a:pt x="290" y="41"/>
                    </a:cubicBezTo>
                    <a:cubicBezTo>
                      <a:pt x="290" y="40"/>
                      <a:pt x="290" y="39"/>
                      <a:pt x="289" y="38"/>
                    </a:cubicBezTo>
                    <a:moveTo>
                      <a:pt x="278" y="36"/>
                    </a:moveTo>
                    <a:cubicBezTo>
                      <a:pt x="278" y="36"/>
                      <a:pt x="278" y="36"/>
                      <a:pt x="278" y="36"/>
                    </a:cubicBezTo>
                    <a:cubicBezTo>
                      <a:pt x="278" y="37"/>
                      <a:pt x="278" y="37"/>
                      <a:pt x="278" y="37"/>
                    </a:cubicBezTo>
                    <a:cubicBezTo>
                      <a:pt x="277" y="37"/>
                      <a:pt x="277" y="37"/>
                      <a:pt x="277" y="37"/>
                    </a:cubicBezTo>
                    <a:cubicBezTo>
                      <a:pt x="276" y="37"/>
                      <a:pt x="276" y="37"/>
                      <a:pt x="276" y="37"/>
                    </a:cubicBezTo>
                    <a:cubicBezTo>
                      <a:pt x="276" y="37"/>
                      <a:pt x="276" y="37"/>
                      <a:pt x="276" y="37"/>
                    </a:cubicBezTo>
                    <a:cubicBezTo>
                      <a:pt x="277" y="38"/>
                      <a:pt x="277" y="38"/>
                      <a:pt x="277" y="38"/>
                    </a:cubicBezTo>
                    <a:cubicBezTo>
                      <a:pt x="277" y="38"/>
                      <a:pt x="277" y="38"/>
                      <a:pt x="277" y="38"/>
                    </a:cubicBezTo>
                    <a:cubicBezTo>
                      <a:pt x="277" y="38"/>
                      <a:pt x="277" y="38"/>
                      <a:pt x="277" y="38"/>
                    </a:cubicBezTo>
                    <a:cubicBezTo>
                      <a:pt x="279" y="37"/>
                      <a:pt x="279" y="37"/>
                      <a:pt x="279" y="37"/>
                    </a:cubicBezTo>
                    <a:cubicBezTo>
                      <a:pt x="278" y="37"/>
                      <a:pt x="278" y="37"/>
                      <a:pt x="278" y="37"/>
                    </a:cubicBezTo>
                    <a:cubicBezTo>
                      <a:pt x="278" y="37"/>
                      <a:pt x="278" y="37"/>
                      <a:pt x="278" y="37"/>
                    </a:cubicBezTo>
                    <a:cubicBezTo>
                      <a:pt x="278" y="37"/>
                      <a:pt x="278" y="37"/>
                      <a:pt x="278" y="37"/>
                    </a:cubicBezTo>
                    <a:cubicBezTo>
                      <a:pt x="278" y="37"/>
                      <a:pt x="278" y="37"/>
                      <a:pt x="278" y="37"/>
                    </a:cubicBezTo>
                    <a:cubicBezTo>
                      <a:pt x="278" y="36"/>
                      <a:pt x="278" y="36"/>
                      <a:pt x="278" y="36"/>
                    </a:cubicBezTo>
                    <a:moveTo>
                      <a:pt x="130" y="37"/>
                    </a:moveTo>
                    <a:cubicBezTo>
                      <a:pt x="130" y="37"/>
                      <a:pt x="130" y="37"/>
                      <a:pt x="130" y="37"/>
                    </a:cubicBezTo>
                    <a:cubicBezTo>
                      <a:pt x="129" y="37"/>
                      <a:pt x="129" y="37"/>
                      <a:pt x="129" y="37"/>
                    </a:cubicBezTo>
                    <a:cubicBezTo>
                      <a:pt x="129" y="37"/>
                      <a:pt x="129" y="37"/>
                      <a:pt x="129" y="37"/>
                    </a:cubicBezTo>
                    <a:cubicBezTo>
                      <a:pt x="129" y="37"/>
                      <a:pt x="129" y="37"/>
                      <a:pt x="129" y="37"/>
                    </a:cubicBezTo>
                    <a:cubicBezTo>
                      <a:pt x="129" y="37"/>
                      <a:pt x="129" y="37"/>
                      <a:pt x="129" y="37"/>
                    </a:cubicBezTo>
                    <a:cubicBezTo>
                      <a:pt x="129" y="36"/>
                      <a:pt x="129" y="36"/>
                      <a:pt x="129" y="36"/>
                    </a:cubicBezTo>
                    <a:cubicBezTo>
                      <a:pt x="129" y="36"/>
                      <a:pt x="129" y="36"/>
                      <a:pt x="129" y="36"/>
                    </a:cubicBezTo>
                    <a:cubicBezTo>
                      <a:pt x="129" y="36"/>
                      <a:pt x="129" y="36"/>
                      <a:pt x="129" y="36"/>
                    </a:cubicBezTo>
                    <a:cubicBezTo>
                      <a:pt x="129" y="36"/>
                      <a:pt x="129" y="36"/>
                      <a:pt x="129" y="36"/>
                    </a:cubicBezTo>
                    <a:cubicBezTo>
                      <a:pt x="130" y="36"/>
                      <a:pt x="130" y="36"/>
                      <a:pt x="130" y="36"/>
                    </a:cubicBezTo>
                    <a:cubicBezTo>
                      <a:pt x="130" y="36"/>
                      <a:pt x="130" y="36"/>
                      <a:pt x="130" y="36"/>
                    </a:cubicBezTo>
                    <a:cubicBezTo>
                      <a:pt x="130" y="37"/>
                      <a:pt x="130" y="37"/>
                      <a:pt x="130" y="37"/>
                    </a:cubicBezTo>
                    <a:cubicBezTo>
                      <a:pt x="130" y="37"/>
                      <a:pt x="130" y="37"/>
                      <a:pt x="130" y="37"/>
                    </a:cubicBezTo>
                    <a:cubicBezTo>
                      <a:pt x="130" y="37"/>
                      <a:pt x="130" y="37"/>
                      <a:pt x="130" y="37"/>
                    </a:cubicBezTo>
                    <a:cubicBezTo>
                      <a:pt x="130" y="37"/>
                      <a:pt x="130" y="37"/>
                      <a:pt x="130" y="37"/>
                    </a:cubicBezTo>
                    <a:cubicBezTo>
                      <a:pt x="130" y="37"/>
                      <a:pt x="130" y="37"/>
                      <a:pt x="130" y="37"/>
                    </a:cubicBezTo>
                    <a:moveTo>
                      <a:pt x="129" y="36"/>
                    </a:moveTo>
                    <a:cubicBezTo>
                      <a:pt x="129" y="36"/>
                      <a:pt x="129" y="36"/>
                      <a:pt x="129" y="36"/>
                    </a:cubicBezTo>
                    <a:cubicBezTo>
                      <a:pt x="128" y="36"/>
                      <a:pt x="128" y="36"/>
                      <a:pt x="128" y="36"/>
                    </a:cubicBezTo>
                    <a:cubicBezTo>
                      <a:pt x="128" y="37"/>
                      <a:pt x="128" y="37"/>
                      <a:pt x="128" y="37"/>
                    </a:cubicBezTo>
                    <a:cubicBezTo>
                      <a:pt x="129" y="37"/>
                      <a:pt x="129" y="37"/>
                      <a:pt x="129" y="37"/>
                    </a:cubicBezTo>
                    <a:cubicBezTo>
                      <a:pt x="130" y="38"/>
                      <a:pt x="130" y="38"/>
                      <a:pt x="130" y="38"/>
                    </a:cubicBezTo>
                    <a:cubicBezTo>
                      <a:pt x="130" y="38"/>
                      <a:pt x="130" y="38"/>
                      <a:pt x="130" y="38"/>
                    </a:cubicBezTo>
                    <a:cubicBezTo>
                      <a:pt x="131" y="37"/>
                      <a:pt x="131" y="37"/>
                      <a:pt x="131" y="37"/>
                    </a:cubicBezTo>
                    <a:cubicBezTo>
                      <a:pt x="131" y="37"/>
                      <a:pt x="131" y="37"/>
                      <a:pt x="131" y="37"/>
                    </a:cubicBezTo>
                    <a:cubicBezTo>
                      <a:pt x="130" y="36"/>
                      <a:pt x="130" y="36"/>
                      <a:pt x="130" y="36"/>
                    </a:cubicBezTo>
                    <a:cubicBezTo>
                      <a:pt x="130" y="36"/>
                      <a:pt x="129" y="36"/>
                      <a:pt x="129" y="36"/>
                    </a:cubicBezTo>
                    <a:moveTo>
                      <a:pt x="135" y="35"/>
                    </a:moveTo>
                    <a:cubicBezTo>
                      <a:pt x="133" y="39"/>
                      <a:pt x="131" y="44"/>
                      <a:pt x="130" y="48"/>
                    </a:cubicBezTo>
                    <a:cubicBezTo>
                      <a:pt x="129" y="48"/>
                      <a:pt x="129" y="48"/>
                      <a:pt x="129" y="48"/>
                    </a:cubicBezTo>
                    <a:cubicBezTo>
                      <a:pt x="127" y="55"/>
                      <a:pt x="126" y="62"/>
                      <a:pt x="126" y="70"/>
                    </a:cubicBezTo>
                    <a:cubicBezTo>
                      <a:pt x="126" y="72"/>
                      <a:pt x="126" y="75"/>
                      <a:pt x="126" y="77"/>
                    </a:cubicBezTo>
                    <a:cubicBezTo>
                      <a:pt x="127" y="77"/>
                      <a:pt x="127" y="77"/>
                      <a:pt x="127" y="77"/>
                    </a:cubicBezTo>
                    <a:cubicBezTo>
                      <a:pt x="128" y="87"/>
                      <a:pt x="131" y="97"/>
                      <a:pt x="135" y="105"/>
                    </a:cubicBezTo>
                    <a:cubicBezTo>
                      <a:pt x="135" y="104"/>
                      <a:pt x="135" y="104"/>
                      <a:pt x="135" y="104"/>
                    </a:cubicBezTo>
                    <a:cubicBezTo>
                      <a:pt x="131" y="96"/>
                      <a:pt x="129" y="87"/>
                      <a:pt x="128" y="77"/>
                    </a:cubicBezTo>
                    <a:cubicBezTo>
                      <a:pt x="130" y="77"/>
                      <a:pt x="130" y="77"/>
                      <a:pt x="130" y="77"/>
                    </a:cubicBezTo>
                    <a:cubicBezTo>
                      <a:pt x="131" y="85"/>
                      <a:pt x="132" y="92"/>
                      <a:pt x="135" y="99"/>
                    </a:cubicBezTo>
                    <a:cubicBezTo>
                      <a:pt x="135" y="95"/>
                      <a:pt x="135" y="95"/>
                      <a:pt x="135" y="95"/>
                    </a:cubicBezTo>
                    <a:cubicBezTo>
                      <a:pt x="133" y="89"/>
                      <a:pt x="132" y="83"/>
                      <a:pt x="131" y="77"/>
                    </a:cubicBezTo>
                    <a:cubicBezTo>
                      <a:pt x="132" y="77"/>
                      <a:pt x="132" y="77"/>
                      <a:pt x="132" y="77"/>
                    </a:cubicBezTo>
                    <a:cubicBezTo>
                      <a:pt x="133" y="82"/>
                      <a:pt x="134" y="87"/>
                      <a:pt x="135" y="91"/>
                    </a:cubicBezTo>
                    <a:cubicBezTo>
                      <a:pt x="135" y="89"/>
                      <a:pt x="135" y="89"/>
                      <a:pt x="135" y="89"/>
                    </a:cubicBezTo>
                    <a:cubicBezTo>
                      <a:pt x="134" y="85"/>
                      <a:pt x="133" y="81"/>
                      <a:pt x="133" y="77"/>
                    </a:cubicBezTo>
                    <a:cubicBezTo>
                      <a:pt x="135" y="77"/>
                      <a:pt x="135" y="77"/>
                      <a:pt x="135" y="77"/>
                    </a:cubicBezTo>
                    <a:cubicBezTo>
                      <a:pt x="135" y="49"/>
                      <a:pt x="135" y="49"/>
                      <a:pt x="135" y="49"/>
                    </a:cubicBezTo>
                    <a:cubicBezTo>
                      <a:pt x="135" y="49"/>
                      <a:pt x="135" y="49"/>
                      <a:pt x="135" y="50"/>
                    </a:cubicBezTo>
                    <a:cubicBezTo>
                      <a:pt x="131" y="49"/>
                      <a:pt x="131" y="49"/>
                      <a:pt x="131" y="49"/>
                    </a:cubicBezTo>
                    <a:cubicBezTo>
                      <a:pt x="132" y="44"/>
                      <a:pt x="133" y="40"/>
                      <a:pt x="135" y="36"/>
                    </a:cubicBezTo>
                    <a:cubicBezTo>
                      <a:pt x="135" y="35"/>
                      <a:pt x="135" y="35"/>
                      <a:pt x="135" y="35"/>
                    </a:cubicBezTo>
                    <a:moveTo>
                      <a:pt x="119" y="33"/>
                    </a:moveTo>
                    <a:cubicBezTo>
                      <a:pt x="119" y="34"/>
                      <a:pt x="118" y="35"/>
                      <a:pt x="118" y="36"/>
                    </a:cubicBezTo>
                    <a:cubicBezTo>
                      <a:pt x="119" y="37"/>
                      <a:pt x="119" y="37"/>
                      <a:pt x="119" y="37"/>
                    </a:cubicBezTo>
                    <a:cubicBezTo>
                      <a:pt x="119" y="36"/>
                      <a:pt x="120" y="35"/>
                      <a:pt x="120" y="34"/>
                    </a:cubicBezTo>
                    <a:cubicBezTo>
                      <a:pt x="119" y="33"/>
                      <a:pt x="119" y="33"/>
                      <a:pt x="119" y="33"/>
                    </a:cubicBezTo>
                    <a:moveTo>
                      <a:pt x="287" y="33"/>
                    </a:moveTo>
                    <a:cubicBezTo>
                      <a:pt x="287" y="34"/>
                      <a:pt x="287" y="34"/>
                      <a:pt x="287" y="34"/>
                    </a:cubicBezTo>
                    <a:cubicBezTo>
                      <a:pt x="287" y="35"/>
                      <a:pt x="287" y="36"/>
                      <a:pt x="288" y="36"/>
                    </a:cubicBezTo>
                    <a:cubicBezTo>
                      <a:pt x="289" y="36"/>
                      <a:pt x="289" y="36"/>
                      <a:pt x="289" y="36"/>
                    </a:cubicBezTo>
                    <a:cubicBezTo>
                      <a:pt x="288" y="35"/>
                      <a:pt x="288" y="34"/>
                      <a:pt x="287" y="33"/>
                    </a:cubicBezTo>
                    <a:moveTo>
                      <a:pt x="275" y="34"/>
                    </a:moveTo>
                    <a:cubicBezTo>
                      <a:pt x="275" y="34"/>
                      <a:pt x="275" y="34"/>
                      <a:pt x="275" y="34"/>
                    </a:cubicBezTo>
                    <a:cubicBezTo>
                      <a:pt x="275" y="34"/>
                      <a:pt x="275" y="34"/>
                      <a:pt x="275" y="34"/>
                    </a:cubicBezTo>
                    <a:cubicBezTo>
                      <a:pt x="275" y="34"/>
                      <a:pt x="275" y="34"/>
                      <a:pt x="275" y="34"/>
                    </a:cubicBezTo>
                    <a:cubicBezTo>
                      <a:pt x="275" y="33"/>
                      <a:pt x="275" y="33"/>
                      <a:pt x="275" y="33"/>
                    </a:cubicBezTo>
                    <a:cubicBezTo>
                      <a:pt x="275" y="33"/>
                      <a:pt x="275" y="33"/>
                      <a:pt x="275" y="33"/>
                    </a:cubicBezTo>
                    <a:cubicBezTo>
                      <a:pt x="275" y="33"/>
                      <a:pt x="275" y="33"/>
                      <a:pt x="275"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3"/>
                      <a:pt x="276" y="33"/>
                      <a:pt x="276" y="33"/>
                    </a:cubicBezTo>
                    <a:cubicBezTo>
                      <a:pt x="276" y="34"/>
                      <a:pt x="276" y="34"/>
                      <a:pt x="276" y="34"/>
                    </a:cubicBezTo>
                    <a:cubicBezTo>
                      <a:pt x="276" y="34"/>
                      <a:pt x="276" y="34"/>
                      <a:pt x="276" y="34"/>
                    </a:cubicBezTo>
                    <a:cubicBezTo>
                      <a:pt x="275" y="34"/>
                      <a:pt x="275" y="34"/>
                      <a:pt x="275" y="34"/>
                    </a:cubicBezTo>
                    <a:cubicBezTo>
                      <a:pt x="275" y="34"/>
                      <a:pt x="275" y="34"/>
                      <a:pt x="275" y="34"/>
                    </a:cubicBezTo>
                    <a:moveTo>
                      <a:pt x="276" y="32"/>
                    </a:moveTo>
                    <a:cubicBezTo>
                      <a:pt x="276" y="32"/>
                      <a:pt x="276" y="33"/>
                      <a:pt x="275" y="33"/>
                    </a:cubicBezTo>
                    <a:cubicBezTo>
                      <a:pt x="275" y="33"/>
                      <a:pt x="275" y="33"/>
                      <a:pt x="275" y="33"/>
                    </a:cubicBezTo>
                    <a:cubicBezTo>
                      <a:pt x="275" y="34"/>
                      <a:pt x="275" y="34"/>
                      <a:pt x="275" y="34"/>
                    </a:cubicBezTo>
                    <a:cubicBezTo>
                      <a:pt x="275" y="34"/>
                      <a:pt x="275" y="34"/>
                      <a:pt x="275" y="34"/>
                    </a:cubicBezTo>
                    <a:cubicBezTo>
                      <a:pt x="275" y="34"/>
                      <a:pt x="275" y="34"/>
                      <a:pt x="275" y="34"/>
                    </a:cubicBezTo>
                    <a:cubicBezTo>
                      <a:pt x="275" y="34"/>
                      <a:pt x="276" y="34"/>
                      <a:pt x="276" y="34"/>
                    </a:cubicBezTo>
                    <a:cubicBezTo>
                      <a:pt x="277" y="34"/>
                      <a:pt x="277" y="34"/>
                      <a:pt x="277" y="34"/>
                    </a:cubicBezTo>
                    <a:cubicBezTo>
                      <a:pt x="277" y="33"/>
                      <a:pt x="277" y="33"/>
                      <a:pt x="277" y="33"/>
                    </a:cubicBezTo>
                    <a:cubicBezTo>
                      <a:pt x="276" y="32"/>
                      <a:pt x="276" y="32"/>
                      <a:pt x="276" y="32"/>
                    </a:cubicBezTo>
                    <a:cubicBezTo>
                      <a:pt x="276" y="32"/>
                      <a:pt x="276" y="32"/>
                      <a:pt x="276" y="32"/>
                    </a:cubicBezTo>
                    <a:moveTo>
                      <a:pt x="276" y="91"/>
                    </a:moveTo>
                    <a:cubicBezTo>
                      <a:pt x="272" y="90"/>
                      <a:pt x="272" y="90"/>
                      <a:pt x="272" y="90"/>
                    </a:cubicBezTo>
                    <a:cubicBezTo>
                      <a:pt x="272" y="89"/>
                      <a:pt x="272" y="89"/>
                      <a:pt x="272" y="88"/>
                    </a:cubicBezTo>
                    <a:cubicBezTo>
                      <a:pt x="277" y="89"/>
                      <a:pt x="277" y="89"/>
                      <a:pt x="277" y="89"/>
                    </a:cubicBezTo>
                    <a:cubicBezTo>
                      <a:pt x="277" y="90"/>
                      <a:pt x="276" y="91"/>
                      <a:pt x="276" y="91"/>
                    </a:cubicBezTo>
                    <a:moveTo>
                      <a:pt x="271" y="32"/>
                    </a:moveTo>
                    <a:cubicBezTo>
                      <a:pt x="271" y="88"/>
                      <a:pt x="271" y="88"/>
                      <a:pt x="271" y="88"/>
                    </a:cubicBezTo>
                    <a:cubicBezTo>
                      <a:pt x="272" y="88"/>
                      <a:pt x="272" y="88"/>
                      <a:pt x="272" y="88"/>
                    </a:cubicBezTo>
                    <a:cubicBezTo>
                      <a:pt x="272" y="88"/>
                      <a:pt x="271" y="89"/>
                      <a:pt x="271" y="89"/>
                    </a:cubicBezTo>
                    <a:cubicBezTo>
                      <a:pt x="271" y="99"/>
                      <a:pt x="271" y="99"/>
                      <a:pt x="271" y="99"/>
                    </a:cubicBezTo>
                    <a:cubicBezTo>
                      <a:pt x="273" y="100"/>
                      <a:pt x="273" y="100"/>
                      <a:pt x="273" y="100"/>
                    </a:cubicBezTo>
                    <a:cubicBezTo>
                      <a:pt x="273" y="101"/>
                      <a:pt x="272" y="102"/>
                      <a:pt x="271" y="104"/>
                    </a:cubicBezTo>
                    <a:cubicBezTo>
                      <a:pt x="271" y="105"/>
                      <a:pt x="271" y="105"/>
                      <a:pt x="271" y="105"/>
                    </a:cubicBezTo>
                    <a:cubicBezTo>
                      <a:pt x="272" y="103"/>
                      <a:pt x="273" y="102"/>
                      <a:pt x="274" y="100"/>
                    </a:cubicBezTo>
                    <a:cubicBezTo>
                      <a:pt x="275" y="100"/>
                      <a:pt x="275" y="100"/>
                      <a:pt x="275" y="100"/>
                    </a:cubicBezTo>
                    <a:cubicBezTo>
                      <a:pt x="276" y="98"/>
                      <a:pt x="277" y="95"/>
                      <a:pt x="278" y="92"/>
                    </a:cubicBezTo>
                    <a:cubicBezTo>
                      <a:pt x="277" y="91"/>
                      <a:pt x="277" y="91"/>
                      <a:pt x="277" y="91"/>
                    </a:cubicBezTo>
                    <a:cubicBezTo>
                      <a:pt x="277" y="91"/>
                      <a:pt x="277" y="90"/>
                      <a:pt x="277" y="90"/>
                    </a:cubicBezTo>
                    <a:cubicBezTo>
                      <a:pt x="279" y="90"/>
                      <a:pt x="279" y="90"/>
                      <a:pt x="279" y="90"/>
                    </a:cubicBezTo>
                    <a:cubicBezTo>
                      <a:pt x="280" y="83"/>
                      <a:pt x="281" y="77"/>
                      <a:pt x="281" y="70"/>
                    </a:cubicBezTo>
                    <a:cubicBezTo>
                      <a:pt x="281" y="56"/>
                      <a:pt x="278" y="43"/>
                      <a:pt x="271" y="32"/>
                    </a:cubicBezTo>
                    <a:moveTo>
                      <a:pt x="132" y="34"/>
                    </a:moveTo>
                    <a:cubicBezTo>
                      <a:pt x="132" y="33"/>
                      <a:pt x="132" y="33"/>
                      <a:pt x="132" y="33"/>
                    </a:cubicBezTo>
                    <a:cubicBezTo>
                      <a:pt x="131" y="33"/>
                      <a:pt x="131" y="33"/>
                      <a:pt x="131" y="33"/>
                    </a:cubicBezTo>
                    <a:cubicBezTo>
                      <a:pt x="131" y="33"/>
                      <a:pt x="131" y="33"/>
                      <a:pt x="131" y="33"/>
                    </a:cubicBezTo>
                    <a:cubicBezTo>
                      <a:pt x="131" y="33"/>
                      <a:pt x="131" y="33"/>
                      <a:pt x="131" y="33"/>
                    </a:cubicBezTo>
                    <a:cubicBezTo>
                      <a:pt x="130" y="33"/>
                      <a:pt x="130" y="33"/>
                      <a:pt x="130" y="33"/>
                    </a:cubicBezTo>
                    <a:cubicBezTo>
                      <a:pt x="131" y="32"/>
                      <a:pt x="131" y="32"/>
                      <a:pt x="131" y="32"/>
                    </a:cubicBezTo>
                    <a:cubicBezTo>
                      <a:pt x="131" y="32"/>
                      <a:pt x="131" y="32"/>
                      <a:pt x="131" y="32"/>
                    </a:cubicBezTo>
                    <a:cubicBezTo>
                      <a:pt x="131" y="32"/>
                      <a:pt x="131" y="32"/>
                      <a:pt x="131" y="32"/>
                    </a:cubicBezTo>
                    <a:cubicBezTo>
                      <a:pt x="131" y="32"/>
                      <a:pt x="131" y="32"/>
                      <a:pt x="131" y="32"/>
                    </a:cubicBezTo>
                    <a:cubicBezTo>
                      <a:pt x="132" y="32"/>
                      <a:pt x="132" y="32"/>
                      <a:pt x="132" y="32"/>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3"/>
                      <a:pt x="132" y="33"/>
                      <a:pt x="132" y="33"/>
                    </a:cubicBezTo>
                    <a:cubicBezTo>
                      <a:pt x="132" y="34"/>
                      <a:pt x="132" y="34"/>
                      <a:pt x="132" y="34"/>
                    </a:cubicBezTo>
                    <a:moveTo>
                      <a:pt x="131" y="32"/>
                    </a:moveTo>
                    <a:cubicBezTo>
                      <a:pt x="130" y="32"/>
                      <a:pt x="130" y="32"/>
                      <a:pt x="130" y="32"/>
                    </a:cubicBezTo>
                    <a:cubicBezTo>
                      <a:pt x="130" y="33"/>
                      <a:pt x="130" y="33"/>
                      <a:pt x="130" y="33"/>
                    </a:cubicBezTo>
                    <a:cubicBezTo>
                      <a:pt x="131" y="34"/>
                      <a:pt x="131" y="34"/>
                      <a:pt x="131" y="34"/>
                    </a:cubicBezTo>
                    <a:cubicBezTo>
                      <a:pt x="132" y="34"/>
                      <a:pt x="132" y="34"/>
                      <a:pt x="132" y="34"/>
                    </a:cubicBezTo>
                    <a:cubicBezTo>
                      <a:pt x="132" y="33"/>
                      <a:pt x="132" y="33"/>
                      <a:pt x="132" y="33"/>
                    </a:cubicBezTo>
                    <a:cubicBezTo>
                      <a:pt x="132" y="33"/>
                      <a:pt x="132" y="33"/>
                      <a:pt x="132" y="33"/>
                    </a:cubicBezTo>
                    <a:cubicBezTo>
                      <a:pt x="132" y="33"/>
                      <a:pt x="132" y="32"/>
                      <a:pt x="132" y="32"/>
                    </a:cubicBezTo>
                    <a:cubicBezTo>
                      <a:pt x="131" y="32"/>
                      <a:pt x="131" y="32"/>
                      <a:pt x="131" y="32"/>
                    </a:cubicBezTo>
                    <a:moveTo>
                      <a:pt x="55" y="32"/>
                    </a:moveTo>
                    <a:cubicBezTo>
                      <a:pt x="54" y="33"/>
                      <a:pt x="54" y="35"/>
                      <a:pt x="54" y="37"/>
                    </a:cubicBezTo>
                    <a:cubicBezTo>
                      <a:pt x="55" y="37"/>
                      <a:pt x="55" y="37"/>
                      <a:pt x="55" y="37"/>
                    </a:cubicBezTo>
                    <a:cubicBezTo>
                      <a:pt x="56" y="35"/>
                      <a:pt x="56" y="34"/>
                      <a:pt x="56" y="32"/>
                    </a:cubicBezTo>
                    <a:cubicBezTo>
                      <a:pt x="55" y="32"/>
                      <a:pt x="55" y="32"/>
                      <a:pt x="55" y="32"/>
                    </a:cubicBezTo>
                    <a:moveTo>
                      <a:pt x="282" y="30"/>
                    </a:moveTo>
                    <a:cubicBezTo>
                      <a:pt x="279" y="31"/>
                      <a:pt x="279" y="31"/>
                      <a:pt x="279" y="31"/>
                    </a:cubicBezTo>
                    <a:cubicBezTo>
                      <a:pt x="282" y="36"/>
                      <a:pt x="284" y="41"/>
                      <a:pt x="285" y="46"/>
                    </a:cubicBezTo>
                    <a:cubicBezTo>
                      <a:pt x="288" y="45"/>
                      <a:pt x="288" y="45"/>
                      <a:pt x="288" y="45"/>
                    </a:cubicBezTo>
                    <a:cubicBezTo>
                      <a:pt x="286" y="40"/>
                      <a:pt x="284" y="35"/>
                      <a:pt x="282" y="30"/>
                    </a:cubicBezTo>
                    <a:moveTo>
                      <a:pt x="121" y="29"/>
                    </a:moveTo>
                    <a:cubicBezTo>
                      <a:pt x="121" y="30"/>
                      <a:pt x="120" y="31"/>
                      <a:pt x="120" y="32"/>
                    </a:cubicBezTo>
                    <a:cubicBezTo>
                      <a:pt x="121" y="32"/>
                      <a:pt x="121" y="32"/>
                      <a:pt x="121" y="32"/>
                    </a:cubicBezTo>
                    <a:cubicBezTo>
                      <a:pt x="121" y="31"/>
                      <a:pt x="122" y="30"/>
                      <a:pt x="122" y="29"/>
                    </a:cubicBezTo>
                    <a:cubicBezTo>
                      <a:pt x="121" y="29"/>
                      <a:pt x="121" y="29"/>
                      <a:pt x="121" y="29"/>
                    </a:cubicBezTo>
                    <a:moveTo>
                      <a:pt x="285" y="29"/>
                    </a:moveTo>
                    <a:cubicBezTo>
                      <a:pt x="285" y="29"/>
                      <a:pt x="285" y="29"/>
                      <a:pt x="285" y="29"/>
                    </a:cubicBezTo>
                    <a:cubicBezTo>
                      <a:pt x="285" y="30"/>
                      <a:pt x="286" y="31"/>
                      <a:pt x="286" y="32"/>
                    </a:cubicBezTo>
                    <a:cubicBezTo>
                      <a:pt x="287" y="32"/>
                      <a:pt x="287" y="32"/>
                      <a:pt x="287" y="32"/>
                    </a:cubicBezTo>
                    <a:cubicBezTo>
                      <a:pt x="286" y="31"/>
                      <a:pt x="286" y="30"/>
                      <a:pt x="285" y="29"/>
                    </a:cubicBezTo>
                    <a:moveTo>
                      <a:pt x="274" y="29"/>
                    </a:moveTo>
                    <a:cubicBezTo>
                      <a:pt x="274" y="29"/>
                      <a:pt x="274" y="29"/>
                      <a:pt x="274" y="29"/>
                    </a:cubicBezTo>
                    <a:cubicBezTo>
                      <a:pt x="274" y="29"/>
                      <a:pt x="274" y="29"/>
                      <a:pt x="274" y="29"/>
                    </a:cubicBezTo>
                    <a:cubicBezTo>
                      <a:pt x="273" y="30"/>
                      <a:pt x="273" y="30"/>
                      <a:pt x="273" y="30"/>
                    </a:cubicBezTo>
                    <a:cubicBezTo>
                      <a:pt x="273" y="30"/>
                      <a:pt x="273" y="30"/>
                      <a:pt x="273" y="30"/>
                    </a:cubicBezTo>
                    <a:cubicBezTo>
                      <a:pt x="272" y="30"/>
                      <a:pt x="272" y="30"/>
                      <a:pt x="272" y="30"/>
                    </a:cubicBezTo>
                    <a:cubicBezTo>
                      <a:pt x="273" y="31"/>
                      <a:pt x="273" y="31"/>
                      <a:pt x="273" y="31"/>
                    </a:cubicBezTo>
                    <a:cubicBezTo>
                      <a:pt x="273" y="31"/>
                      <a:pt x="273" y="31"/>
                      <a:pt x="273" y="31"/>
                    </a:cubicBezTo>
                    <a:cubicBezTo>
                      <a:pt x="273" y="30"/>
                      <a:pt x="273" y="30"/>
                      <a:pt x="273" y="30"/>
                    </a:cubicBezTo>
                    <a:cubicBezTo>
                      <a:pt x="275" y="29"/>
                      <a:pt x="275" y="29"/>
                      <a:pt x="275" y="29"/>
                    </a:cubicBezTo>
                    <a:cubicBezTo>
                      <a:pt x="275" y="29"/>
                      <a:pt x="275" y="29"/>
                      <a:pt x="275" y="29"/>
                    </a:cubicBezTo>
                    <a:cubicBezTo>
                      <a:pt x="274" y="29"/>
                      <a:pt x="274" y="29"/>
                      <a:pt x="274" y="29"/>
                    </a:cubicBezTo>
                    <a:cubicBezTo>
                      <a:pt x="274" y="29"/>
                      <a:pt x="274" y="29"/>
                      <a:pt x="274" y="29"/>
                    </a:cubicBezTo>
                    <a:cubicBezTo>
                      <a:pt x="274" y="29"/>
                      <a:pt x="274" y="29"/>
                      <a:pt x="274" y="29"/>
                    </a:cubicBezTo>
                    <a:cubicBezTo>
                      <a:pt x="274" y="29"/>
                      <a:pt x="274" y="29"/>
                      <a:pt x="274" y="29"/>
                    </a:cubicBezTo>
                    <a:moveTo>
                      <a:pt x="134" y="30"/>
                    </a:moveTo>
                    <a:cubicBezTo>
                      <a:pt x="134" y="30"/>
                      <a:pt x="134" y="30"/>
                      <a:pt x="134" y="30"/>
                    </a:cubicBezTo>
                    <a:cubicBezTo>
                      <a:pt x="133" y="30"/>
                      <a:pt x="133" y="30"/>
                      <a:pt x="133" y="30"/>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9"/>
                      <a:pt x="133" y="29"/>
                      <a:pt x="133" y="29"/>
                    </a:cubicBezTo>
                    <a:cubicBezTo>
                      <a:pt x="133" y="28"/>
                      <a:pt x="133" y="28"/>
                      <a:pt x="133" y="28"/>
                    </a:cubicBezTo>
                    <a:cubicBezTo>
                      <a:pt x="133" y="29"/>
                      <a:pt x="133" y="29"/>
                      <a:pt x="133" y="29"/>
                    </a:cubicBezTo>
                    <a:cubicBezTo>
                      <a:pt x="134" y="29"/>
                      <a:pt x="134" y="29"/>
                      <a:pt x="134" y="29"/>
                    </a:cubicBezTo>
                    <a:cubicBezTo>
                      <a:pt x="134" y="29"/>
                      <a:pt x="134" y="29"/>
                      <a:pt x="134" y="29"/>
                    </a:cubicBezTo>
                    <a:cubicBezTo>
                      <a:pt x="134" y="29"/>
                      <a:pt x="134" y="29"/>
                      <a:pt x="134" y="29"/>
                    </a:cubicBezTo>
                    <a:cubicBezTo>
                      <a:pt x="134" y="29"/>
                      <a:pt x="134" y="29"/>
                      <a:pt x="134" y="29"/>
                    </a:cubicBezTo>
                    <a:cubicBezTo>
                      <a:pt x="134" y="30"/>
                      <a:pt x="134" y="30"/>
                      <a:pt x="134" y="30"/>
                    </a:cubicBezTo>
                    <a:cubicBezTo>
                      <a:pt x="134" y="30"/>
                      <a:pt x="134" y="30"/>
                      <a:pt x="134" y="30"/>
                    </a:cubicBezTo>
                    <a:cubicBezTo>
                      <a:pt x="134" y="30"/>
                      <a:pt x="134" y="30"/>
                      <a:pt x="134" y="30"/>
                    </a:cubicBezTo>
                    <a:moveTo>
                      <a:pt x="133" y="28"/>
                    </a:moveTo>
                    <a:cubicBezTo>
                      <a:pt x="132" y="29"/>
                      <a:pt x="132" y="29"/>
                      <a:pt x="132" y="29"/>
                    </a:cubicBezTo>
                    <a:cubicBezTo>
                      <a:pt x="132" y="29"/>
                      <a:pt x="132" y="29"/>
                      <a:pt x="132" y="29"/>
                    </a:cubicBezTo>
                    <a:cubicBezTo>
                      <a:pt x="133" y="30"/>
                      <a:pt x="133" y="30"/>
                      <a:pt x="133" y="30"/>
                    </a:cubicBezTo>
                    <a:cubicBezTo>
                      <a:pt x="134" y="30"/>
                      <a:pt x="134" y="30"/>
                      <a:pt x="134" y="30"/>
                    </a:cubicBezTo>
                    <a:cubicBezTo>
                      <a:pt x="134" y="30"/>
                      <a:pt x="134" y="30"/>
                      <a:pt x="134" y="30"/>
                    </a:cubicBezTo>
                    <a:cubicBezTo>
                      <a:pt x="134" y="29"/>
                      <a:pt x="134" y="29"/>
                      <a:pt x="134" y="29"/>
                    </a:cubicBezTo>
                    <a:cubicBezTo>
                      <a:pt x="134" y="28"/>
                      <a:pt x="134" y="28"/>
                      <a:pt x="134" y="28"/>
                    </a:cubicBezTo>
                    <a:cubicBezTo>
                      <a:pt x="133" y="28"/>
                      <a:pt x="133" y="28"/>
                      <a:pt x="133" y="28"/>
                    </a:cubicBezTo>
                    <a:moveTo>
                      <a:pt x="272" y="25"/>
                    </a:moveTo>
                    <a:cubicBezTo>
                      <a:pt x="272" y="25"/>
                      <a:pt x="272" y="25"/>
                      <a:pt x="272" y="25"/>
                    </a:cubicBezTo>
                    <a:cubicBezTo>
                      <a:pt x="272" y="26"/>
                      <a:pt x="272" y="26"/>
                      <a:pt x="272" y="26"/>
                    </a:cubicBezTo>
                    <a:cubicBezTo>
                      <a:pt x="271" y="26"/>
                      <a:pt x="271" y="26"/>
                      <a:pt x="271" y="26"/>
                    </a:cubicBezTo>
                    <a:cubicBezTo>
                      <a:pt x="271" y="26"/>
                      <a:pt x="271" y="26"/>
                      <a:pt x="271" y="26"/>
                    </a:cubicBezTo>
                    <a:cubicBezTo>
                      <a:pt x="272" y="26"/>
                      <a:pt x="272" y="26"/>
                      <a:pt x="272" y="26"/>
                    </a:cubicBezTo>
                    <a:cubicBezTo>
                      <a:pt x="272" y="25"/>
                      <a:pt x="272" y="25"/>
                      <a:pt x="272" y="25"/>
                    </a:cubicBezTo>
                    <a:cubicBezTo>
                      <a:pt x="272" y="25"/>
                      <a:pt x="272" y="25"/>
                      <a:pt x="272" y="25"/>
                    </a:cubicBezTo>
                    <a:cubicBezTo>
                      <a:pt x="272" y="25"/>
                      <a:pt x="272" y="25"/>
                      <a:pt x="272" y="25"/>
                    </a:cubicBezTo>
                    <a:cubicBezTo>
                      <a:pt x="272" y="25"/>
                      <a:pt x="272" y="25"/>
                      <a:pt x="272" y="25"/>
                    </a:cubicBezTo>
                    <a:cubicBezTo>
                      <a:pt x="272" y="25"/>
                      <a:pt x="272" y="25"/>
                      <a:pt x="272" y="25"/>
                    </a:cubicBezTo>
                    <a:moveTo>
                      <a:pt x="124" y="25"/>
                    </a:moveTo>
                    <a:cubicBezTo>
                      <a:pt x="123" y="26"/>
                      <a:pt x="123" y="27"/>
                      <a:pt x="122" y="27"/>
                    </a:cubicBezTo>
                    <a:cubicBezTo>
                      <a:pt x="123" y="28"/>
                      <a:pt x="123" y="28"/>
                      <a:pt x="123" y="28"/>
                    </a:cubicBezTo>
                    <a:cubicBezTo>
                      <a:pt x="123" y="27"/>
                      <a:pt x="124" y="26"/>
                      <a:pt x="124" y="25"/>
                    </a:cubicBezTo>
                    <a:cubicBezTo>
                      <a:pt x="124" y="25"/>
                      <a:pt x="124" y="25"/>
                      <a:pt x="124" y="25"/>
                    </a:cubicBezTo>
                    <a:moveTo>
                      <a:pt x="283" y="25"/>
                    </a:moveTo>
                    <a:cubicBezTo>
                      <a:pt x="282" y="25"/>
                      <a:pt x="282" y="25"/>
                      <a:pt x="282" y="25"/>
                    </a:cubicBezTo>
                    <a:cubicBezTo>
                      <a:pt x="283" y="26"/>
                      <a:pt x="283" y="27"/>
                      <a:pt x="284" y="28"/>
                    </a:cubicBezTo>
                    <a:cubicBezTo>
                      <a:pt x="285" y="27"/>
                      <a:pt x="285" y="27"/>
                      <a:pt x="285" y="27"/>
                    </a:cubicBezTo>
                    <a:cubicBezTo>
                      <a:pt x="284" y="27"/>
                      <a:pt x="284" y="26"/>
                      <a:pt x="283" y="25"/>
                    </a:cubicBezTo>
                    <a:moveTo>
                      <a:pt x="135" y="25"/>
                    </a:moveTo>
                    <a:cubicBezTo>
                      <a:pt x="135" y="25"/>
                      <a:pt x="135" y="25"/>
                      <a:pt x="135" y="25"/>
                    </a:cubicBezTo>
                    <a:cubicBezTo>
                      <a:pt x="135" y="25"/>
                      <a:pt x="135" y="25"/>
                      <a:pt x="135" y="25"/>
                    </a:cubicBezTo>
                    <a:cubicBezTo>
                      <a:pt x="135" y="25"/>
                      <a:pt x="135" y="25"/>
                      <a:pt x="135" y="25"/>
                    </a:cubicBezTo>
                    <a:cubicBezTo>
                      <a:pt x="135" y="25"/>
                      <a:pt x="135" y="25"/>
                      <a:pt x="135" y="25"/>
                    </a:cubicBezTo>
                    <a:cubicBezTo>
                      <a:pt x="135" y="26"/>
                      <a:pt x="135" y="26"/>
                      <a:pt x="135" y="26"/>
                    </a:cubicBezTo>
                    <a:cubicBezTo>
                      <a:pt x="135" y="26"/>
                      <a:pt x="135" y="26"/>
                      <a:pt x="135" y="26"/>
                    </a:cubicBezTo>
                    <a:cubicBezTo>
                      <a:pt x="135" y="25"/>
                      <a:pt x="135" y="25"/>
                      <a:pt x="135" y="25"/>
                    </a:cubicBezTo>
                    <a:cubicBezTo>
                      <a:pt x="135" y="26"/>
                      <a:pt x="135" y="26"/>
                      <a:pt x="135" y="26"/>
                    </a:cubicBezTo>
                    <a:cubicBezTo>
                      <a:pt x="135" y="25"/>
                      <a:pt x="135" y="25"/>
                      <a:pt x="135" y="25"/>
                    </a:cubicBezTo>
                    <a:cubicBezTo>
                      <a:pt x="135" y="25"/>
                      <a:pt x="135" y="25"/>
                      <a:pt x="135" y="25"/>
                    </a:cubicBezTo>
                    <a:moveTo>
                      <a:pt x="89" y="25"/>
                    </a:moveTo>
                    <a:cubicBezTo>
                      <a:pt x="73" y="64"/>
                      <a:pt x="80" y="107"/>
                      <a:pt x="102" y="140"/>
                    </a:cubicBezTo>
                    <a:cubicBezTo>
                      <a:pt x="103" y="140"/>
                      <a:pt x="103" y="140"/>
                      <a:pt x="103" y="140"/>
                    </a:cubicBezTo>
                    <a:cubicBezTo>
                      <a:pt x="89" y="120"/>
                      <a:pt x="81" y="96"/>
                      <a:pt x="81" y="70"/>
                    </a:cubicBezTo>
                    <a:cubicBezTo>
                      <a:pt x="81" y="54"/>
                      <a:pt x="84" y="39"/>
                      <a:pt x="90" y="25"/>
                    </a:cubicBezTo>
                    <a:cubicBezTo>
                      <a:pt x="89" y="25"/>
                      <a:pt x="89" y="25"/>
                      <a:pt x="89" y="25"/>
                    </a:cubicBezTo>
                    <a:moveTo>
                      <a:pt x="57" y="24"/>
                    </a:moveTo>
                    <a:cubicBezTo>
                      <a:pt x="57" y="26"/>
                      <a:pt x="56" y="27"/>
                      <a:pt x="56" y="29"/>
                    </a:cubicBezTo>
                    <a:cubicBezTo>
                      <a:pt x="57" y="29"/>
                      <a:pt x="57" y="29"/>
                      <a:pt x="57" y="29"/>
                    </a:cubicBezTo>
                    <a:cubicBezTo>
                      <a:pt x="58" y="28"/>
                      <a:pt x="58" y="26"/>
                      <a:pt x="59" y="24"/>
                    </a:cubicBezTo>
                    <a:cubicBezTo>
                      <a:pt x="57" y="24"/>
                      <a:pt x="57" y="24"/>
                      <a:pt x="57" y="24"/>
                    </a:cubicBezTo>
                    <a:moveTo>
                      <a:pt x="314" y="22"/>
                    </a:moveTo>
                    <a:cubicBezTo>
                      <a:pt x="310" y="23"/>
                      <a:pt x="310" y="23"/>
                      <a:pt x="310" y="23"/>
                    </a:cubicBezTo>
                    <a:cubicBezTo>
                      <a:pt x="312" y="28"/>
                      <a:pt x="314" y="34"/>
                      <a:pt x="316" y="39"/>
                    </a:cubicBezTo>
                    <a:cubicBezTo>
                      <a:pt x="320" y="38"/>
                      <a:pt x="320" y="38"/>
                      <a:pt x="320" y="38"/>
                    </a:cubicBezTo>
                    <a:cubicBezTo>
                      <a:pt x="318" y="33"/>
                      <a:pt x="316" y="27"/>
                      <a:pt x="314" y="22"/>
                    </a:cubicBezTo>
                    <a:moveTo>
                      <a:pt x="126" y="21"/>
                    </a:moveTo>
                    <a:cubicBezTo>
                      <a:pt x="125" y="22"/>
                      <a:pt x="125" y="22"/>
                      <a:pt x="124" y="23"/>
                    </a:cubicBezTo>
                    <a:cubicBezTo>
                      <a:pt x="125" y="24"/>
                      <a:pt x="125" y="24"/>
                      <a:pt x="125" y="24"/>
                    </a:cubicBezTo>
                    <a:cubicBezTo>
                      <a:pt x="126" y="23"/>
                      <a:pt x="126" y="22"/>
                      <a:pt x="127" y="21"/>
                    </a:cubicBezTo>
                    <a:cubicBezTo>
                      <a:pt x="126" y="21"/>
                      <a:pt x="126" y="21"/>
                      <a:pt x="126" y="21"/>
                    </a:cubicBezTo>
                    <a:moveTo>
                      <a:pt x="281" y="21"/>
                    </a:moveTo>
                    <a:cubicBezTo>
                      <a:pt x="280" y="21"/>
                      <a:pt x="280" y="21"/>
                      <a:pt x="280" y="21"/>
                    </a:cubicBezTo>
                    <a:cubicBezTo>
                      <a:pt x="280" y="22"/>
                      <a:pt x="281" y="23"/>
                      <a:pt x="282" y="24"/>
                    </a:cubicBezTo>
                    <a:cubicBezTo>
                      <a:pt x="282" y="23"/>
                      <a:pt x="282" y="23"/>
                      <a:pt x="282" y="23"/>
                    </a:cubicBezTo>
                    <a:cubicBezTo>
                      <a:pt x="282" y="22"/>
                      <a:pt x="281" y="22"/>
                      <a:pt x="281" y="21"/>
                    </a:cubicBezTo>
                    <a:moveTo>
                      <a:pt x="129" y="17"/>
                    </a:moveTo>
                    <a:cubicBezTo>
                      <a:pt x="128" y="18"/>
                      <a:pt x="128" y="18"/>
                      <a:pt x="127" y="19"/>
                    </a:cubicBezTo>
                    <a:cubicBezTo>
                      <a:pt x="128" y="20"/>
                      <a:pt x="128" y="20"/>
                      <a:pt x="128" y="20"/>
                    </a:cubicBezTo>
                    <a:cubicBezTo>
                      <a:pt x="128" y="19"/>
                      <a:pt x="129" y="18"/>
                      <a:pt x="129" y="17"/>
                    </a:cubicBezTo>
                    <a:cubicBezTo>
                      <a:pt x="129" y="17"/>
                      <a:pt x="129" y="17"/>
                      <a:pt x="129" y="17"/>
                    </a:cubicBezTo>
                    <a:moveTo>
                      <a:pt x="278" y="17"/>
                    </a:moveTo>
                    <a:cubicBezTo>
                      <a:pt x="277" y="17"/>
                      <a:pt x="277" y="17"/>
                      <a:pt x="277" y="17"/>
                    </a:cubicBezTo>
                    <a:cubicBezTo>
                      <a:pt x="278" y="18"/>
                      <a:pt x="278" y="19"/>
                      <a:pt x="279" y="20"/>
                    </a:cubicBezTo>
                    <a:cubicBezTo>
                      <a:pt x="280" y="19"/>
                      <a:pt x="280" y="19"/>
                      <a:pt x="280" y="19"/>
                    </a:cubicBezTo>
                    <a:cubicBezTo>
                      <a:pt x="279" y="18"/>
                      <a:pt x="279" y="18"/>
                      <a:pt x="278" y="17"/>
                    </a:cubicBezTo>
                    <a:moveTo>
                      <a:pt x="60" y="16"/>
                    </a:moveTo>
                    <a:cubicBezTo>
                      <a:pt x="59" y="18"/>
                      <a:pt x="59" y="19"/>
                      <a:pt x="58" y="21"/>
                    </a:cubicBezTo>
                    <a:cubicBezTo>
                      <a:pt x="59" y="22"/>
                      <a:pt x="59" y="22"/>
                      <a:pt x="59" y="22"/>
                    </a:cubicBezTo>
                    <a:cubicBezTo>
                      <a:pt x="60" y="20"/>
                      <a:pt x="61" y="18"/>
                      <a:pt x="61" y="17"/>
                    </a:cubicBezTo>
                    <a:cubicBezTo>
                      <a:pt x="60" y="16"/>
                      <a:pt x="60" y="16"/>
                      <a:pt x="60" y="16"/>
                    </a:cubicBezTo>
                    <a:moveTo>
                      <a:pt x="271" y="14"/>
                    </a:moveTo>
                    <a:cubicBezTo>
                      <a:pt x="271" y="19"/>
                      <a:pt x="271" y="19"/>
                      <a:pt x="271" y="19"/>
                    </a:cubicBezTo>
                    <a:cubicBezTo>
                      <a:pt x="273" y="21"/>
                      <a:pt x="274" y="23"/>
                      <a:pt x="275" y="25"/>
                    </a:cubicBezTo>
                    <a:cubicBezTo>
                      <a:pt x="278" y="23"/>
                      <a:pt x="278" y="23"/>
                      <a:pt x="278" y="23"/>
                    </a:cubicBezTo>
                    <a:cubicBezTo>
                      <a:pt x="276" y="20"/>
                      <a:pt x="274" y="17"/>
                      <a:pt x="271" y="14"/>
                    </a:cubicBezTo>
                    <a:moveTo>
                      <a:pt x="135" y="14"/>
                    </a:moveTo>
                    <a:cubicBezTo>
                      <a:pt x="132" y="18"/>
                      <a:pt x="129" y="23"/>
                      <a:pt x="126" y="28"/>
                    </a:cubicBezTo>
                    <a:cubicBezTo>
                      <a:pt x="125" y="30"/>
                      <a:pt x="123" y="33"/>
                      <a:pt x="122" y="35"/>
                    </a:cubicBezTo>
                    <a:cubicBezTo>
                      <a:pt x="125" y="37"/>
                      <a:pt x="125" y="37"/>
                      <a:pt x="125" y="37"/>
                    </a:cubicBezTo>
                    <a:cubicBezTo>
                      <a:pt x="128" y="30"/>
                      <a:pt x="131" y="24"/>
                      <a:pt x="135" y="18"/>
                    </a:cubicBezTo>
                    <a:cubicBezTo>
                      <a:pt x="135" y="14"/>
                      <a:pt x="135" y="14"/>
                      <a:pt x="135" y="14"/>
                    </a:cubicBezTo>
                    <a:moveTo>
                      <a:pt x="132" y="13"/>
                    </a:moveTo>
                    <a:cubicBezTo>
                      <a:pt x="131" y="14"/>
                      <a:pt x="130" y="14"/>
                      <a:pt x="130" y="15"/>
                    </a:cubicBezTo>
                    <a:cubicBezTo>
                      <a:pt x="130" y="16"/>
                      <a:pt x="130" y="16"/>
                      <a:pt x="130" y="16"/>
                    </a:cubicBezTo>
                    <a:cubicBezTo>
                      <a:pt x="131" y="15"/>
                      <a:pt x="132" y="14"/>
                      <a:pt x="132" y="13"/>
                    </a:cubicBezTo>
                    <a:cubicBezTo>
                      <a:pt x="132" y="13"/>
                      <a:pt x="132" y="13"/>
                      <a:pt x="132" y="13"/>
                    </a:cubicBezTo>
                    <a:moveTo>
                      <a:pt x="275" y="13"/>
                    </a:moveTo>
                    <a:cubicBezTo>
                      <a:pt x="274" y="13"/>
                      <a:pt x="274" y="13"/>
                      <a:pt x="274" y="13"/>
                    </a:cubicBezTo>
                    <a:cubicBezTo>
                      <a:pt x="275" y="14"/>
                      <a:pt x="276" y="15"/>
                      <a:pt x="276" y="16"/>
                    </a:cubicBezTo>
                    <a:cubicBezTo>
                      <a:pt x="277" y="15"/>
                      <a:pt x="277" y="15"/>
                      <a:pt x="277" y="15"/>
                    </a:cubicBezTo>
                    <a:cubicBezTo>
                      <a:pt x="276" y="14"/>
                      <a:pt x="276" y="14"/>
                      <a:pt x="275" y="13"/>
                    </a:cubicBezTo>
                    <a:moveTo>
                      <a:pt x="97" y="12"/>
                    </a:moveTo>
                    <a:cubicBezTo>
                      <a:pt x="97" y="13"/>
                      <a:pt x="97" y="14"/>
                      <a:pt x="96" y="14"/>
                    </a:cubicBezTo>
                    <a:cubicBezTo>
                      <a:pt x="93" y="22"/>
                      <a:pt x="90" y="29"/>
                      <a:pt x="87" y="37"/>
                    </a:cubicBezTo>
                    <a:cubicBezTo>
                      <a:pt x="91" y="38"/>
                      <a:pt x="91" y="38"/>
                      <a:pt x="91" y="38"/>
                    </a:cubicBezTo>
                    <a:cubicBezTo>
                      <a:pt x="94" y="30"/>
                      <a:pt x="97" y="22"/>
                      <a:pt x="101" y="14"/>
                    </a:cubicBezTo>
                    <a:cubicBezTo>
                      <a:pt x="97" y="12"/>
                      <a:pt x="97" y="12"/>
                      <a:pt x="97" y="12"/>
                    </a:cubicBezTo>
                    <a:moveTo>
                      <a:pt x="135" y="9"/>
                    </a:moveTo>
                    <a:cubicBezTo>
                      <a:pt x="134" y="10"/>
                      <a:pt x="133" y="11"/>
                      <a:pt x="133" y="12"/>
                    </a:cubicBezTo>
                    <a:cubicBezTo>
                      <a:pt x="133" y="12"/>
                      <a:pt x="133" y="12"/>
                      <a:pt x="133" y="12"/>
                    </a:cubicBezTo>
                    <a:cubicBezTo>
                      <a:pt x="134" y="11"/>
                      <a:pt x="135" y="11"/>
                      <a:pt x="135" y="10"/>
                    </a:cubicBezTo>
                    <a:cubicBezTo>
                      <a:pt x="135" y="9"/>
                      <a:pt x="135" y="9"/>
                      <a:pt x="135" y="9"/>
                    </a:cubicBezTo>
                    <a:moveTo>
                      <a:pt x="272" y="9"/>
                    </a:moveTo>
                    <a:cubicBezTo>
                      <a:pt x="271" y="10"/>
                      <a:pt x="271" y="10"/>
                      <a:pt x="271" y="10"/>
                    </a:cubicBezTo>
                    <a:cubicBezTo>
                      <a:pt x="272" y="11"/>
                      <a:pt x="273" y="11"/>
                      <a:pt x="273" y="12"/>
                    </a:cubicBezTo>
                    <a:cubicBezTo>
                      <a:pt x="274" y="11"/>
                      <a:pt x="274" y="11"/>
                      <a:pt x="274" y="11"/>
                    </a:cubicBezTo>
                    <a:cubicBezTo>
                      <a:pt x="273" y="11"/>
                      <a:pt x="273" y="10"/>
                      <a:pt x="272" y="9"/>
                    </a:cubicBezTo>
                    <a:moveTo>
                      <a:pt x="63" y="9"/>
                    </a:moveTo>
                    <a:cubicBezTo>
                      <a:pt x="62" y="10"/>
                      <a:pt x="61" y="12"/>
                      <a:pt x="61" y="14"/>
                    </a:cubicBezTo>
                    <a:cubicBezTo>
                      <a:pt x="62" y="14"/>
                      <a:pt x="62" y="14"/>
                      <a:pt x="62" y="14"/>
                    </a:cubicBezTo>
                    <a:cubicBezTo>
                      <a:pt x="63" y="13"/>
                      <a:pt x="63" y="11"/>
                      <a:pt x="64" y="10"/>
                    </a:cubicBezTo>
                    <a:cubicBezTo>
                      <a:pt x="63" y="9"/>
                      <a:pt x="63" y="9"/>
                      <a:pt x="63" y="9"/>
                    </a:cubicBezTo>
                    <a:moveTo>
                      <a:pt x="271" y="4"/>
                    </a:moveTo>
                    <a:cubicBezTo>
                      <a:pt x="271" y="5"/>
                      <a:pt x="271" y="5"/>
                      <a:pt x="271" y="5"/>
                    </a:cubicBezTo>
                    <a:cubicBezTo>
                      <a:pt x="287" y="22"/>
                      <a:pt x="297" y="45"/>
                      <a:pt x="297" y="70"/>
                    </a:cubicBezTo>
                    <a:cubicBezTo>
                      <a:pt x="297" y="95"/>
                      <a:pt x="287" y="118"/>
                      <a:pt x="271" y="135"/>
                    </a:cubicBezTo>
                    <a:cubicBezTo>
                      <a:pt x="271" y="136"/>
                      <a:pt x="271" y="136"/>
                      <a:pt x="271" y="136"/>
                    </a:cubicBezTo>
                    <a:cubicBezTo>
                      <a:pt x="288" y="119"/>
                      <a:pt x="298" y="95"/>
                      <a:pt x="298" y="70"/>
                    </a:cubicBezTo>
                    <a:cubicBezTo>
                      <a:pt x="298" y="44"/>
                      <a:pt x="288" y="21"/>
                      <a:pt x="271" y="4"/>
                    </a:cubicBezTo>
                    <a:moveTo>
                      <a:pt x="135" y="4"/>
                    </a:moveTo>
                    <a:cubicBezTo>
                      <a:pt x="119" y="21"/>
                      <a:pt x="109" y="44"/>
                      <a:pt x="109" y="70"/>
                    </a:cubicBezTo>
                    <a:cubicBezTo>
                      <a:pt x="109" y="95"/>
                      <a:pt x="119" y="119"/>
                      <a:pt x="135" y="136"/>
                    </a:cubicBezTo>
                    <a:cubicBezTo>
                      <a:pt x="135" y="135"/>
                      <a:pt x="135" y="135"/>
                      <a:pt x="135" y="135"/>
                    </a:cubicBezTo>
                    <a:cubicBezTo>
                      <a:pt x="119" y="118"/>
                      <a:pt x="110" y="95"/>
                      <a:pt x="110" y="70"/>
                    </a:cubicBezTo>
                    <a:cubicBezTo>
                      <a:pt x="110" y="45"/>
                      <a:pt x="119" y="22"/>
                      <a:pt x="135" y="5"/>
                    </a:cubicBezTo>
                    <a:cubicBezTo>
                      <a:pt x="135" y="4"/>
                      <a:pt x="135" y="4"/>
                      <a:pt x="135" y="4"/>
                    </a:cubicBezTo>
                    <a:moveTo>
                      <a:pt x="66" y="2"/>
                    </a:moveTo>
                    <a:cubicBezTo>
                      <a:pt x="65" y="3"/>
                      <a:pt x="65" y="5"/>
                      <a:pt x="64" y="6"/>
                    </a:cubicBezTo>
                    <a:cubicBezTo>
                      <a:pt x="65" y="7"/>
                      <a:pt x="65" y="7"/>
                      <a:pt x="65" y="7"/>
                    </a:cubicBezTo>
                    <a:cubicBezTo>
                      <a:pt x="66" y="5"/>
                      <a:pt x="67" y="4"/>
                      <a:pt x="67" y="2"/>
                    </a:cubicBezTo>
                    <a:cubicBezTo>
                      <a:pt x="66" y="2"/>
                      <a:pt x="66" y="2"/>
                      <a:pt x="66" y="2"/>
                    </a:cubicBezTo>
                    <a:moveTo>
                      <a:pt x="13" y="0"/>
                    </a:moveTo>
                    <a:cubicBezTo>
                      <a:pt x="12" y="0"/>
                      <a:pt x="12" y="0"/>
                      <a:pt x="12" y="0"/>
                    </a:cubicBezTo>
                    <a:cubicBezTo>
                      <a:pt x="4" y="22"/>
                      <a:pt x="0" y="45"/>
                      <a:pt x="0" y="70"/>
                    </a:cubicBezTo>
                    <a:cubicBezTo>
                      <a:pt x="0" y="95"/>
                      <a:pt x="4" y="118"/>
                      <a:pt x="12" y="140"/>
                    </a:cubicBezTo>
                    <a:cubicBezTo>
                      <a:pt x="13" y="140"/>
                      <a:pt x="13" y="140"/>
                      <a:pt x="13" y="140"/>
                    </a:cubicBezTo>
                    <a:cubicBezTo>
                      <a:pt x="5" y="118"/>
                      <a:pt x="1" y="95"/>
                      <a:pt x="1" y="70"/>
                    </a:cubicBezTo>
                    <a:cubicBezTo>
                      <a:pt x="1" y="45"/>
                      <a:pt x="5" y="22"/>
                      <a:pt x="13" y="0"/>
                    </a:cubicBezTo>
                    <a:moveTo>
                      <a:pt x="46" y="0"/>
                    </a:moveTo>
                    <a:cubicBezTo>
                      <a:pt x="45" y="0"/>
                      <a:pt x="45" y="0"/>
                      <a:pt x="45" y="0"/>
                    </a:cubicBezTo>
                    <a:cubicBezTo>
                      <a:pt x="35" y="21"/>
                      <a:pt x="30" y="45"/>
                      <a:pt x="30" y="70"/>
                    </a:cubicBezTo>
                    <a:cubicBezTo>
                      <a:pt x="31" y="70"/>
                      <a:pt x="31" y="70"/>
                      <a:pt x="31" y="70"/>
                    </a:cubicBezTo>
                    <a:cubicBezTo>
                      <a:pt x="31" y="45"/>
                      <a:pt x="36" y="21"/>
                      <a:pt x="46" y="0"/>
                    </a:cubicBezTo>
                    <a:moveTo>
                      <a:pt x="61" y="0"/>
                    </a:moveTo>
                    <a:cubicBezTo>
                      <a:pt x="59" y="0"/>
                      <a:pt x="59" y="0"/>
                      <a:pt x="59" y="0"/>
                    </a:cubicBezTo>
                    <a:cubicBezTo>
                      <a:pt x="52" y="15"/>
                      <a:pt x="47" y="31"/>
                      <a:pt x="44" y="49"/>
                    </a:cubicBezTo>
                    <a:cubicBezTo>
                      <a:pt x="39" y="48"/>
                      <a:pt x="39" y="48"/>
                      <a:pt x="39" y="48"/>
                    </a:cubicBezTo>
                    <a:cubicBezTo>
                      <a:pt x="41" y="34"/>
                      <a:pt x="44" y="21"/>
                      <a:pt x="49" y="9"/>
                    </a:cubicBezTo>
                    <a:cubicBezTo>
                      <a:pt x="48" y="8"/>
                      <a:pt x="48" y="8"/>
                      <a:pt x="48" y="8"/>
                    </a:cubicBezTo>
                    <a:cubicBezTo>
                      <a:pt x="48" y="8"/>
                      <a:pt x="48" y="8"/>
                      <a:pt x="48" y="8"/>
                    </a:cubicBezTo>
                    <a:cubicBezTo>
                      <a:pt x="42" y="21"/>
                      <a:pt x="39" y="34"/>
                      <a:pt x="37" y="48"/>
                    </a:cubicBezTo>
                    <a:cubicBezTo>
                      <a:pt x="36" y="47"/>
                      <a:pt x="36" y="47"/>
                      <a:pt x="36" y="47"/>
                    </a:cubicBezTo>
                    <a:cubicBezTo>
                      <a:pt x="34" y="63"/>
                      <a:pt x="34" y="79"/>
                      <a:pt x="37" y="95"/>
                    </a:cubicBezTo>
                    <a:cubicBezTo>
                      <a:pt x="37" y="101"/>
                      <a:pt x="38" y="106"/>
                      <a:pt x="40" y="112"/>
                    </a:cubicBezTo>
                    <a:cubicBezTo>
                      <a:pt x="41" y="111"/>
                      <a:pt x="41" y="111"/>
                      <a:pt x="41" y="111"/>
                    </a:cubicBezTo>
                    <a:cubicBezTo>
                      <a:pt x="44" y="121"/>
                      <a:pt x="47" y="131"/>
                      <a:pt x="51" y="140"/>
                    </a:cubicBezTo>
                    <a:cubicBezTo>
                      <a:pt x="53" y="140"/>
                      <a:pt x="53" y="140"/>
                      <a:pt x="53" y="140"/>
                    </a:cubicBezTo>
                    <a:cubicBezTo>
                      <a:pt x="49" y="131"/>
                      <a:pt x="45" y="121"/>
                      <a:pt x="43" y="111"/>
                    </a:cubicBezTo>
                    <a:cubicBezTo>
                      <a:pt x="48" y="109"/>
                      <a:pt x="48" y="109"/>
                      <a:pt x="48" y="109"/>
                    </a:cubicBezTo>
                    <a:cubicBezTo>
                      <a:pt x="51" y="120"/>
                      <a:pt x="55" y="130"/>
                      <a:pt x="59" y="140"/>
                    </a:cubicBezTo>
                    <a:cubicBezTo>
                      <a:pt x="61" y="140"/>
                      <a:pt x="61" y="140"/>
                      <a:pt x="61" y="140"/>
                    </a:cubicBezTo>
                    <a:cubicBezTo>
                      <a:pt x="56" y="130"/>
                      <a:pt x="52" y="120"/>
                      <a:pt x="49" y="109"/>
                    </a:cubicBezTo>
                    <a:cubicBezTo>
                      <a:pt x="55" y="108"/>
                      <a:pt x="55" y="108"/>
                      <a:pt x="55" y="108"/>
                    </a:cubicBezTo>
                    <a:cubicBezTo>
                      <a:pt x="55" y="108"/>
                      <a:pt x="55" y="108"/>
                      <a:pt x="55" y="108"/>
                    </a:cubicBezTo>
                    <a:cubicBezTo>
                      <a:pt x="56" y="108"/>
                      <a:pt x="56" y="108"/>
                      <a:pt x="56" y="108"/>
                    </a:cubicBezTo>
                    <a:cubicBezTo>
                      <a:pt x="56" y="107"/>
                      <a:pt x="56" y="107"/>
                      <a:pt x="56" y="107"/>
                    </a:cubicBezTo>
                    <a:cubicBezTo>
                      <a:pt x="62" y="106"/>
                      <a:pt x="62" y="106"/>
                      <a:pt x="62" y="106"/>
                    </a:cubicBezTo>
                    <a:cubicBezTo>
                      <a:pt x="60" y="101"/>
                      <a:pt x="59" y="97"/>
                      <a:pt x="59" y="92"/>
                    </a:cubicBezTo>
                    <a:cubicBezTo>
                      <a:pt x="57" y="78"/>
                      <a:pt x="57" y="64"/>
                      <a:pt x="58" y="50"/>
                    </a:cubicBezTo>
                    <a:cubicBezTo>
                      <a:pt x="53" y="50"/>
                      <a:pt x="53" y="50"/>
                      <a:pt x="53" y="50"/>
                    </a:cubicBezTo>
                    <a:cubicBezTo>
                      <a:pt x="53" y="49"/>
                      <a:pt x="53" y="48"/>
                      <a:pt x="53" y="48"/>
                    </a:cubicBezTo>
                    <a:cubicBezTo>
                      <a:pt x="52" y="47"/>
                      <a:pt x="52" y="47"/>
                      <a:pt x="52" y="47"/>
                    </a:cubicBezTo>
                    <a:cubicBezTo>
                      <a:pt x="52" y="48"/>
                      <a:pt x="52" y="49"/>
                      <a:pt x="51" y="50"/>
                    </a:cubicBezTo>
                    <a:cubicBezTo>
                      <a:pt x="46" y="49"/>
                      <a:pt x="46" y="49"/>
                      <a:pt x="46" y="49"/>
                    </a:cubicBezTo>
                    <a:cubicBezTo>
                      <a:pt x="48" y="31"/>
                      <a:pt x="53" y="15"/>
                      <a:pt x="61" y="0"/>
                    </a:cubicBezTo>
                    <a:moveTo>
                      <a:pt x="69" y="0"/>
                    </a:moveTo>
                    <a:cubicBezTo>
                      <a:pt x="69" y="0"/>
                      <a:pt x="69" y="0"/>
                      <a:pt x="69" y="0"/>
                    </a:cubicBezTo>
                    <a:cubicBezTo>
                      <a:pt x="69" y="0"/>
                      <a:pt x="69" y="0"/>
                      <a:pt x="69" y="0"/>
                    </a:cubicBezTo>
                    <a:cubicBezTo>
                      <a:pt x="69" y="0"/>
                      <a:pt x="69" y="0"/>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48166" name="组合 359"/>
          <p:cNvGrpSpPr/>
          <p:nvPr/>
        </p:nvGrpSpPr>
        <p:grpSpPr bwMode="auto">
          <a:xfrm>
            <a:off x="3467100" y="1182688"/>
            <a:ext cx="704850" cy="530225"/>
            <a:chOff x="3327471" y="1296848"/>
            <a:chExt cx="863845" cy="648072"/>
          </a:xfrm>
        </p:grpSpPr>
        <p:grpSp>
          <p:nvGrpSpPr>
            <p:cNvPr id="48188" name="组合 360"/>
            <p:cNvGrpSpPr/>
            <p:nvPr/>
          </p:nvGrpSpPr>
          <p:grpSpPr bwMode="auto">
            <a:xfrm>
              <a:off x="3327471" y="1296848"/>
              <a:ext cx="863845" cy="648072"/>
              <a:chOff x="4599001" y="585478"/>
              <a:chExt cx="863845" cy="648072"/>
            </a:xfrm>
          </p:grpSpPr>
          <p:sp>
            <p:nvSpPr>
              <p:cNvPr id="363" name="矩形 362"/>
              <p:cNvSpPr/>
              <p:nvPr/>
            </p:nvSpPr>
            <p:spPr>
              <a:xfrm>
                <a:off x="4599001" y="585478"/>
                <a:ext cx="863845" cy="648072"/>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4" name="椭圆 363"/>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62" name="Freeform 623"/>
            <p:cNvSpPr>
              <a:spLocks noEditPoints="1"/>
            </p:cNvSpPr>
            <p:nvPr/>
          </p:nvSpPr>
          <p:spPr bwMode="auto">
            <a:xfrm>
              <a:off x="3577410" y="1461283"/>
              <a:ext cx="349764" cy="349764"/>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alpha val="76000"/>
              </a:schemeClr>
            </a:solidFill>
            <a:ln>
              <a:noFill/>
            </a:ln>
            <a:effectLst>
              <a:glow rad="25400">
                <a:srgbClr val="00B0F0">
                  <a:alpha val="18000"/>
                </a:srgbClr>
              </a:glow>
            </a:effectLst>
          </p:spPr>
          <p:txBody>
            <a:bodyPr/>
            <a:lstStyle/>
            <a:p>
              <a:pPr fontAlgn="auto">
                <a:spcBef>
                  <a:spcPts val="0"/>
                </a:spcBef>
                <a:spcAft>
                  <a:spcPts val="0"/>
                </a:spcAft>
                <a:defRPr/>
              </a:pPr>
              <a:endParaRPr lang="zh-CN" altLang="en-US">
                <a:latin typeface="+mn-lt"/>
                <a:ea typeface="+mn-ea"/>
              </a:endParaRPr>
            </a:p>
          </p:txBody>
        </p:sp>
      </p:grpSp>
      <p:grpSp>
        <p:nvGrpSpPr>
          <p:cNvPr id="48167" name="组合 364"/>
          <p:cNvGrpSpPr/>
          <p:nvPr/>
        </p:nvGrpSpPr>
        <p:grpSpPr bwMode="auto">
          <a:xfrm>
            <a:off x="1776413" y="2054225"/>
            <a:ext cx="706437" cy="528638"/>
            <a:chOff x="4599001" y="622573"/>
            <a:chExt cx="863845" cy="648073"/>
          </a:xfrm>
        </p:grpSpPr>
        <p:sp>
          <p:nvSpPr>
            <p:cNvPr id="366" name="矩形 365"/>
            <p:cNvSpPr/>
            <p:nvPr/>
          </p:nvSpPr>
          <p:spPr>
            <a:xfrm>
              <a:off x="4599001" y="622573"/>
              <a:ext cx="863845" cy="648073"/>
            </a:xfrm>
            <a:prstGeom prst="rect">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7" name="椭圆 366"/>
            <p:cNvSpPr/>
            <p:nvPr/>
          </p:nvSpPr>
          <p:spPr>
            <a:xfrm rot="20243190">
              <a:off x="5010405" y="780030"/>
              <a:ext cx="126134" cy="203652"/>
            </a:xfrm>
            <a:prstGeom prst="ellipse">
              <a:avLst/>
            </a:prstGeom>
            <a:solidFill>
              <a:schemeClr val="bg1">
                <a:alpha val="9000"/>
              </a:schemeClr>
            </a:solidFill>
            <a:ln>
              <a:noFill/>
            </a:ln>
            <a:effectLst>
              <a:glow rad="228600">
                <a:schemeClr val="bg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68" name="组合 367"/>
          <p:cNvGrpSpPr/>
          <p:nvPr/>
        </p:nvGrpSpPr>
        <p:grpSpPr>
          <a:xfrm>
            <a:off x="508646" y="1549921"/>
            <a:ext cx="4927450" cy="3463889"/>
            <a:chOff x="1577975" y="520700"/>
            <a:chExt cx="5981700" cy="4057650"/>
          </a:xfrm>
          <a:solidFill>
            <a:schemeClr val="bg1"/>
          </a:solidFill>
          <a:effectLst>
            <a:glow rad="101600">
              <a:srgbClr val="00B0F0">
                <a:alpha val="60000"/>
              </a:srgbClr>
            </a:glow>
          </a:effectLst>
        </p:grpSpPr>
        <p:sp>
          <p:nvSpPr>
            <p:cNvPr id="369" name="Freeform 7"/>
            <p:cNvSpPr/>
            <p:nvPr/>
          </p:nvSpPr>
          <p:spPr bwMode="auto">
            <a:xfrm>
              <a:off x="1577975" y="1825625"/>
              <a:ext cx="5095875" cy="2705100"/>
            </a:xfrm>
            <a:custGeom>
              <a:avLst/>
              <a:gdLst>
                <a:gd name="T0" fmla="*/ 0 w 535"/>
                <a:gd name="T1" fmla="*/ 284 h 284"/>
                <a:gd name="T2" fmla="*/ 67 w 535"/>
                <a:gd name="T3" fmla="*/ 135 h 284"/>
                <a:gd name="T4" fmla="*/ 114 w 535"/>
                <a:gd name="T5" fmla="*/ 82 h 284"/>
                <a:gd name="T6" fmla="*/ 219 w 535"/>
                <a:gd name="T7" fmla="*/ 45 h 284"/>
                <a:gd name="T8" fmla="*/ 345 w 535"/>
                <a:gd name="T9" fmla="*/ 63 h 284"/>
                <a:gd name="T10" fmla="*/ 386 w 535"/>
                <a:gd name="T11" fmla="*/ 63 h 284"/>
                <a:gd name="T12" fmla="*/ 426 w 535"/>
                <a:gd name="T13" fmla="*/ 48 h 284"/>
                <a:gd name="T14" fmla="*/ 459 w 535"/>
                <a:gd name="T15" fmla="*/ 29 h 284"/>
                <a:gd name="T16" fmla="*/ 504 w 535"/>
                <a:gd name="T17" fmla="*/ 21 h 284"/>
                <a:gd name="T18" fmla="*/ 528 w 535"/>
                <a:gd name="T19" fmla="*/ 39 h 284"/>
                <a:gd name="T20" fmla="*/ 491 w 535"/>
                <a:gd name="T21" fmla="*/ 58 h 284"/>
                <a:gd name="T22" fmla="*/ 452 w 535"/>
                <a:gd name="T23" fmla="*/ 94 h 284"/>
                <a:gd name="T24" fmla="*/ 424 w 535"/>
                <a:gd name="T25" fmla="*/ 111 h 284"/>
                <a:gd name="T26" fmla="*/ 401 w 535"/>
                <a:gd name="T27" fmla="*/ 125 h 284"/>
                <a:gd name="T28" fmla="*/ 356 w 535"/>
                <a:gd name="T29" fmla="*/ 154 h 284"/>
                <a:gd name="T30" fmla="*/ 332 w 535"/>
                <a:gd name="T31" fmla="*/ 168 h 284"/>
                <a:gd name="T32" fmla="*/ 354 w 535"/>
                <a:gd name="T33" fmla="*/ 156 h 284"/>
                <a:gd name="T34" fmla="*/ 383 w 535"/>
                <a:gd name="T35" fmla="*/ 141 h 284"/>
                <a:gd name="T36" fmla="*/ 414 w 535"/>
                <a:gd name="T37" fmla="*/ 121 h 284"/>
                <a:gd name="T38" fmla="*/ 469 w 535"/>
                <a:gd name="T39" fmla="*/ 86 h 284"/>
                <a:gd name="T40" fmla="*/ 530 w 535"/>
                <a:gd name="T41" fmla="*/ 46 h 284"/>
                <a:gd name="T42" fmla="*/ 534 w 535"/>
                <a:gd name="T43" fmla="*/ 36 h 284"/>
                <a:gd name="T44" fmla="*/ 522 w 535"/>
                <a:gd name="T45" fmla="*/ 21 h 284"/>
                <a:gd name="T46" fmla="*/ 448 w 535"/>
                <a:gd name="T47" fmla="*/ 27 h 284"/>
                <a:gd name="T48" fmla="*/ 428 w 535"/>
                <a:gd name="T49" fmla="*/ 38 h 284"/>
                <a:gd name="T50" fmla="*/ 404 w 535"/>
                <a:gd name="T51" fmla="*/ 44 h 284"/>
                <a:gd name="T52" fmla="*/ 348 w 535"/>
                <a:gd name="T53" fmla="*/ 54 h 284"/>
                <a:gd name="T54" fmla="*/ 181 w 535"/>
                <a:gd name="T55" fmla="*/ 47 h 284"/>
                <a:gd name="T56" fmla="*/ 110 w 535"/>
                <a:gd name="T57" fmla="*/ 76 h 284"/>
                <a:gd name="T58" fmla="*/ 62 w 535"/>
                <a:gd name="T59" fmla="*/ 133 h 284"/>
                <a:gd name="T60" fmla="*/ 0 w 535"/>
                <a:gd name="T61"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5" h="284">
                  <a:moveTo>
                    <a:pt x="0" y="284"/>
                  </a:moveTo>
                  <a:cubicBezTo>
                    <a:pt x="30" y="266"/>
                    <a:pt x="53" y="193"/>
                    <a:pt x="67" y="135"/>
                  </a:cubicBezTo>
                  <a:cubicBezTo>
                    <a:pt x="72" y="116"/>
                    <a:pt x="78" y="99"/>
                    <a:pt x="114" y="82"/>
                  </a:cubicBezTo>
                  <a:cubicBezTo>
                    <a:pt x="137" y="71"/>
                    <a:pt x="169" y="57"/>
                    <a:pt x="219" y="45"/>
                  </a:cubicBezTo>
                  <a:cubicBezTo>
                    <a:pt x="294" y="33"/>
                    <a:pt x="329" y="57"/>
                    <a:pt x="345" y="63"/>
                  </a:cubicBezTo>
                  <a:cubicBezTo>
                    <a:pt x="361" y="71"/>
                    <a:pt x="373" y="70"/>
                    <a:pt x="386" y="63"/>
                  </a:cubicBezTo>
                  <a:cubicBezTo>
                    <a:pt x="401" y="54"/>
                    <a:pt x="409" y="51"/>
                    <a:pt x="426" y="48"/>
                  </a:cubicBezTo>
                  <a:cubicBezTo>
                    <a:pt x="440" y="45"/>
                    <a:pt x="448" y="38"/>
                    <a:pt x="459" y="29"/>
                  </a:cubicBezTo>
                  <a:cubicBezTo>
                    <a:pt x="477" y="15"/>
                    <a:pt x="494" y="19"/>
                    <a:pt x="504" y="21"/>
                  </a:cubicBezTo>
                  <a:cubicBezTo>
                    <a:pt x="518" y="25"/>
                    <a:pt x="527" y="32"/>
                    <a:pt x="528" y="39"/>
                  </a:cubicBezTo>
                  <a:cubicBezTo>
                    <a:pt x="522" y="44"/>
                    <a:pt x="501" y="52"/>
                    <a:pt x="491" y="58"/>
                  </a:cubicBezTo>
                  <a:cubicBezTo>
                    <a:pt x="475" y="70"/>
                    <a:pt x="465" y="82"/>
                    <a:pt x="452" y="94"/>
                  </a:cubicBezTo>
                  <a:cubicBezTo>
                    <a:pt x="445" y="100"/>
                    <a:pt x="436" y="105"/>
                    <a:pt x="424" y="111"/>
                  </a:cubicBezTo>
                  <a:cubicBezTo>
                    <a:pt x="417" y="115"/>
                    <a:pt x="408" y="119"/>
                    <a:pt x="401" y="125"/>
                  </a:cubicBezTo>
                  <a:cubicBezTo>
                    <a:pt x="386" y="136"/>
                    <a:pt x="371" y="149"/>
                    <a:pt x="356" y="154"/>
                  </a:cubicBezTo>
                  <a:cubicBezTo>
                    <a:pt x="340" y="158"/>
                    <a:pt x="332" y="165"/>
                    <a:pt x="332" y="168"/>
                  </a:cubicBezTo>
                  <a:cubicBezTo>
                    <a:pt x="336" y="164"/>
                    <a:pt x="335" y="162"/>
                    <a:pt x="354" y="156"/>
                  </a:cubicBezTo>
                  <a:cubicBezTo>
                    <a:pt x="371" y="150"/>
                    <a:pt x="369" y="150"/>
                    <a:pt x="383" y="141"/>
                  </a:cubicBezTo>
                  <a:cubicBezTo>
                    <a:pt x="392" y="135"/>
                    <a:pt x="399" y="128"/>
                    <a:pt x="414" y="121"/>
                  </a:cubicBezTo>
                  <a:cubicBezTo>
                    <a:pt x="435" y="112"/>
                    <a:pt x="453" y="102"/>
                    <a:pt x="469" y="86"/>
                  </a:cubicBezTo>
                  <a:cubicBezTo>
                    <a:pt x="489" y="60"/>
                    <a:pt x="525" y="49"/>
                    <a:pt x="530" y="46"/>
                  </a:cubicBezTo>
                  <a:cubicBezTo>
                    <a:pt x="532" y="44"/>
                    <a:pt x="535" y="42"/>
                    <a:pt x="534" y="36"/>
                  </a:cubicBezTo>
                  <a:cubicBezTo>
                    <a:pt x="533" y="32"/>
                    <a:pt x="529" y="25"/>
                    <a:pt x="522" y="21"/>
                  </a:cubicBezTo>
                  <a:cubicBezTo>
                    <a:pt x="509" y="15"/>
                    <a:pt x="483" y="0"/>
                    <a:pt x="448" y="27"/>
                  </a:cubicBezTo>
                  <a:cubicBezTo>
                    <a:pt x="442" y="32"/>
                    <a:pt x="436" y="35"/>
                    <a:pt x="428" y="38"/>
                  </a:cubicBezTo>
                  <a:cubicBezTo>
                    <a:pt x="420" y="40"/>
                    <a:pt x="411" y="42"/>
                    <a:pt x="404" y="44"/>
                  </a:cubicBezTo>
                  <a:cubicBezTo>
                    <a:pt x="370" y="62"/>
                    <a:pt x="367" y="61"/>
                    <a:pt x="348" y="54"/>
                  </a:cubicBezTo>
                  <a:cubicBezTo>
                    <a:pt x="328" y="45"/>
                    <a:pt x="272" y="15"/>
                    <a:pt x="181" y="47"/>
                  </a:cubicBezTo>
                  <a:cubicBezTo>
                    <a:pt x="154" y="56"/>
                    <a:pt x="131" y="65"/>
                    <a:pt x="110" y="76"/>
                  </a:cubicBezTo>
                  <a:cubicBezTo>
                    <a:pt x="67" y="99"/>
                    <a:pt x="67" y="116"/>
                    <a:pt x="62" y="133"/>
                  </a:cubicBezTo>
                  <a:cubicBezTo>
                    <a:pt x="55" y="155"/>
                    <a:pt x="43" y="249"/>
                    <a:pt x="0" y="2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0" name="Freeform 8"/>
            <p:cNvSpPr/>
            <p:nvPr/>
          </p:nvSpPr>
          <p:spPr bwMode="auto">
            <a:xfrm>
              <a:off x="6226175" y="1111250"/>
              <a:ext cx="476250" cy="857250"/>
            </a:xfrm>
            <a:custGeom>
              <a:avLst/>
              <a:gdLst>
                <a:gd name="T0" fmla="*/ 21 w 50"/>
                <a:gd name="T1" fmla="*/ 90 h 90"/>
                <a:gd name="T2" fmla="*/ 20 w 50"/>
                <a:gd name="T3" fmla="*/ 77 h 90"/>
                <a:gd name="T4" fmla="*/ 6 w 50"/>
                <a:gd name="T5" fmla="*/ 45 h 90"/>
                <a:gd name="T6" fmla="*/ 29 w 50"/>
                <a:gd name="T7" fmla="*/ 0 h 90"/>
                <a:gd name="T8" fmla="*/ 33 w 50"/>
                <a:gd name="T9" fmla="*/ 6 h 90"/>
                <a:gd name="T10" fmla="*/ 34 w 50"/>
                <a:gd name="T11" fmla="*/ 5 h 90"/>
                <a:gd name="T12" fmla="*/ 50 w 50"/>
                <a:gd name="T13" fmla="*/ 44 h 90"/>
                <a:gd name="T14" fmla="*/ 27 w 50"/>
                <a:gd name="T15" fmla="*/ 10 h 90"/>
                <a:gd name="T16" fmla="*/ 16 w 50"/>
                <a:gd name="T17" fmla="*/ 48 h 90"/>
                <a:gd name="T18" fmla="*/ 22 w 50"/>
                <a:gd name="T19" fmla="*/ 71 h 90"/>
                <a:gd name="T20" fmla="*/ 21 w 50"/>
                <a:gd name="T2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0">
                  <a:moveTo>
                    <a:pt x="21" y="90"/>
                  </a:moveTo>
                  <a:cubicBezTo>
                    <a:pt x="21" y="86"/>
                    <a:pt x="20" y="79"/>
                    <a:pt x="20" y="77"/>
                  </a:cubicBezTo>
                  <a:cubicBezTo>
                    <a:pt x="16" y="66"/>
                    <a:pt x="9" y="54"/>
                    <a:pt x="6" y="45"/>
                  </a:cubicBezTo>
                  <a:cubicBezTo>
                    <a:pt x="0" y="21"/>
                    <a:pt x="11" y="8"/>
                    <a:pt x="29" y="0"/>
                  </a:cubicBezTo>
                  <a:cubicBezTo>
                    <a:pt x="30" y="2"/>
                    <a:pt x="31" y="4"/>
                    <a:pt x="33" y="6"/>
                  </a:cubicBezTo>
                  <a:cubicBezTo>
                    <a:pt x="33" y="6"/>
                    <a:pt x="34" y="5"/>
                    <a:pt x="34" y="5"/>
                  </a:cubicBezTo>
                  <a:cubicBezTo>
                    <a:pt x="39" y="18"/>
                    <a:pt x="50" y="42"/>
                    <a:pt x="50" y="44"/>
                  </a:cubicBezTo>
                  <a:cubicBezTo>
                    <a:pt x="42" y="33"/>
                    <a:pt x="34" y="23"/>
                    <a:pt x="27" y="10"/>
                  </a:cubicBezTo>
                  <a:cubicBezTo>
                    <a:pt x="12" y="20"/>
                    <a:pt x="12" y="34"/>
                    <a:pt x="16" y="48"/>
                  </a:cubicBezTo>
                  <a:cubicBezTo>
                    <a:pt x="18" y="56"/>
                    <a:pt x="20" y="63"/>
                    <a:pt x="22" y="71"/>
                  </a:cubicBezTo>
                  <a:cubicBezTo>
                    <a:pt x="23" y="78"/>
                    <a:pt x="21" y="84"/>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1" name="Freeform 9"/>
            <p:cNvSpPr/>
            <p:nvPr/>
          </p:nvSpPr>
          <p:spPr bwMode="auto">
            <a:xfrm>
              <a:off x="6502400" y="520700"/>
              <a:ext cx="885825" cy="1466850"/>
            </a:xfrm>
            <a:custGeom>
              <a:avLst/>
              <a:gdLst>
                <a:gd name="T0" fmla="*/ 0 w 93"/>
                <a:gd name="T1" fmla="*/ 154 h 154"/>
                <a:gd name="T2" fmla="*/ 6 w 93"/>
                <a:gd name="T3" fmla="*/ 135 h 154"/>
                <a:gd name="T4" fmla="*/ 32 w 93"/>
                <a:gd name="T5" fmla="*/ 50 h 154"/>
                <a:gd name="T6" fmla="*/ 93 w 93"/>
                <a:gd name="T7" fmla="*/ 6 h 154"/>
                <a:gd name="T8" fmla="*/ 85 w 93"/>
                <a:gd name="T9" fmla="*/ 37 h 154"/>
                <a:gd name="T10" fmla="*/ 87 w 93"/>
                <a:gd name="T11" fmla="*/ 9 h 154"/>
                <a:gd name="T12" fmla="*/ 40 w 93"/>
                <a:gd name="T13" fmla="*/ 57 h 154"/>
                <a:gd name="T14" fmla="*/ 14 w 93"/>
                <a:gd name="T15" fmla="*/ 129 h 154"/>
                <a:gd name="T16" fmla="*/ 0 w 93"/>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54">
                  <a:moveTo>
                    <a:pt x="0" y="154"/>
                  </a:moveTo>
                  <a:cubicBezTo>
                    <a:pt x="0" y="149"/>
                    <a:pt x="1" y="143"/>
                    <a:pt x="6" y="135"/>
                  </a:cubicBezTo>
                  <a:cubicBezTo>
                    <a:pt x="18" y="118"/>
                    <a:pt x="28" y="94"/>
                    <a:pt x="32" y="50"/>
                  </a:cubicBezTo>
                  <a:cubicBezTo>
                    <a:pt x="38" y="11"/>
                    <a:pt x="76" y="0"/>
                    <a:pt x="93" y="6"/>
                  </a:cubicBezTo>
                  <a:cubicBezTo>
                    <a:pt x="89" y="16"/>
                    <a:pt x="86" y="27"/>
                    <a:pt x="85" y="37"/>
                  </a:cubicBezTo>
                  <a:cubicBezTo>
                    <a:pt x="84" y="29"/>
                    <a:pt x="85" y="19"/>
                    <a:pt x="87" y="9"/>
                  </a:cubicBezTo>
                  <a:cubicBezTo>
                    <a:pt x="62" y="12"/>
                    <a:pt x="44" y="25"/>
                    <a:pt x="40" y="57"/>
                  </a:cubicBezTo>
                  <a:cubicBezTo>
                    <a:pt x="37" y="82"/>
                    <a:pt x="31" y="110"/>
                    <a:pt x="14" y="129"/>
                  </a:cubicBezTo>
                  <a:cubicBezTo>
                    <a:pt x="5" y="139"/>
                    <a:pt x="1" y="148"/>
                    <a:pt x="0"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sp>
          <p:nvSpPr>
            <p:cNvPr id="372" name="Freeform 10"/>
            <p:cNvSpPr/>
            <p:nvPr/>
          </p:nvSpPr>
          <p:spPr bwMode="auto">
            <a:xfrm>
              <a:off x="3006725" y="882650"/>
              <a:ext cx="4552950" cy="3695700"/>
            </a:xfrm>
            <a:custGeom>
              <a:avLst/>
              <a:gdLst>
                <a:gd name="T0" fmla="*/ 372 w 478"/>
                <a:gd name="T1" fmla="*/ 118 h 388"/>
                <a:gd name="T2" fmla="*/ 396 w 478"/>
                <a:gd name="T3" fmla="*/ 80 h 388"/>
                <a:gd name="T4" fmla="*/ 469 w 478"/>
                <a:gd name="T5" fmla="*/ 12 h 388"/>
                <a:gd name="T6" fmla="*/ 416 w 478"/>
                <a:gd name="T7" fmla="*/ 126 h 388"/>
                <a:gd name="T8" fmla="*/ 373 w 478"/>
                <a:gd name="T9" fmla="*/ 187 h 388"/>
                <a:gd name="T10" fmla="*/ 314 w 478"/>
                <a:gd name="T11" fmla="*/ 228 h 388"/>
                <a:gd name="T12" fmla="*/ 244 w 478"/>
                <a:gd name="T13" fmla="*/ 270 h 388"/>
                <a:gd name="T14" fmla="*/ 208 w 478"/>
                <a:gd name="T15" fmla="*/ 270 h 388"/>
                <a:gd name="T16" fmla="*/ 84 w 478"/>
                <a:gd name="T17" fmla="*/ 288 h 388"/>
                <a:gd name="T18" fmla="*/ 20 w 478"/>
                <a:gd name="T19" fmla="*/ 341 h 388"/>
                <a:gd name="T20" fmla="*/ 0 w 478"/>
                <a:gd name="T21" fmla="*/ 388 h 388"/>
                <a:gd name="T22" fmla="*/ 38 w 478"/>
                <a:gd name="T23" fmla="*/ 319 h 388"/>
                <a:gd name="T24" fmla="*/ 89 w 478"/>
                <a:gd name="T25" fmla="*/ 293 h 388"/>
                <a:gd name="T26" fmla="*/ 209 w 478"/>
                <a:gd name="T27" fmla="*/ 279 h 388"/>
                <a:gd name="T28" fmla="*/ 316 w 478"/>
                <a:gd name="T29" fmla="*/ 237 h 388"/>
                <a:gd name="T30" fmla="*/ 388 w 478"/>
                <a:gd name="T31" fmla="*/ 189 h 388"/>
                <a:gd name="T32" fmla="*/ 418 w 478"/>
                <a:gd name="T33" fmla="*/ 149 h 388"/>
                <a:gd name="T34" fmla="*/ 478 w 478"/>
                <a:gd name="T35" fmla="*/ 10 h 388"/>
                <a:gd name="T36" fmla="*/ 419 w 478"/>
                <a:gd name="T37" fmla="*/ 24 h 388"/>
                <a:gd name="T38" fmla="*/ 403 w 478"/>
                <a:gd name="T39" fmla="*/ 53 h 388"/>
                <a:gd name="T40" fmla="*/ 372 w 478"/>
                <a:gd name="T41" fmla="*/ 11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388">
                  <a:moveTo>
                    <a:pt x="372" y="118"/>
                  </a:moveTo>
                  <a:cubicBezTo>
                    <a:pt x="380" y="106"/>
                    <a:pt x="389" y="96"/>
                    <a:pt x="396" y="80"/>
                  </a:cubicBezTo>
                  <a:cubicBezTo>
                    <a:pt x="419" y="22"/>
                    <a:pt x="432" y="6"/>
                    <a:pt x="469" y="12"/>
                  </a:cubicBezTo>
                  <a:cubicBezTo>
                    <a:pt x="446" y="48"/>
                    <a:pt x="429" y="84"/>
                    <a:pt x="416" y="126"/>
                  </a:cubicBezTo>
                  <a:cubicBezTo>
                    <a:pt x="409" y="157"/>
                    <a:pt x="393" y="176"/>
                    <a:pt x="373" y="187"/>
                  </a:cubicBezTo>
                  <a:cubicBezTo>
                    <a:pt x="351" y="199"/>
                    <a:pt x="331" y="214"/>
                    <a:pt x="314" y="228"/>
                  </a:cubicBezTo>
                  <a:cubicBezTo>
                    <a:pt x="280" y="266"/>
                    <a:pt x="272" y="271"/>
                    <a:pt x="244" y="270"/>
                  </a:cubicBezTo>
                  <a:cubicBezTo>
                    <a:pt x="232" y="270"/>
                    <a:pt x="220" y="270"/>
                    <a:pt x="208" y="270"/>
                  </a:cubicBezTo>
                  <a:cubicBezTo>
                    <a:pt x="167" y="276"/>
                    <a:pt x="126" y="282"/>
                    <a:pt x="84" y="288"/>
                  </a:cubicBezTo>
                  <a:cubicBezTo>
                    <a:pt x="38" y="296"/>
                    <a:pt x="29" y="326"/>
                    <a:pt x="20" y="341"/>
                  </a:cubicBezTo>
                  <a:cubicBezTo>
                    <a:pt x="11" y="358"/>
                    <a:pt x="5" y="374"/>
                    <a:pt x="0" y="388"/>
                  </a:cubicBezTo>
                  <a:cubicBezTo>
                    <a:pt x="10" y="366"/>
                    <a:pt x="19" y="343"/>
                    <a:pt x="38" y="319"/>
                  </a:cubicBezTo>
                  <a:cubicBezTo>
                    <a:pt x="54" y="298"/>
                    <a:pt x="71" y="296"/>
                    <a:pt x="89" y="293"/>
                  </a:cubicBezTo>
                  <a:cubicBezTo>
                    <a:pt x="129" y="288"/>
                    <a:pt x="169" y="284"/>
                    <a:pt x="209" y="279"/>
                  </a:cubicBezTo>
                  <a:cubicBezTo>
                    <a:pt x="259" y="277"/>
                    <a:pt x="280" y="288"/>
                    <a:pt x="316" y="237"/>
                  </a:cubicBezTo>
                  <a:cubicBezTo>
                    <a:pt x="339" y="221"/>
                    <a:pt x="362" y="203"/>
                    <a:pt x="388" y="189"/>
                  </a:cubicBezTo>
                  <a:cubicBezTo>
                    <a:pt x="400" y="180"/>
                    <a:pt x="412" y="171"/>
                    <a:pt x="418" y="149"/>
                  </a:cubicBezTo>
                  <a:cubicBezTo>
                    <a:pt x="431" y="115"/>
                    <a:pt x="437" y="80"/>
                    <a:pt x="478" y="10"/>
                  </a:cubicBezTo>
                  <a:cubicBezTo>
                    <a:pt x="466" y="0"/>
                    <a:pt x="437" y="4"/>
                    <a:pt x="419" y="24"/>
                  </a:cubicBezTo>
                  <a:cubicBezTo>
                    <a:pt x="414" y="29"/>
                    <a:pt x="407" y="39"/>
                    <a:pt x="403" y="53"/>
                  </a:cubicBezTo>
                  <a:cubicBezTo>
                    <a:pt x="393" y="90"/>
                    <a:pt x="383" y="99"/>
                    <a:pt x="372"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sp>
        <p:nvSpPr>
          <p:cNvPr id="373" name="椭圆 372"/>
          <p:cNvSpPr/>
          <p:nvPr/>
        </p:nvSpPr>
        <p:spPr>
          <a:xfrm flipV="1">
            <a:off x="5192940" y="3450001"/>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flipV="1">
            <a:off x="5138435" y="3089961"/>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 name="TextBox 63"/>
          <p:cNvSpPr txBox="1">
            <a:spLocks noChangeArrowheads="1"/>
          </p:cNvSpPr>
          <p:nvPr/>
        </p:nvSpPr>
        <p:spPr bwMode="auto">
          <a:xfrm>
            <a:off x="4788024" y="2499742"/>
            <a:ext cx="3959225" cy="64770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3600" b="1" spc="300">
                <a:ln w="17780"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defRPr>
            </a:lvl1pPr>
          </a:lstStyle>
          <a:p>
            <a:pPr fontAlgn="auto">
              <a:spcBef>
                <a:spcPts val="0"/>
              </a:spcBef>
              <a:spcAft>
                <a:spcPts val="0"/>
              </a:spcAft>
              <a:defRPr/>
            </a:pPr>
            <a:r>
              <a:rPr lang="zh-CN" altLang="en-US" dirty="0">
                <a:ln w="6350" cmpd="sng">
                  <a:solidFill>
                    <a:srgbClr val="FFFFFF"/>
                  </a:solidFill>
                  <a:prstDash val="solid"/>
                  <a:miter lim="800000"/>
                </a:ln>
                <a:latin typeface="微软雅黑" panose="020B0503020204020204" pitchFamily="34" charset="-122"/>
                <a:ea typeface="微软雅黑" panose="020B0503020204020204" pitchFamily="34" charset="-122"/>
              </a:rPr>
              <a:t>谢谢观看！</a:t>
            </a:r>
            <a:endParaRPr lang="zh-CN" altLang="en-US" dirty="0">
              <a:ln w="6350" cmpd="sng">
                <a:solidFill>
                  <a:srgbClr val="FFFFFF"/>
                </a:solidFill>
                <a:prstDash val="solid"/>
                <a:miter lim="800000"/>
              </a:ln>
              <a:latin typeface="微软雅黑" panose="020B0503020204020204" pitchFamily="34" charset="-122"/>
              <a:ea typeface="微软雅黑" panose="020B0503020204020204" pitchFamily="34" charset="-122"/>
            </a:endParaRPr>
          </a:p>
        </p:txBody>
      </p:sp>
      <p:grpSp>
        <p:nvGrpSpPr>
          <p:cNvPr id="123" name="组合 122"/>
          <p:cNvGrpSpPr/>
          <p:nvPr/>
        </p:nvGrpSpPr>
        <p:grpSpPr bwMode="auto">
          <a:xfrm>
            <a:off x="5467350" y="3181350"/>
            <a:ext cx="2303463" cy="368300"/>
            <a:chOff x="5436828" y="2203825"/>
            <a:chExt cx="2303524" cy="368715"/>
          </a:xfrm>
        </p:grpSpPr>
        <p:sp>
          <p:nvSpPr>
            <p:cNvPr id="124" name="矩形 3"/>
            <p:cNvSpPr/>
            <p:nvPr/>
          </p:nvSpPr>
          <p:spPr>
            <a:xfrm flipV="1">
              <a:off x="5436828" y="2203825"/>
              <a:ext cx="2303524" cy="368715"/>
            </a:xfrm>
            <a:custGeom>
              <a:avLst/>
              <a:gdLst/>
              <a:ahLst/>
              <a:cxnLst/>
              <a:rect l="l" t="t" r="r" b="b"/>
              <a:pathLst>
                <a:path w="3312368" h="502853">
                  <a:moveTo>
                    <a:pt x="0" y="0"/>
                  </a:moveTo>
                  <a:lnTo>
                    <a:pt x="3312368" y="0"/>
                  </a:lnTo>
                  <a:lnTo>
                    <a:pt x="3312368" y="502853"/>
                  </a:lnTo>
                  <a:lnTo>
                    <a:pt x="147662" y="502853"/>
                  </a:lnTo>
                  <a:lnTo>
                    <a:pt x="0" y="355191"/>
                  </a:lnTo>
                  <a:close/>
                </a:path>
              </a:pathLst>
            </a:custGeom>
            <a:noFill/>
            <a:ln w="3175">
              <a:solidFill>
                <a:schemeClr val="bg1"/>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48000"/>
                  </a:schemeClr>
                </a:solidFill>
              </a:endParaRPr>
            </a:p>
          </p:txBody>
        </p:sp>
        <p:sp>
          <p:nvSpPr>
            <p:cNvPr id="125" name="TextBox 22"/>
            <p:cNvSpPr txBox="1">
              <a:spLocks noChangeArrowheads="1"/>
            </p:cNvSpPr>
            <p:nvPr/>
          </p:nvSpPr>
          <p:spPr bwMode="auto">
            <a:xfrm>
              <a:off x="5472613" y="2214146"/>
              <a:ext cx="2123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69850" h="38100" prst="cross"/>
              </a:sp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fontAlgn="auto">
                <a:spcBef>
                  <a:spcPts val="0"/>
                </a:spcBef>
                <a:spcAft>
                  <a:spcPts val="0"/>
                </a:spcAft>
                <a:defRPr/>
              </a:pPr>
              <a:r>
                <a:rPr lang="en-US" altLang="zh-CN" sz="1600" b="1" spc="300" dirty="0">
                  <a:solidFill>
                    <a:schemeClr val="bg1"/>
                  </a:solidFill>
                  <a:latin typeface="微软雅黑" panose="020B0503020204020204" pitchFamily="34" charset="-122"/>
                  <a:ea typeface="微软雅黑" panose="020B0503020204020204" pitchFamily="34" charset="-122"/>
                </a:rPr>
                <a:t>THANK  YOU !</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arn(outVertical)">
                                      <p:cBhvr>
                                        <p:cTn id="7" dur="300"/>
                                        <p:tgtEl>
                                          <p:spTgt spid="122"/>
                                        </p:tgtEl>
                                      </p:cBhvr>
                                    </p:animEffect>
                                  </p:childTnLst>
                                </p:cTn>
                              </p:par>
                              <p:par>
                                <p:cTn id="8" presetID="16" presetClass="entr" presetSubtype="37" fill="hold" nodeType="withEffect">
                                  <p:stCondLst>
                                    <p:cond delay="200"/>
                                  </p:stCondLst>
                                  <p:childTnLst>
                                    <p:set>
                                      <p:cBhvr>
                                        <p:cTn id="9" dur="1" fill="hold">
                                          <p:stCondLst>
                                            <p:cond delay="0"/>
                                          </p:stCondLst>
                                        </p:cTn>
                                        <p:tgtEl>
                                          <p:spTgt spid="123"/>
                                        </p:tgtEl>
                                        <p:attrNameLst>
                                          <p:attrName>style.visibility</p:attrName>
                                        </p:attrNameLst>
                                      </p:cBhvr>
                                      <p:to>
                                        <p:strVal val="visible"/>
                                      </p:to>
                                    </p:set>
                                    <p:animEffect transition="in" filter="barn(outVertical)">
                                      <p:cBhvr>
                                        <p:cTn id="10" dur="3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46"/>
          <p:cNvGrpSpPr/>
          <p:nvPr/>
        </p:nvGrpSpPr>
        <p:grpSpPr bwMode="auto">
          <a:xfrm>
            <a:off x="3175" y="249238"/>
            <a:ext cx="9140825" cy="339725"/>
            <a:chOff x="2964" y="249810"/>
            <a:chExt cx="9141036" cy="338554"/>
          </a:xfrm>
        </p:grpSpPr>
        <p:grpSp>
          <p:nvGrpSpPr>
            <p:cNvPr id="20536" name="组合 96"/>
            <p:cNvGrpSpPr/>
            <p:nvPr/>
          </p:nvGrpSpPr>
          <p:grpSpPr bwMode="auto">
            <a:xfrm>
              <a:off x="2339752" y="504137"/>
              <a:ext cx="503104" cy="51389"/>
              <a:chOff x="1548140" y="486364"/>
              <a:chExt cx="503104" cy="51389"/>
            </a:xfrm>
          </p:grpSpPr>
          <p:cxnSp>
            <p:nvCxnSpPr>
              <p:cNvPr id="98" name="直接连接符 97"/>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0537" name="组合 127"/>
            <p:cNvGrpSpPr/>
            <p:nvPr/>
          </p:nvGrpSpPr>
          <p:grpSpPr bwMode="auto">
            <a:xfrm>
              <a:off x="2964" y="304971"/>
              <a:ext cx="255431" cy="278159"/>
              <a:chOff x="1619671" y="483518"/>
              <a:chExt cx="255431" cy="278159"/>
            </a:xfrm>
          </p:grpSpPr>
          <p:sp>
            <p:nvSpPr>
              <p:cNvPr id="129" name="矩形 128"/>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0" name="等腰三角形 129"/>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131" name="矩形 130"/>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32" name="直接连接符 131"/>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0540" name="组合 2"/>
            <p:cNvGrpSpPr/>
            <p:nvPr/>
          </p:nvGrpSpPr>
          <p:grpSpPr bwMode="auto">
            <a:xfrm>
              <a:off x="283270" y="249810"/>
              <a:ext cx="2470458" cy="338554"/>
              <a:chOff x="3508896" y="662864"/>
              <a:chExt cx="2470458" cy="338554"/>
            </a:xfrm>
          </p:grpSpPr>
          <p:sp>
            <p:nvSpPr>
              <p:cNvPr id="20541" name="TextBox 40"/>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公司概况</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0542" name="组合 1"/>
              <p:cNvGrpSpPr/>
              <p:nvPr/>
            </p:nvGrpSpPr>
            <p:grpSpPr bwMode="auto">
              <a:xfrm>
                <a:off x="4540250" y="752782"/>
                <a:ext cx="1439104" cy="241198"/>
                <a:chOff x="4540250" y="752782"/>
                <a:chExt cx="1439104" cy="241198"/>
              </a:xfrm>
            </p:grpSpPr>
            <p:sp>
              <p:nvSpPr>
                <p:cNvPr id="20543" name="TextBox 41"/>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Company Profile</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46" name="直接连接符 45"/>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39" name="组合 138"/>
          <p:cNvGrpSpPr/>
          <p:nvPr/>
        </p:nvGrpSpPr>
        <p:grpSpPr bwMode="auto">
          <a:xfrm>
            <a:off x="0" y="2479675"/>
            <a:ext cx="9042400" cy="295275"/>
            <a:chOff x="0" y="2464843"/>
            <a:chExt cx="9042400" cy="295405"/>
          </a:xfrm>
        </p:grpSpPr>
        <p:grpSp>
          <p:nvGrpSpPr>
            <p:cNvPr id="20529" name="组合 99"/>
            <p:cNvGrpSpPr/>
            <p:nvPr/>
          </p:nvGrpSpPr>
          <p:grpSpPr bwMode="auto">
            <a:xfrm>
              <a:off x="0" y="2464843"/>
              <a:ext cx="9042400" cy="295405"/>
              <a:chOff x="0" y="2540556"/>
              <a:chExt cx="9042400" cy="339208"/>
            </a:xfrm>
          </p:grpSpPr>
          <p:sp>
            <p:nvSpPr>
              <p:cNvPr id="144" name="矩形 40"/>
              <p:cNvSpPr/>
              <p:nvPr/>
            </p:nvSpPr>
            <p:spPr>
              <a:xfrm>
                <a:off x="0" y="2540556"/>
                <a:ext cx="1403350" cy="308206"/>
              </a:xfrm>
              <a:custGeom>
                <a:avLst/>
                <a:gdLst/>
                <a:ahLst/>
                <a:cxnLst/>
                <a:rect l="l" t="t" r="r" b="b"/>
                <a:pathLst>
                  <a:path w="1548969" h="483771">
                    <a:moveTo>
                      <a:pt x="0" y="0"/>
                    </a:moveTo>
                    <a:lnTo>
                      <a:pt x="1243429" y="0"/>
                    </a:lnTo>
                    <a:lnTo>
                      <a:pt x="1548969" y="483771"/>
                    </a:lnTo>
                    <a:lnTo>
                      <a:pt x="0" y="483771"/>
                    </a:lnTo>
                    <a:close/>
                  </a:path>
                </a:pathLst>
              </a:cu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45" name="Text Box 102"/>
              <p:cNvSpPr txBox="1">
                <a:spLocks noChangeArrowheads="1"/>
              </p:cNvSpPr>
              <p:nvPr/>
            </p:nvSpPr>
            <p:spPr bwMode="gray">
              <a:xfrm>
                <a:off x="314325" y="2562440"/>
                <a:ext cx="1157288" cy="31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fontAlgn="auto">
                  <a:spcBef>
                    <a:spcPts val="0"/>
                  </a:spcBef>
                  <a:spcAft>
                    <a:spcPts val="0"/>
                  </a:spcAft>
                  <a:buSzPct val="120000"/>
                  <a:defRPr/>
                </a:pPr>
                <a:r>
                  <a:rPr lang="zh-CN" altLang="en-US" sz="12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发展历程</a:t>
                </a:r>
                <a:endParaRPr lang="zh-CN" altLang="en-US" sz="12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6" name="直接连接符 145"/>
              <p:cNvCxnSpPr/>
              <p:nvPr/>
            </p:nvCxnSpPr>
            <p:spPr>
              <a:xfrm>
                <a:off x="0" y="2870646"/>
                <a:ext cx="9042400" cy="0"/>
              </a:xfrm>
              <a:prstGeom prst="line">
                <a:avLst/>
              </a:prstGeom>
              <a:ln w="38100">
                <a:solidFill>
                  <a:srgbClr val="0070C0">
                    <a:alpha val="80000"/>
                  </a:srgb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530" name="组合 100"/>
            <p:cNvGrpSpPr/>
            <p:nvPr/>
          </p:nvGrpSpPr>
          <p:grpSpPr bwMode="auto">
            <a:xfrm>
              <a:off x="155082" y="2552952"/>
              <a:ext cx="193342" cy="135934"/>
              <a:chOff x="7389935" y="280845"/>
              <a:chExt cx="193342" cy="135934"/>
            </a:xfrm>
          </p:grpSpPr>
          <p:sp>
            <p:nvSpPr>
              <p:cNvPr id="142" name="燕尾形 141"/>
              <p:cNvSpPr/>
              <p:nvPr/>
            </p:nvSpPr>
            <p:spPr>
              <a:xfrm>
                <a:off x="7484091" y="280088"/>
                <a:ext cx="98425" cy="13658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black"/>
                  </a:solidFill>
                </a:endParaRPr>
              </a:p>
            </p:txBody>
          </p:sp>
          <p:sp>
            <p:nvSpPr>
              <p:cNvPr id="143" name="燕尾形 142"/>
              <p:cNvSpPr/>
              <p:nvPr/>
            </p:nvSpPr>
            <p:spPr>
              <a:xfrm>
                <a:off x="7390428" y="280088"/>
                <a:ext cx="98425" cy="13658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black"/>
                  </a:solidFill>
                </a:endParaRPr>
              </a:p>
            </p:txBody>
          </p:sp>
        </p:grpSp>
      </p:grpSp>
      <p:sp>
        <p:nvSpPr>
          <p:cNvPr id="147" name="TextBox 107"/>
          <p:cNvSpPr txBox="1">
            <a:spLocks noChangeArrowheads="1"/>
          </p:cNvSpPr>
          <p:nvPr/>
        </p:nvSpPr>
        <p:spPr bwMode="auto">
          <a:xfrm>
            <a:off x="3105150" y="2376488"/>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000000"/>
                </a:solidFill>
                <a:latin typeface="微软雅黑" panose="020B0503020204020204" pitchFamily="34" charset="-122"/>
                <a:ea typeface="微软雅黑" panose="020B0503020204020204" pitchFamily="34" charset="-122"/>
              </a:rPr>
              <a:t>2007</a:t>
            </a:r>
            <a:r>
              <a:rPr lang="zh-CN" altLang="en-US" sz="1400" b="1">
                <a:solidFill>
                  <a:srgbClr val="000000"/>
                </a:solidFill>
                <a:latin typeface="微软雅黑" panose="020B0503020204020204" pitchFamily="34" charset="-122"/>
                <a:ea typeface="微软雅黑" panose="020B0503020204020204" pitchFamily="34" charset="-122"/>
              </a:rPr>
              <a:t>年</a:t>
            </a:r>
            <a:r>
              <a:rPr lang="en-US" altLang="zh-CN" sz="1400" b="1">
                <a:solidFill>
                  <a:srgbClr val="000000"/>
                </a:solidFill>
                <a:latin typeface="微软雅黑" panose="020B0503020204020204" pitchFamily="34" charset="-122"/>
                <a:ea typeface="微软雅黑" panose="020B0503020204020204" pitchFamily="34" charset="-122"/>
              </a:rPr>
              <a:t>10</a:t>
            </a:r>
            <a:r>
              <a:rPr lang="zh-CN" altLang="en-US" sz="1400" b="1">
                <a:solidFill>
                  <a:srgbClr val="000000"/>
                </a:solidFill>
                <a:latin typeface="微软雅黑" panose="020B0503020204020204" pitchFamily="34" charset="-122"/>
                <a:ea typeface="微软雅黑" panose="020B0503020204020204" pitchFamily="34" charset="-122"/>
              </a:rPr>
              <a:t>月</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8" name="TextBox 108"/>
          <p:cNvSpPr txBox="1">
            <a:spLocks noChangeArrowheads="1"/>
          </p:cNvSpPr>
          <p:nvPr/>
        </p:nvSpPr>
        <p:spPr bwMode="auto">
          <a:xfrm>
            <a:off x="5881688" y="2355850"/>
            <a:ext cx="1096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000000"/>
                </a:solidFill>
                <a:latin typeface="微软雅黑" panose="020B0503020204020204" pitchFamily="34" charset="-122"/>
                <a:ea typeface="微软雅黑" panose="020B0503020204020204" pitchFamily="34" charset="-122"/>
              </a:rPr>
              <a:t>2009</a:t>
            </a:r>
            <a:r>
              <a:rPr lang="zh-CN" altLang="en-US" sz="1400" b="1">
                <a:solidFill>
                  <a:srgbClr val="000000"/>
                </a:solidFill>
                <a:latin typeface="微软雅黑" panose="020B0503020204020204" pitchFamily="34" charset="-122"/>
                <a:ea typeface="微软雅黑" panose="020B0503020204020204" pitchFamily="34" charset="-122"/>
              </a:rPr>
              <a:t>年</a:t>
            </a:r>
            <a:r>
              <a:rPr lang="en-US" altLang="zh-CN" sz="1400" b="1">
                <a:solidFill>
                  <a:srgbClr val="000000"/>
                </a:solidFill>
                <a:latin typeface="微软雅黑" panose="020B0503020204020204" pitchFamily="34" charset="-122"/>
                <a:ea typeface="微软雅黑" panose="020B0503020204020204" pitchFamily="34" charset="-122"/>
              </a:rPr>
              <a:t>5</a:t>
            </a:r>
            <a:r>
              <a:rPr lang="zh-CN" altLang="en-US" sz="1400" b="1">
                <a:solidFill>
                  <a:srgbClr val="000000"/>
                </a:solidFill>
                <a:latin typeface="微软雅黑" panose="020B0503020204020204" pitchFamily="34" charset="-122"/>
                <a:ea typeface="微软雅黑" panose="020B0503020204020204" pitchFamily="34" charset="-122"/>
              </a:rPr>
              <a:t>月</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9" name="TextBox 109"/>
          <p:cNvSpPr txBox="1">
            <a:spLocks noChangeArrowheads="1"/>
          </p:cNvSpPr>
          <p:nvPr/>
        </p:nvSpPr>
        <p:spPr bwMode="auto">
          <a:xfrm>
            <a:off x="7192963" y="2838450"/>
            <a:ext cx="1096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000000"/>
                </a:solidFill>
                <a:latin typeface="微软雅黑" panose="020B0503020204020204" pitchFamily="34" charset="-122"/>
                <a:ea typeface="微软雅黑" panose="020B0503020204020204" pitchFamily="34" charset="-122"/>
              </a:rPr>
              <a:t>2011</a:t>
            </a:r>
            <a:r>
              <a:rPr lang="zh-CN" altLang="en-US" sz="1400" b="1">
                <a:solidFill>
                  <a:srgbClr val="000000"/>
                </a:solidFill>
                <a:latin typeface="微软雅黑" panose="020B0503020204020204" pitchFamily="34" charset="-122"/>
                <a:ea typeface="微软雅黑" panose="020B0503020204020204" pitchFamily="34" charset="-122"/>
              </a:rPr>
              <a:t>年</a:t>
            </a:r>
            <a:r>
              <a:rPr lang="en-US" altLang="zh-CN" sz="1400" b="1">
                <a:solidFill>
                  <a:srgbClr val="000000"/>
                </a:solidFill>
                <a:latin typeface="微软雅黑" panose="020B0503020204020204" pitchFamily="34" charset="-122"/>
                <a:ea typeface="微软雅黑" panose="020B0503020204020204" pitchFamily="34" charset="-122"/>
              </a:rPr>
              <a:t>1</a:t>
            </a:r>
            <a:r>
              <a:rPr lang="zh-CN" altLang="en-US" sz="1400" b="1">
                <a:solidFill>
                  <a:srgbClr val="000000"/>
                </a:solidFill>
                <a:latin typeface="微软雅黑" panose="020B0503020204020204" pitchFamily="34" charset="-122"/>
                <a:ea typeface="微软雅黑" panose="020B0503020204020204" pitchFamily="34" charset="-122"/>
              </a:rPr>
              <a:t>月</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0" name="TextBox 110"/>
          <p:cNvSpPr txBox="1">
            <a:spLocks noChangeArrowheads="1"/>
          </p:cNvSpPr>
          <p:nvPr/>
        </p:nvSpPr>
        <p:spPr bwMode="auto">
          <a:xfrm>
            <a:off x="1730375" y="2873375"/>
            <a:ext cx="10969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000000"/>
                </a:solidFill>
                <a:latin typeface="微软雅黑" panose="020B0503020204020204" pitchFamily="34" charset="-122"/>
                <a:ea typeface="微软雅黑" panose="020B0503020204020204" pitchFamily="34" charset="-122"/>
              </a:rPr>
              <a:t>2007</a:t>
            </a:r>
            <a:r>
              <a:rPr lang="zh-CN" altLang="en-US" sz="1400" b="1">
                <a:solidFill>
                  <a:srgbClr val="000000"/>
                </a:solidFill>
                <a:latin typeface="微软雅黑" panose="020B0503020204020204" pitchFamily="34" charset="-122"/>
                <a:ea typeface="微软雅黑" panose="020B0503020204020204" pitchFamily="34" charset="-122"/>
              </a:rPr>
              <a:t>年</a:t>
            </a:r>
            <a:r>
              <a:rPr lang="en-US" altLang="zh-CN" sz="1400" b="1">
                <a:solidFill>
                  <a:srgbClr val="000000"/>
                </a:solidFill>
                <a:latin typeface="微软雅黑" panose="020B0503020204020204" pitchFamily="34" charset="-122"/>
                <a:ea typeface="微软雅黑" panose="020B0503020204020204" pitchFamily="34" charset="-122"/>
              </a:rPr>
              <a:t>7</a:t>
            </a:r>
            <a:r>
              <a:rPr lang="zh-CN" altLang="en-US" sz="1400" b="1">
                <a:solidFill>
                  <a:srgbClr val="000000"/>
                </a:solidFill>
                <a:latin typeface="微软雅黑" panose="020B0503020204020204" pitchFamily="34" charset="-122"/>
                <a:ea typeface="微软雅黑" panose="020B0503020204020204" pitchFamily="34" charset="-122"/>
              </a:rPr>
              <a:t>月</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1" name="TextBox 111"/>
          <p:cNvSpPr txBox="1">
            <a:spLocks noChangeArrowheads="1"/>
          </p:cNvSpPr>
          <p:nvPr/>
        </p:nvSpPr>
        <p:spPr bwMode="auto">
          <a:xfrm>
            <a:off x="4441825" y="285432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000000"/>
                </a:solidFill>
                <a:latin typeface="微软雅黑" panose="020B0503020204020204" pitchFamily="34" charset="-122"/>
                <a:ea typeface="微软雅黑" panose="020B0503020204020204" pitchFamily="34" charset="-122"/>
              </a:rPr>
              <a:t>2008</a:t>
            </a:r>
            <a:r>
              <a:rPr lang="zh-CN" altLang="en-US" sz="1400" b="1">
                <a:solidFill>
                  <a:srgbClr val="000000"/>
                </a:solidFill>
                <a:latin typeface="微软雅黑" panose="020B0503020204020204" pitchFamily="34" charset="-122"/>
                <a:ea typeface="微软雅黑" panose="020B0503020204020204" pitchFamily="34" charset="-122"/>
              </a:rPr>
              <a:t>年</a:t>
            </a:r>
            <a:r>
              <a:rPr lang="en-US" altLang="zh-CN" sz="1400" b="1">
                <a:solidFill>
                  <a:srgbClr val="000000"/>
                </a:solidFill>
                <a:latin typeface="微软雅黑" panose="020B0503020204020204" pitchFamily="34" charset="-122"/>
                <a:ea typeface="微软雅黑" panose="020B0503020204020204" pitchFamily="34" charset="-122"/>
              </a:rPr>
              <a:t>11</a:t>
            </a:r>
            <a:r>
              <a:rPr lang="zh-CN" altLang="en-US" sz="1400" b="1">
                <a:solidFill>
                  <a:srgbClr val="000000"/>
                </a:solidFill>
                <a:latin typeface="微软雅黑" panose="020B0503020204020204" pitchFamily="34" charset="-122"/>
                <a:ea typeface="微软雅黑" panose="020B0503020204020204" pitchFamily="34" charset="-122"/>
              </a:rPr>
              <a:t>月</a:t>
            </a:r>
            <a:endParaRPr lang="zh-CN" altLang="en-US" sz="1400" b="1">
              <a:solidFill>
                <a:srgbClr val="000000"/>
              </a:solidFill>
              <a:latin typeface="微软雅黑" panose="020B0503020204020204" pitchFamily="34" charset="-122"/>
              <a:ea typeface="微软雅黑" panose="020B0503020204020204" pitchFamily="34" charset="-122"/>
            </a:endParaRPr>
          </a:p>
        </p:txBody>
      </p:sp>
      <p:grpSp>
        <p:nvGrpSpPr>
          <p:cNvPr id="152" name="组合 151"/>
          <p:cNvGrpSpPr/>
          <p:nvPr/>
        </p:nvGrpSpPr>
        <p:grpSpPr bwMode="auto">
          <a:xfrm>
            <a:off x="3595688" y="2647950"/>
            <a:ext cx="225425" cy="225425"/>
            <a:chOff x="3649367" y="2733457"/>
            <a:chExt cx="250051" cy="250049"/>
          </a:xfrm>
        </p:grpSpPr>
        <p:sp>
          <p:nvSpPr>
            <p:cNvPr id="153" name="椭圆 152"/>
            <p:cNvSpPr/>
            <p:nvPr/>
          </p:nvSpPr>
          <p:spPr>
            <a:xfrm>
              <a:off x="3649367" y="2733457"/>
              <a:ext cx="250051" cy="250049"/>
            </a:xfrm>
            <a:prstGeom prst="ellipse">
              <a:avLst/>
            </a:prstGeom>
            <a:solidFill>
              <a:srgbClr val="19768F">
                <a:alpha val="4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54" name="椭圆 153"/>
            <p:cNvSpPr/>
            <p:nvPr/>
          </p:nvSpPr>
          <p:spPr>
            <a:xfrm>
              <a:off x="3695820" y="2778191"/>
              <a:ext cx="158804" cy="158803"/>
            </a:xfrm>
            <a:prstGeom prst="ellipse">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155" name="组合 154"/>
          <p:cNvGrpSpPr/>
          <p:nvPr/>
        </p:nvGrpSpPr>
        <p:grpSpPr bwMode="auto">
          <a:xfrm>
            <a:off x="6318250" y="2651125"/>
            <a:ext cx="227013" cy="227013"/>
            <a:chOff x="6550734" y="2733158"/>
            <a:chExt cx="226260" cy="227574"/>
          </a:xfrm>
        </p:grpSpPr>
        <p:sp>
          <p:nvSpPr>
            <p:cNvPr id="156" name="椭圆 155"/>
            <p:cNvSpPr/>
            <p:nvPr/>
          </p:nvSpPr>
          <p:spPr>
            <a:xfrm>
              <a:off x="6550734" y="2733158"/>
              <a:ext cx="226260" cy="227574"/>
            </a:xfrm>
            <a:prstGeom prst="ellipse">
              <a:avLst/>
            </a:prstGeom>
            <a:solidFill>
              <a:srgbClr val="19768F">
                <a:alpha val="4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57" name="椭圆 156"/>
            <p:cNvSpPr/>
            <p:nvPr/>
          </p:nvSpPr>
          <p:spPr>
            <a:xfrm>
              <a:off x="6592862" y="2771574"/>
              <a:ext cx="143657" cy="144491"/>
            </a:xfrm>
            <a:prstGeom prst="ellipse">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158" name="组合 157"/>
          <p:cNvGrpSpPr/>
          <p:nvPr/>
        </p:nvGrpSpPr>
        <p:grpSpPr bwMode="auto">
          <a:xfrm>
            <a:off x="7615238" y="2624138"/>
            <a:ext cx="227012" cy="227012"/>
            <a:chOff x="7578835" y="2733156"/>
            <a:chExt cx="226260" cy="227574"/>
          </a:xfrm>
        </p:grpSpPr>
        <p:sp>
          <p:nvSpPr>
            <p:cNvPr id="159" name="椭圆 158"/>
            <p:cNvSpPr/>
            <p:nvPr/>
          </p:nvSpPr>
          <p:spPr>
            <a:xfrm>
              <a:off x="7578835" y="2733156"/>
              <a:ext cx="226260" cy="227574"/>
            </a:xfrm>
            <a:prstGeom prst="ellipse">
              <a:avLst/>
            </a:prstGeom>
            <a:solidFill>
              <a:srgbClr val="35B1C5">
                <a:alpha val="4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60" name="椭圆 159"/>
            <p:cNvSpPr/>
            <p:nvPr/>
          </p:nvSpPr>
          <p:spPr>
            <a:xfrm>
              <a:off x="7618713" y="2769979"/>
              <a:ext cx="143657" cy="144492"/>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dirty="0">
                <a:solidFill>
                  <a:prstClr val="white"/>
                </a:solidFill>
              </a:endParaRPr>
            </a:p>
          </p:txBody>
        </p:sp>
      </p:grpSp>
      <p:grpSp>
        <p:nvGrpSpPr>
          <p:cNvPr id="161" name="组合 160"/>
          <p:cNvGrpSpPr/>
          <p:nvPr/>
        </p:nvGrpSpPr>
        <p:grpSpPr bwMode="auto">
          <a:xfrm rot="10800000">
            <a:off x="3011488" y="3197225"/>
            <a:ext cx="1363662" cy="1100138"/>
            <a:chOff x="2958962" y="1054098"/>
            <a:chExt cx="1362629" cy="1099693"/>
          </a:xfrm>
        </p:grpSpPr>
        <p:sp>
          <p:nvSpPr>
            <p:cNvPr id="164" name="泪滴形 163"/>
            <p:cNvSpPr/>
            <p:nvPr/>
          </p:nvSpPr>
          <p:spPr bwMode="auto">
            <a:xfrm rot="8133401">
              <a:off x="3089038" y="1054098"/>
              <a:ext cx="1100890" cy="1099693"/>
            </a:xfrm>
            <a:prstGeom prst="teardrop">
              <a:avLst>
                <a:gd name="adj" fmla="val 110285"/>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3" name="TextBox 51"/>
            <p:cNvSpPr txBox="1">
              <a:spLocks noChangeArrowheads="1"/>
            </p:cNvSpPr>
            <p:nvPr/>
          </p:nvSpPr>
          <p:spPr bwMode="auto">
            <a:xfrm rot="10800000">
              <a:off x="2966893" y="1328625"/>
              <a:ext cx="1362630" cy="55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defRPr sz="1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742950" indent="-285750" eaLnBrk="0" hangingPunct="0">
                <a:defRPr sz="1600">
                  <a:latin typeface="华文楷体" panose="02010600040101010101" pitchFamily="2" charset="-122"/>
                  <a:ea typeface="华文楷体" panose="02010600040101010101" pitchFamily="2" charset="-122"/>
                </a:defRPr>
              </a:lvl2pPr>
              <a:lvl3pPr marL="1143000" indent="-228600" eaLnBrk="0" hangingPunct="0">
                <a:defRPr sz="1600">
                  <a:latin typeface="华文楷体" panose="02010600040101010101" pitchFamily="2" charset="-122"/>
                  <a:ea typeface="华文楷体" panose="02010600040101010101" pitchFamily="2" charset="-122"/>
                </a:defRPr>
              </a:lvl3pPr>
              <a:lvl4pPr marL="1600200" indent="-228600" eaLnBrk="0" hangingPunct="0">
                <a:defRPr sz="1600">
                  <a:latin typeface="华文楷体" panose="02010600040101010101" pitchFamily="2" charset="-122"/>
                  <a:ea typeface="华文楷体" panose="02010600040101010101" pitchFamily="2" charset="-122"/>
                </a:defRPr>
              </a:lvl4pPr>
              <a:lvl5pPr marL="2057400" indent="-228600" eaLnBrk="0" hangingPunct="0">
                <a:defRPr sz="1600">
                  <a:latin typeface="华文楷体" panose="02010600040101010101" pitchFamily="2" charset="-122"/>
                  <a:ea typeface="华文楷体" panose="02010600040101010101" pitchFamily="2" charset="-122"/>
                </a:defRPr>
              </a:lvl5pPr>
              <a:lvl6pPr marL="25146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6pPr>
              <a:lvl7pPr marL="29718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7pPr>
              <a:lvl8pPr marL="34290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8pPr>
              <a:lvl9pPr marL="38862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9pPr>
            </a:lstStyle>
            <a:p>
              <a:pPr algn="ctr" defTabSz="914400" eaLnBrk="1" fontAlgn="auto" hangingPunct="1">
                <a:spcBef>
                  <a:spcPts val="0"/>
                </a:spcBef>
                <a:spcAft>
                  <a:spcPts val="0"/>
                </a:spcAft>
                <a:defRPr/>
              </a:pPr>
              <a:r>
                <a:rPr lang="zh-CN" altLang="en-US" sz="1000" dirty="0">
                  <a:solidFill>
                    <a:prstClr val="white"/>
                  </a:solidFill>
                </a:rPr>
                <a:t>锐普</a:t>
              </a:r>
              <a:r>
                <a:rPr lang="en-US" altLang="zh-CN" sz="1000" dirty="0">
                  <a:solidFill>
                    <a:prstClr val="white"/>
                  </a:solidFill>
                </a:rPr>
                <a:t>PPT</a:t>
              </a:r>
              <a:r>
                <a:rPr lang="zh-CN" altLang="en-US" sz="1000" dirty="0">
                  <a:solidFill>
                    <a:prstClr val="white"/>
                  </a:solidFill>
                </a:rPr>
                <a:t>商城</a:t>
              </a:r>
              <a:endParaRPr lang="en-US" altLang="zh-CN" sz="1000" dirty="0">
                <a:solidFill>
                  <a:prstClr val="white"/>
                </a:solidFill>
              </a:endParaRPr>
            </a:p>
            <a:p>
              <a:pPr algn="ctr" defTabSz="914400" eaLnBrk="1" fontAlgn="auto" hangingPunct="1">
                <a:spcBef>
                  <a:spcPts val="0"/>
                </a:spcBef>
                <a:spcAft>
                  <a:spcPts val="0"/>
                </a:spcAft>
                <a:defRPr/>
              </a:pPr>
              <a:r>
                <a:rPr lang="en-US" altLang="zh-CN" sz="1000" dirty="0">
                  <a:solidFill>
                    <a:prstClr val="white"/>
                  </a:solidFill>
                </a:rPr>
                <a:t>www.rapidppt.com</a:t>
              </a:r>
              <a:endParaRPr lang="en-US" altLang="zh-CN" sz="1000" dirty="0">
                <a:solidFill>
                  <a:prstClr val="white"/>
                </a:solidFill>
              </a:endParaRPr>
            </a:p>
            <a:p>
              <a:pPr algn="ctr" defTabSz="914400" eaLnBrk="1" fontAlgn="auto" hangingPunct="1">
                <a:spcBef>
                  <a:spcPts val="0"/>
                </a:spcBef>
                <a:spcAft>
                  <a:spcPts val="0"/>
                </a:spcAft>
                <a:defRPr/>
              </a:pPr>
              <a:r>
                <a:rPr lang="zh-CN" altLang="en-US" sz="1000" dirty="0">
                  <a:solidFill>
                    <a:prstClr val="white"/>
                  </a:solidFill>
                </a:rPr>
                <a:t>上线</a:t>
              </a:r>
              <a:endParaRPr lang="zh-CN" altLang="en-US" sz="1000" dirty="0">
                <a:solidFill>
                  <a:prstClr val="white"/>
                </a:solidFill>
              </a:endParaRPr>
            </a:p>
          </p:txBody>
        </p:sp>
      </p:grpSp>
      <p:grpSp>
        <p:nvGrpSpPr>
          <p:cNvPr id="166" name="组合 165"/>
          <p:cNvGrpSpPr/>
          <p:nvPr/>
        </p:nvGrpSpPr>
        <p:grpSpPr bwMode="auto">
          <a:xfrm rot="10800000">
            <a:off x="5740400" y="3208338"/>
            <a:ext cx="1362075" cy="1100137"/>
            <a:chOff x="2959021" y="1054098"/>
            <a:chExt cx="1362576" cy="1099693"/>
          </a:xfrm>
        </p:grpSpPr>
        <p:sp>
          <p:nvSpPr>
            <p:cNvPr id="169" name="泪滴形 168"/>
            <p:cNvSpPr/>
            <p:nvPr/>
          </p:nvSpPr>
          <p:spPr bwMode="auto">
            <a:xfrm rot="8133401">
              <a:off x="3108301" y="1054098"/>
              <a:ext cx="1100542" cy="1099693"/>
            </a:xfrm>
            <a:prstGeom prst="teardrop">
              <a:avLst>
                <a:gd name="adj" fmla="val 110285"/>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8" name="TextBox 51"/>
            <p:cNvSpPr txBox="1">
              <a:spLocks noChangeArrowheads="1"/>
            </p:cNvSpPr>
            <p:nvPr/>
          </p:nvSpPr>
          <p:spPr bwMode="auto">
            <a:xfrm rot="10800000">
              <a:off x="2966961" y="1328624"/>
              <a:ext cx="1362576" cy="55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fontAlgn="auto">
                <a:spcBef>
                  <a:spcPts val="0"/>
                </a:spcBef>
                <a:spcAft>
                  <a:spcPts val="0"/>
                </a:spcAft>
                <a:defRPr sz="1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marL="742950" indent="-285750" eaLnBrk="0" hangingPunct="0">
                <a:defRPr sz="1600">
                  <a:latin typeface="华文楷体" panose="02010600040101010101" pitchFamily="2" charset="-122"/>
                  <a:ea typeface="华文楷体" panose="02010600040101010101" pitchFamily="2" charset="-122"/>
                </a:defRPr>
              </a:lvl2pPr>
              <a:lvl3pPr marL="1143000" indent="-228600" eaLnBrk="0" hangingPunct="0">
                <a:defRPr sz="1600">
                  <a:latin typeface="华文楷体" panose="02010600040101010101" pitchFamily="2" charset="-122"/>
                  <a:ea typeface="华文楷体" panose="02010600040101010101" pitchFamily="2" charset="-122"/>
                </a:defRPr>
              </a:lvl3pPr>
              <a:lvl4pPr marL="1600200" indent="-228600" eaLnBrk="0" hangingPunct="0">
                <a:defRPr sz="1600">
                  <a:latin typeface="华文楷体" panose="02010600040101010101" pitchFamily="2" charset="-122"/>
                  <a:ea typeface="华文楷体" panose="02010600040101010101" pitchFamily="2" charset="-122"/>
                </a:defRPr>
              </a:lvl4pPr>
              <a:lvl5pPr marL="2057400" indent="-228600" eaLnBrk="0" hangingPunct="0">
                <a:defRPr sz="1600">
                  <a:latin typeface="华文楷体" panose="02010600040101010101" pitchFamily="2" charset="-122"/>
                  <a:ea typeface="华文楷体" panose="02010600040101010101" pitchFamily="2" charset="-122"/>
                </a:defRPr>
              </a:lvl5pPr>
              <a:lvl6pPr marL="25146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6pPr>
              <a:lvl7pPr marL="29718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7pPr>
              <a:lvl8pPr marL="34290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8pPr>
              <a:lvl9pPr marL="3886200" indent="-228600" eaLnBrk="0" fontAlgn="base" hangingPunct="0">
                <a:spcBef>
                  <a:spcPct val="0"/>
                </a:spcBef>
                <a:spcAft>
                  <a:spcPct val="0"/>
                </a:spcAft>
                <a:defRPr sz="1600">
                  <a:latin typeface="华文楷体" panose="02010600040101010101" pitchFamily="2" charset="-122"/>
                  <a:ea typeface="华文楷体" panose="02010600040101010101" pitchFamily="2" charset="-122"/>
                </a:defRPr>
              </a:lvl9pPr>
            </a:lstStyle>
            <a:p>
              <a:pPr defTabSz="914400" eaLnBrk="1" hangingPunct="1">
                <a:defRPr/>
              </a:pPr>
              <a:r>
                <a:rPr lang="zh-CN" altLang="en-US" dirty="0">
                  <a:solidFill>
                    <a:prstClr val="white"/>
                  </a:solidFill>
                </a:rPr>
                <a:t>锐普</a:t>
              </a:r>
              <a:r>
                <a:rPr lang="en-US" altLang="zh-CN" dirty="0">
                  <a:solidFill>
                    <a:prstClr val="white"/>
                  </a:solidFill>
                </a:rPr>
                <a:t>PPT</a:t>
              </a:r>
              <a:r>
                <a:rPr lang="zh-CN" altLang="en-US" dirty="0">
                  <a:solidFill>
                    <a:prstClr val="white"/>
                  </a:solidFill>
                </a:rPr>
                <a:t>精髓教程</a:t>
              </a:r>
              <a:endParaRPr lang="en-US" altLang="zh-CN" dirty="0">
                <a:solidFill>
                  <a:prstClr val="white"/>
                </a:solidFill>
              </a:endParaRPr>
            </a:p>
            <a:p>
              <a:pPr defTabSz="914400" eaLnBrk="1" hangingPunct="1">
                <a:defRPr/>
              </a:pPr>
              <a:r>
                <a:rPr lang="en-US" altLang="zh-CN" dirty="0">
                  <a:solidFill>
                    <a:prstClr val="white"/>
                  </a:solidFill>
                </a:rPr>
                <a:t>《PPT</a:t>
              </a:r>
              <a:r>
                <a:rPr lang="zh-CN" altLang="en-US" dirty="0">
                  <a:solidFill>
                    <a:prstClr val="white"/>
                  </a:solidFill>
                </a:rPr>
                <a:t>演义</a:t>
              </a:r>
              <a:r>
                <a:rPr lang="en-US" altLang="zh-CN" dirty="0">
                  <a:solidFill>
                    <a:prstClr val="white"/>
                  </a:solidFill>
                </a:rPr>
                <a:t>》</a:t>
              </a:r>
              <a:endParaRPr lang="en-US" altLang="zh-CN" dirty="0">
                <a:solidFill>
                  <a:prstClr val="white"/>
                </a:solidFill>
              </a:endParaRPr>
            </a:p>
            <a:p>
              <a:pPr defTabSz="914400" eaLnBrk="1" hangingPunct="1">
                <a:defRPr/>
              </a:pPr>
              <a:r>
                <a:rPr lang="zh-CN" altLang="en-US" dirty="0">
                  <a:solidFill>
                    <a:prstClr val="white"/>
                  </a:solidFill>
                </a:rPr>
                <a:t>正式上市</a:t>
              </a:r>
              <a:endParaRPr lang="zh-CN" altLang="en-US" dirty="0">
                <a:solidFill>
                  <a:prstClr val="white"/>
                </a:solidFill>
              </a:endParaRPr>
            </a:p>
          </p:txBody>
        </p:sp>
      </p:grpSp>
      <p:grpSp>
        <p:nvGrpSpPr>
          <p:cNvPr id="171" name="组合 170"/>
          <p:cNvGrpSpPr/>
          <p:nvPr/>
        </p:nvGrpSpPr>
        <p:grpSpPr bwMode="auto">
          <a:xfrm>
            <a:off x="7113588" y="1208088"/>
            <a:ext cx="1250950" cy="1098550"/>
            <a:chOff x="1604369" y="912566"/>
            <a:chExt cx="1627051" cy="1431281"/>
          </a:xfrm>
        </p:grpSpPr>
        <p:sp>
          <p:nvSpPr>
            <p:cNvPr id="172" name="泪滴形 171"/>
            <p:cNvSpPr/>
            <p:nvPr/>
          </p:nvSpPr>
          <p:spPr>
            <a:xfrm rot="8133401">
              <a:off x="1695220" y="912566"/>
              <a:ext cx="1430896" cy="1431281"/>
            </a:xfrm>
            <a:prstGeom prst="teardrop">
              <a:avLst>
                <a:gd name="adj" fmla="val 110285"/>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4" name="TextBox 48"/>
            <p:cNvSpPr txBox="1">
              <a:spLocks noChangeArrowheads="1"/>
            </p:cNvSpPr>
            <p:nvPr/>
          </p:nvSpPr>
          <p:spPr bwMode="auto">
            <a:xfrm>
              <a:off x="1604369" y="1185585"/>
              <a:ext cx="1627051" cy="922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锐普</a:t>
              </a: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动画教程</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动画传奇</a:t>
              </a: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正式上市</a:t>
              </a:r>
              <a:endPar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75" name="组合 174"/>
          <p:cNvGrpSpPr/>
          <p:nvPr/>
        </p:nvGrpSpPr>
        <p:grpSpPr bwMode="auto">
          <a:xfrm>
            <a:off x="4919663" y="2654300"/>
            <a:ext cx="227012" cy="227013"/>
            <a:chOff x="5142592" y="2758646"/>
            <a:chExt cx="226261" cy="227574"/>
          </a:xfrm>
        </p:grpSpPr>
        <p:sp>
          <p:nvSpPr>
            <p:cNvPr id="176" name="椭圆 175"/>
            <p:cNvSpPr/>
            <p:nvPr/>
          </p:nvSpPr>
          <p:spPr>
            <a:xfrm>
              <a:off x="5142592" y="2758646"/>
              <a:ext cx="226261" cy="227574"/>
            </a:xfrm>
            <a:prstGeom prst="ellipse">
              <a:avLst/>
            </a:prstGeom>
            <a:solidFill>
              <a:srgbClr val="35B1C5">
                <a:alpha val="4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77" name="椭圆 176"/>
            <p:cNvSpPr/>
            <p:nvPr/>
          </p:nvSpPr>
          <p:spPr>
            <a:xfrm>
              <a:off x="5184725" y="2800246"/>
              <a:ext cx="143658" cy="144491"/>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178" name="组合 177"/>
          <p:cNvGrpSpPr/>
          <p:nvPr/>
        </p:nvGrpSpPr>
        <p:grpSpPr bwMode="auto">
          <a:xfrm>
            <a:off x="4424363" y="1208088"/>
            <a:ext cx="1252537" cy="1098550"/>
            <a:chOff x="1604206" y="912566"/>
            <a:chExt cx="1627214" cy="1431281"/>
          </a:xfrm>
        </p:grpSpPr>
        <p:sp>
          <p:nvSpPr>
            <p:cNvPr id="179" name="泪滴形 178"/>
            <p:cNvSpPr/>
            <p:nvPr/>
          </p:nvSpPr>
          <p:spPr>
            <a:xfrm rot="8133401">
              <a:off x="1694951" y="912566"/>
              <a:ext cx="1431289" cy="1431281"/>
            </a:xfrm>
            <a:prstGeom prst="teardrop">
              <a:avLst>
                <a:gd name="adj" fmla="val 110285"/>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1" name="TextBox 48"/>
            <p:cNvSpPr txBox="1">
              <a:spLocks noChangeArrowheads="1"/>
            </p:cNvSpPr>
            <p:nvPr/>
          </p:nvSpPr>
          <p:spPr bwMode="auto">
            <a:xfrm>
              <a:off x="1604206" y="1315889"/>
              <a:ext cx="1627214" cy="719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锐普</a:t>
              </a: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论坛</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www.rapidbbs.cn</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上线</a:t>
              </a:r>
              <a:endPar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2" name="组合 181"/>
          <p:cNvGrpSpPr/>
          <p:nvPr/>
        </p:nvGrpSpPr>
        <p:grpSpPr bwMode="auto">
          <a:xfrm>
            <a:off x="1727200" y="1216025"/>
            <a:ext cx="1101725" cy="1100138"/>
            <a:chOff x="1695011" y="912566"/>
            <a:chExt cx="1431665" cy="1431281"/>
          </a:xfrm>
        </p:grpSpPr>
        <p:sp>
          <p:nvSpPr>
            <p:cNvPr id="183" name="泪滴形 182"/>
            <p:cNvSpPr/>
            <p:nvPr/>
          </p:nvSpPr>
          <p:spPr>
            <a:xfrm rot="8133401">
              <a:off x="1695011" y="912566"/>
              <a:ext cx="1431665" cy="1431281"/>
            </a:xfrm>
            <a:prstGeom prst="teardrop">
              <a:avLst>
                <a:gd name="adj" fmla="val 110285"/>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5" name="TextBox 48"/>
            <p:cNvSpPr txBox="1">
              <a:spLocks noChangeArrowheads="1"/>
            </p:cNvSpPr>
            <p:nvPr/>
          </p:nvSpPr>
          <p:spPr bwMode="auto">
            <a:xfrm>
              <a:off x="1779591" y="1404117"/>
              <a:ext cx="1262506" cy="52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上海锐普广告</a:t>
              </a:r>
              <a:endParaRPr lang="en-US" altLang="zh-CN"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有限公司成立</a:t>
              </a:r>
              <a:endParaRPr lang="zh-CN" altLang="en-US" sz="1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6" name="组合 185"/>
          <p:cNvGrpSpPr/>
          <p:nvPr/>
        </p:nvGrpSpPr>
        <p:grpSpPr bwMode="auto">
          <a:xfrm>
            <a:off x="2165350" y="2647950"/>
            <a:ext cx="225425" cy="227013"/>
            <a:chOff x="2267448" y="2733158"/>
            <a:chExt cx="273984" cy="273982"/>
          </a:xfrm>
        </p:grpSpPr>
        <p:sp>
          <p:nvSpPr>
            <p:cNvPr id="187" name="椭圆 186"/>
            <p:cNvSpPr/>
            <p:nvPr/>
          </p:nvSpPr>
          <p:spPr>
            <a:xfrm>
              <a:off x="2267448" y="2733158"/>
              <a:ext cx="273984" cy="273982"/>
            </a:xfrm>
            <a:prstGeom prst="ellipse">
              <a:avLst/>
            </a:prstGeom>
            <a:solidFill>
              <a:srgbClr val="35B1C5">
                <a:alpha val="4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88" name="椭圆 187"/>
            <p:cNvSpPr/>
            <p:nvPr/>
          </p:nvSpPr>
          <p:spPr>
            <a:xfrm>
              <a:off x="2311754" y="2787001"/>
              <a:ext cx="171663" cy="171663"/>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fill="hold"/>
                                        <p:tgtEl>
                                          <p:spTgt spid="139"/>
                                        </p:tgtEl>
                                        <p:attrNameLst>
                                          <p:attrName>ppt_x</p:attrName>
                                        </p:attrNameLst>
                                      </p:cBhvr>
                                      <p:tavLst>
                                        <p:tav tm="0">
                                          <p:val>
                                            <p:strVal val="0-#ppt_w/2"/>
                                          </p:val>
                                        </p:tav>
                                        <p:tav tm="100000">
                                          <p:val>
                                            <p:strVal val="#ppt_x"/>
                                          </p:val>
                                        </p:tav>
                                      </p:tavLst>
                                    </p:anim>
                                    <p:anim calcmode="lin" valueType="num">
                                      <p:cBhvr additive="base">
                                        <p:cTn id="8" dur="500" fill="hold"/>
                                        <p:tgtEl>
                                          <p:spTgt spid="139"/>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50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300"/>
                                        <p:tgtEl>
                                          <p:spTgt spid="182"/>
                                        </p:tgtEl>
                                      </p:cBhvr>
                                    </p:animEffect>
                                    <p:anim calcmode="lin" valueType="num">
                                      <p:cBhvr>
                                        <p:cTn id="12" dur="300" fill="hold"/>
                                        <p:tgtEl>
                                          <p:spTgt spid="182"/>
                                        </p:tgtEl>
                                        <p:attrNameLst>
                                          <p:attrName>ppt_x</p:attrName>
                                        </p:attrNameLst>
                                      </p:cBhvr>
                                      <p:tavLst>
                                        <p:tav tm="0">
                                          <p:val>
                                            <p:strVal val="#ppt_x"/>
                                          </p:val>
                                        </p:tav>
                                        <p:tav tm="100000">
                                          <p:val>
                                            <p:strVal val="#ppt_x"/>
                                          </p:val>
                                        </p:tav>
                                      </p:tavLst>
                                    </p:anim>
                                    <p:anim calcmode="lin" valueType="num">
                                      <p:cBhvr>
                                        <p:cTn id="13" dur="300" fill="hold"/>
                                        <p:tgtEl>
                                          <p:spTgt spid="182"/>
                                        </p:tgtEl>
                                        <p:attrNameLst>
                                          <p:attrName>ppt_y</p:attrName>
                                        </p:attrNameLst>
                                      </p:cBhvr>
                                      <p:tavLst>
                                        <p:tav tm="0">
                                          <p:val>
                                            <p:strVal val="#ppt_y-.1"/>
                                          </p:val>
                                        </p:tav>
                                        <p:tav tm="100000">
                                          <p:val>
                                            <p:strVal val="#ppt_y"/>
                                          </p:val>
                                        </p:tav>
                                      </p:tavLst>
                                    </p:anim>
                                  </p:childTnLst>
                                </p:cTn>
                              </p:par>
                              <p:par>
                                <p:cTn id="14" presetID="21" presetClass="entr" presetSubtype="1" fill="hold" nodeType="withEffect">
                                  <p:stCondLst>
                                    <p:cond delay="800"/>
                                  </p:stCondLst>
                                  <p:childTnLst>
                                    <p:set>
                                      <p:cBhvr>
                                        <p:cTn id="15" dur="1" fill="hold">
                                          <p:stCondLst>
                                            <p:cond delay="0"/>
                                          </p:stCondLst>
                                        </p:cTn>
                                        <p:tgtEl>
                                          <p:spTgt spid="186"/>
                                        </p:tgtEl>
                                        <p:attrNameLst>
                                          <p:attrName>style.visibility</p:attrName>
                                        </p:attrNameLst>
                                      </p:cBhvr>
                                      <p:to>
                                        <p:strVal val="visible"/>
                                      </p:to>
                                    </p:set>
                                    <p:animEffect transition="in" filter="wheel(1)">
                                      <p:cBhvr>
                                        <p:cTn id="16" dur="200"/>
                                        <p:tgtEl>
                                          <p:spTgt spid="186"/>
                                        </p:tgtEl>
                                      </p:cBhvr>
                                    </p:animEffect>
                                  </p:childTnLst>
                                </p:cTn>
                              </p:par>
                              <p:par>
                                <p:cTn id="17" presetID="41" presetClass="entr" presetSubtype="0" fill="hold" grpId="0" nodeType="withEffect">
                                  <p:stCondLst>
                                    <p:cond delay="1000"/>
                                  </p:stCondLst>
                                  <p:iterate type="lt">
                                    <p:tmPct val="3000"/>
                                  </p:iterate>
                                  <p:childTnLst>
                                    <p:set>
                                      <p:cBhvr>
                                        <p:cTn id="18" dur="1" fill="hold">
                                          <p:stCondLst>
                                            <p:cond delay="0"/>
                                          </p:stCondLst>
                                        </p:cTn>
                                        <p:tgtEl>
                                          <p:spTgt spid="150"/>
                                        </p:tgtEl>
                                        <p:attrNameLst>
                                          <p:attrName>style.visibility</p:attrName>
                                        </p:attrNameLst>
                                      </p:cBhvr>
                                      <p:to>
                                        <p:strVal val="visible"/>
                                      </p:to>
                                    </p:set>
                                    <p:anim calcmode="lin" valueType="num">
                                      <p:cBhvr>
                                        <p:cTn id="19" dur="400" fill="hold"/>
                                        <p:tgtEl>
                                          <p:spTgt spid="150"/>
                                        </p:tgtEl>
                                        <p:attrNameLst>
                                          <p:attrName>ppt_x</p:attrName>
                                        </p:attrNameLst>
                                      </p:cBhvr>
                                      <p:tavLst>
                                        <p:tav tm="0">
                                          <p:val>
                                            <p:strVal val="#ppt_x"/>
                                          </p:val>
                                        </p:tav>
                                        <p:tav tm="50000">
                                          <p:val>
                                            <p:strVal val="#ppt_x+.1"/>
                                          </p:val>
                                        </p:tav>
                                        <p:tav tm="100000">
                                          <p:val>
                                            <p:strVal val="#ppt_x"/>
                                          </p:val>
                                        </p:tav>
                                      </p:tavLst>
                                    </p:anim>
                                    <p:anim calcmode="lin" valueType="num">
                                      <p:cBhvr>
                                        <p:cTn id="20" dur="400" fill="hold"/>
                                        <p:tgtEl>
                                          <p:spTgt spid="150"/>
                                        </p:tgtEl>
                                        <p:attrNameLst>
                                          <p:attrName>ppt_y</p:attrName>
                                        </p:attrNameLst>
                                      </p:cBhvr>
                                      <p:tavLst>
                                        <p:tav tm="0">
                                          <p:val>
                                            <p:strVal val="#ppt_y"/>
                                          </p:val>
                                        </p:tav>
                                        <p:tav tm="100000">
                                          <p:val>
                                            <p:strVal val="#ppt_y"/>
                                          </p:val>
                                        </p:tav>
                                      </p:tavLst>
                                    </p:anim>
                                    <p:anim calcmode="lin" valueType="num">
                                      <p:cBhvr>
                                        <p:cTn id="21" dur="400" fill="hold"/>
                                        <p:tgtEl>
                                          <p:spTgt spid="150"/>
                                        </p:tgtEl>
                                        <p:attrNameLst>
                                          <p:attrName>ppt_h</p:attrName>
                                        </p:attrNameLst>
                                      </p:cBhvr>
                                      <p:tavLst>
                                        <p:tav tm="0">
                                          <p:val>
                                            <p:strVal val="#ppt_h/10"/>
                                          </p:val>
                                        </p:tav>
                                        <p:tav tm="50000">
                                          <p:val>
                                            <p:strVal val="#ppt_h+.01"/>
                                          </p:val>
                                        </p:tav>
                                        <p:tav tm="100000">
                                          <p:val>
                                            <p:strVal val="#ppt_h"/>
                                          </p:val>
                                        </p:tav>
                                      </p:tavLst>
                                    </p:anim>
                                    <p:anim calcmode="lin" valueType="num">
                                      <p:cBhvr>
                                        <p:cTn id="22" dur="400" fill="hold"/>
                                        <p:tgtEl>
                                          <p:spTgt spid="15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400" tmFilter="0,0; .5, 1; 1, 1"/>
                                        <p:tgtEl>
                                          <p:spTgt spid="150"/>
                                        </p:tgtEl>
                                      </p:cBhvr>
                                    </p:animEffect>
                                  </p:childTnLst>
                                </p:cTn>
                              </p:par>
                              <p:par>
                                <p:cTn id="24" presetID="42" presetClass="entr" presetSubtype="0" fill="hold" nodeType="withEffect">
                                  <p:stCondLst>
                                    <p:cond delay="1400"/>
                                  </p:stCondLst>
                                  <p:childTnLst>
                                    <p:set>
                                      <p:cBhvr>
                                        <p:cTn id="25" dur="1" fill="hold">
                                          <p:stCondLst>
                                            <p:cond delay="0"/>
                                          </p:stCondLst>
                                        </p:cTn>
                                        <p:tgtEl>
                                          <p:spTgt spid="161"/>
                                        </p:tgtEl>
                                        <p:attrNameLst>
                                          <p:attrName>style.visibility</p:attrName>
                                        </p:attrNameLst>
                                      </p:cBhvr>
                                      <p:to>
                                        <p:strVal val="visible"/>
                                      </p:to>
                                    </p:set>
                                    <p:animEffect transition="in" filter="fade">
                                      <p:cBhvr>
                                        <p:cTn id="26" dur="300"/>
                                        <p:tgtEl>
                                          <p:spTgt spid="161"/>
                                        </p:tgtEl>
                                      </p:cBhvr>
                                    </p:animEffect>
                                    <p:anim calcmode="lin" valueType="num">
                                      <p:cBhvr>
                                        <p:cTn id="27" dur="300" fill="hold"/>
                                        <p:tgtEl>
                                          <p:spTgt spid="161"/>
                                        </p:tgtEl>
                                        <p:attrNameLst>
                                          <p:attrName>ppt_x</p:attrName>
                                        </p:attrNameLst>
                                      </p:cBhvr>
                                      <p:tavLst>
                                        <p:tav tm="0">
                                          <p:val>
                                            <p:strVal val="#ppt_x"/>
                                          </p:val>
                                        </p:tav>
                                        <p:tav tm="100000">
                                          <p:val>
                                            <p:strVal val="#ppt_x"/>
                                          </p:val>
                                        </p:tav>
                                      </p:tavLst>
                                    </p:anim>
                                    <p:anim calcmode="lin" valueType="num">
                                      <p:cBhvr>
                                        <p:cTn id="28" dur="300" fill="hold"/>
                                        <p:tgtEl>
                                          <p:spTgt spid="161"/>
                                        </p:tgtEl>
                                        <p:attrNameLst>
                                          <p:attrName>ppt_y</p:attrName>
                                        </p:attrNameLst>
                                      </p:cBhvr>
                                      <p:tavLst>
                                        <p:tav tm="0">
                                          <p:val>
                                            <p:strVal val="#ppt_y+.1"/>
                                          </p:val>
                                        </p:tav>
                                        <p:tav tm="100000">
                                          <p:val>
                                            <p:strVal val="#ppt_y"/>
                                          </p:val>
                                        </p:tav>
                                      </p:tavLst>
                                    </p:anim>
                                  </p:childTnLst>
                                </p:cTn>
                              </p:par>
                              <p:par>
                                <p:cTn id="29" presetID="21" presetClass="entr" presetSubtype="1" fill="hold" nodeType="withEffect">
                                  <p:stCondLst>
                                    <p:cond delay="1600"/>
                                  </p:stCondLst>
                                  <p:childTnLst>
                                    <p:set>
                                      <p:cBhvr>
                                        <p:cTn id="30" dur="1" fill="hold">
                                          <p:stCondLst>
                                            <p:cond delay="0"/>
                                          </p:stCondLst>
                                        </p:cTn>
                                        <p:tgtEl>
                                          <p:spTgt spid="152"/>
                                        </p:tgtEl>
                                        <p:attrNameLst>
                                          <p:attrName>style.visibility</p:attrName>
                                        </p:attrNameLst>
                                      </p:cBhvr>
                                      <p:to>
                                        <p:strVal val="visible"/>
                                      </p:to>
                                    </p:set>
                                    <p:animEffect transition="in" filter="wheel(1)">
                                      <p:cBhvr>
                                        <p:cTn id="31" dur="200"/>
                                        <p:tgtEl>
                                          <p:spTgt spid="152"/>
                                        </p:tgtEl>
                                      </p:cBhvr>
                                    </p:animEffect>
                                  </p:childTnLst>
                                </p:cTn>
                              </p:par>
                              <p:par>
                                <p:cTn id="32" presetID="41" presetClass="entr" presetSubtype="0" fill="hold" grpId="0" nodeType="withEffect">
                                  <p:stCondLst>
                                    <p:cond delay="1900"/>
                                  </p:stCondLst>
                                  <p:iterate type="lt">
                                    <p:tmPct val="3000"/>
                                  </p:iterate>
                                  <p:childTnLst>
                                    <p:set>
                                      <p:cBhvr>
                                        <p:cTn id="33" dur="1" fill="hold">
                                          <p:stCondLst>
                                            <p:cond delay="0"/>
                                          </p:stCondLst>
                                        </p:cTn>
                                        <p:tgtEl>
                                          <p:spTgt spid="147"/>
                                        </p:tgtEl>
                                        <p:attrNameLst>
                                          <p:attrName>style.visibility</p:attrName>
                                        </p:attrNameLst>
                                      </p:cBhvr>
                                      <p:to>
                                        <p:strVal val="visible"/>
                                      </p:to>
                                    </p:set>
                                    <p:anim calcmode="lin" valueType="num">
                                      <p:cBhvr>
                                        <p:cTn id="34" dur="400" fill="hold"/>
                                        <p:tgtEl>
                                          <p:spTgt spid="147"/>
                                        </p:tgtEl>
                                        <p:attrNameLst>
                                          <p:attrName>ppt_x</p:attrName>
                                        </p:attrNameLst>
                                      </p:cBhvr>
                                      <p:tavLst>
                                        <p:tav tm="0">
                                          <p:val>
                                            <p:strVal val="#ppt_x"/>
                                          </p:val>
                                        </p:tav>
                                        <p:tav tm="50000">
                                          <p:val>
                                            <p:strVal val="#ppt_x+.1"/>
                                          </p:val>
                                        </p:tav>
                                        <p:tav tm="100000">
                                          <p:val>
                                            <p:strVal val="#ppt_x"/>
                                          </p:val>
                                        </p:tav>
                                      </p:tavLst>
                                    </p:anim>
                                    <p:anim calcmode="lin" valueType="num">
                                      <p:cBhvr>
                                        <p:cTn id="35" dur="400" fill="hold"/>
                                        <p:tgtEl>
                                          <p:spTgt spid="147"/>
                                        </p:tgtEl>
                                        <p:attrNameLst>
                                          <p:attrName>ppt_y</p:attrName>
                                        </p:attrNameLst>
                                      </p:cBhvr>
                                      <p:tavLst>
                                        <p:tav tm="0">
                                          <p:val>
                                            <p:strVal val="#ppt_y"/>
                                          </p:val>
                                        </p:tav>
                                        <p:tav tm="100000">
                                          <p:val>
                                            <p:strVal val="#ppt_y"/>
                                          </p:val>
                                        </p:tav>
                                      </p:tavLst>
                                    </p:anim>
                                    <p:anim calcmode="lin" valueType="num">
                                      <p:cBhvr>
                                        <p:cTn id="36" dur="400" fill="hold"/>
                                        <p:tgtEl>
                                          <p:spTgt spid="147"/>
                                        </p:tgtEl>
                                        <p:attrNameLst>
                                          <p:attrName>ppt_h</p:attrName>
                                        </p:attrNameLst>
                                      </p:cBhvr>
                                      <p:tavLst>
                                        <p:tav tm="0">
                                          <p:val>
                                            <p:strVal val="#ppt_h/10"/>
                                          </p:val>
                                        </p:tav>
                                        <p:tav tm="50000">
                                          <p:val>
                                            <p:strVal val="#ppt_h+.01"/>
                                          </p:val>
                                        </p:tav>
                                        <p:tav tm="100000">
                                          <p:val>
                                            <p:strVal val="#ppt_h"/>
                                          </p:val>
                                        </p:tav>
                                      </p:tavLst>
                                    </p:anim>
                                    <p:anim calcmode="lin" valueType="num">
                                      <p:cBhvr>
                                        <p:cTn id="37" dur="400" fill="hold"/>
                                        <p:tgtEl>
                                          <p:spTgt spid="147"/>
                                        </p:tgtEl>
                                        <p:attrNameLst>
                                          <p:attrName>ppt_w</p:attrName>
                                        </p:attrNameLst>
                                      </p:cBhvr>
                                      <p:tavLst>
                                        <p:tav tm="0">
                                          <p:val>
                                            <p:strVal val="#ppt_w/10"/>
                                          </p:val>
                                        </p:tav>
                                        <p:tav tm="50000">
                                          <p:val>
                                            <p:strVal val="#ppt_w+.01"/>
                                          </p:val>
                                        </p:tav>
                                        <p:tav tm="100000">
                                          <p:val>
                                            <p:strVal val="#ppt_w"/>
                                          </p:val>
                                        </p:tav>
                                      </p:tavLst>
                                    </p:anim>
                                    <p:animEffect transition="in" filter="fade">
                                      <p:cBhvr>
                                        <p:cTn id="38" dur="400" tmFilter="0,0; .5, 1; 1, 1"/>
                                        <p:tgtEl>
                                          <p:spTgt spid="147"/>
                                        </p:tgtEl>
                                      </p:cBhvr>
                                    </p:animEffect>
                                  </p:childTnLst>
                                </p:cTn>
                              </p:par>
                              <p:par>
                                <p:cTn id="39" presetID="47" presetClass="entr" presetSubtype="0" fill="hold" nodeType="withEffect">
                                  <p:stCondLst>
                                    <p:cond delay="2200"/>
                                  </p:stCondLst>
                                  <p:childTnLst>
                                    <p:set>
                                      <p:cBhvr>
                                        <p:cTn id="40" dur="1" fill="hold">
                                          <p:stCondLst>
                                            <p:cond delay="0"/>
                                          </p:stCondLst>
                                        </p:cTn>
                                        <p:tgtEl>
                                          <p:spTgt spid="178"/>
                                        </p:tgtEl>
                                        <p:attrNameLst>
                                          <p:attrName>style.visibility</p:attrName>
                                        </p:attrNameLst>
                                      </p:cBhvr>
                                      <p:to>
                                        <p:strVal val="visible"/>
                                      </p:to>
                                    </p:set>
                                    <p:animEffect transition="in" filter="fade">
                                      <p:cBhvr>
                                        <p:cTn id="41" dur="300"/>
                                        <p:tgtEl>
                                          <p:spTgt spid="178"/>
                                        </p:tgtEl>
                                      </p:cBhvr>
                                    </p:animEffect>
                                    <p:anim calcmode="lin" valueType="num">
                                      <p:cBhvr>
                                        <p:cTn id="42" dur="300" fill="hold"/>
                                        <p:tgtEl>
                                          <p:spTgt spid="178"/>
                                        </p:tgtEl>
                                        <p:attrNameLst>
                                          <p:attrName>ppt_x</p:attrName>
                                        </p:attrNameLst>
                                      </p:cBhvr>
                                      <p:tavLst>
                                        <p:tav tm="0">
                                          <p:val>
                                            <p:strVal val="#ppt_x"/>
                                          </p:val>
                                        </p:tav>
                                        <p:tav tm="100000">
                                          <p:val>
                                            <p:strVal val="#ppt_x"/>
                                          </p:val>
                                        </p:tav>
                                      </p:tavLst>
                                    </p:anim>
                                    <p:anim calcmode="lin" valueType="num">
                                      <p:cBhvr>
                                        <p:cTn id="43" dur="300" fill="hold"/>
                                        <p:tgtEl>
                                          <p:spTgt spid="178"/>
                                        </p:tgtEl>
                                        <p:attrNameLst>
                                          <p:attrName>ppt_y</p:attrName>
                                        </p:attrNameLst>
                                      </p:cBhvr>
                                      <p:tavLst>
                                        <p:tav tm="0">
                                          <p:val>
                                            <p:strVal val="#ppt_y-.1"/>
                                          </p:val>
                                        </p:tav>
                                        <p:tav tm="100000">
                                          <p:val>
                                            <p:strVal val="#ppt_y"/>
                                          </p:val>
                                        </p:tav>
                                      </p:tavLst>
                                    </p:anim>
                                  </p:childTnLst>
                                </p:cTn>
                              </p:par>
                              <p:par>
                                <p:cTn id="44" presetID="21" presetClass="entr" presetSubtype="1" fill="hold" nodeType="withEffect">
                                  <p:stCondLst>
                                    <p:cond delay="2500"/>
                                  </p:stCondLst>
                                  <p:childTnLst>
                                    <p:set>
                                      <p:cBhvr>
                                        <p:cTn id="45" dur="1" fill="hold">
                                          <p:stCondLst>
                                            <p:cond delay="0"/>
                                          </p:stCondLst>
                                        </p:cTn>
                                        <p:tgtEl>
                                          <p:spTgt spid="175"/>
                                        </p:tgtEl>
                                        <p:attrNameLst>
                                          <p:attrName>style.visibility</p:attrName>
                                        </p:attrNameLst>
                                      </p:cBhvr>
                                      <p:to>
                                        <p:strVal val="visible"/>
                                      </p:to>
                                    </p:set>
                                    <p:animEffect transition="in" filter="wheel(1)">
                                      <p:cBhvr>
                                        <p:cTn id="46" dur="200"/>
                                        <p:tgtEl>
                                          <p:spTgt spid="175"/>
                                        </p:tgtEl>
                                      </p:cBhvr>
                                    </p:animEffect>
                                  </p:childTnLst>
                                </p:cTn>
                              </p:par>
                              <p:par>
                                <p:cTn id="47" presetID="41" presetClass="entr" presetSubtype="0" fill="hold" grpId="0" nodeType="withEffect">
                                  <p:stCondLst>
                                    <p:cond delay="2700"/>
                                  </p:stCondLst>
                                  <p:iterate type="lt">
                                    <p:tmPct val="3000"/>
                                  </p:iterate>
                                  <p:childTnLst>
                                    <p:set>
                                      <p:cBhvr>
                                        <p:cTn id="48" dur="1" fill="hold">
                                          <p:stCondLst>
                                            <p:cond delay="0"/>
                                          </p:stCondLst>
                                        </p:cTn>
                                        <p:tgtEl>
                                          <p:spTgt spid="151"/>
                                        </p:tgtEl>
                                        <p:attrNameLst>
                                          <p:attrName>style.visibility</p:attrName>
                                        </p:attrNameLst>
                                      </p:cBhvr>
                                      <p:to>
                                        <p:strVal val="visible"/>
                                      </p:to>
                                    </p:set>
                                    <p:anim calcmode="lin" valueType="num">
                                      <p:cBhvr>
                                        <p:cTn id="49" dur="400" fill="hold"/>
                                        <p:tgtEl>
                                          <p:spTgt spid="151"/>
                                        </p:tgtEl>
                                        <p:attrNameLst>
                                          <p:attrName>ppt_x</p:attrName>
                                        </p:attrNameLst>
                                      </p:cBhvr>
                                      <p:tavLst>
                                        <p:tav tm="0">
                                          <p:val>
                                            <p:strVal val="#ppt_x"/>
                                          </p:val>
                                        </p:tav>
                                        <p:tav tm="50000">
                                          <p:val>
                                            <p:strVal val="#ppt_x+.1"/>
                                          </p:val>
                                        </p:tav>
                                        <p:tav tm="100000">
                                          <p:val>
                                            <p:strVal val="#ppt_x"/>
                                          </p:val>
                                        </p:tav>
                                      </p:tavLst>
                                    </p:anim>
                                    <p:anim calcmode="lin" valueType="num">
                                      <p:cBhvr>
                                        <p:cTn id="50" dur="400" fill="hold"/>
                                        <p:tgtEl>
                                          <p:spTgt spid="151"/>
                                        </p:tgtEl>
                                        <p:attrNameLst>
                                          <p:attrName>ppt_y</p:attrName>
                                        </p:attrNameLst>
                                      </p:cBhvr>
                                      <p:tavLst>
                                        <p:tav tm="0">
                                          <p:val>
                                            <p:strVal val="#ppt_y"/>
                                          </p:val>
                                        </p:tav>
                                        <p:tav tm="100000">
                                          <p:val>
                                            <p:strVal val="#ppt_y"/>
                                          </p:val>
                                        </p:tav>
                                      </p:tavLst>
                                    </p:anim>
                                    <p:anim calcmode="lin" valueType="num">
                                      <p:cBhvr>
                                        <p:cTn id="51" dur="400" fill="hold"/>
                                        <p:tgtEl>
                                          <p:spTgt spid="151"/>
                                        </p:tgtEl>
                                        <p:attrNameLst>
                                          <p:attrName>ppt_h</p:attrName>
                                        </p:attrNameLst>
                                      </p:cBhvr>
                                      <p:tavLst>
                                        <p:tav tm="0">
                                          <p:val>
                                            <p:strVal val="#ppt_h/10"/>
                                          </p:val>
                                        </p:tav>
                                        <p:tav tm="50000">
                                          <p:val>
                                            <p:strVal val="#ppt_h+.01"/>
                                          </p:val>
                                        </p:tav>
                                        <p:tav tm="100000">
                                          <p:val>
                                            <p:strVal val="#ppt_h"/>
                                          </p:val>
                                        </p:tav>
                                      </p:tavLst>
                                    </p:anim>
                                    <p:anim calcmode="lin" valueType="num">
                                      <p:cBhvr>
                                        <p:cTn id="52" dur="400" fill="hold"/>
                                        <p:tgtEl>
                                          <p:spTgt spid="151"/>
                                        </p:tgtEl>
                                        <p:attrNameLst>
                                          <p:attrName>ppt_w</p:attrName>
                                        </p:attrNameLst>
                                      </p:cBhvr>
                                      <p:tavLst>
                                        <p:tav tm="0">
                                          <p:val>
                                            <p:strVal val="#ppt_w/10"/>
                                          </p:val>
                                        </p:tav>
                                        <p:tav tm="50000">
                                          <p:val>
                                            <p:strVal val="#ppt_w+.01"/>
                                          </p:val>
                                        </p:tav>
                                        <p:tav tm="100000">
                                          <p:val>
                                            <p:strVal val="#ppt_w"/>
                                          </p:val>
                                        </p:tav>
                                      </p:tavLst>
                                    </p:anim>
                                    <p:animEffect transition="in" filter="fade">
                                      <p:cBhvr>
                                        <p:cTn id="53" dur="400" tmFilter="0,0; .5, 1; 1, 1"/>
                                        <p:tgtEl>
                                          <p:spTgt spid="151"/>
                                        </p:tgtEl>
                                      </p:cBhvr>
                                    </p:animEffect>
                                  </p:childTnLst>
                                </p:cTn>
                              </p:par>
                              <p:par>
                                <p:cTn id="54" presetID="42" presetClass="entr" presetSubtype="0" fill="hold" nodeType="withEffect">
                                  <p:stCondLst>
                                    <p:cond delay="310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300"/>
                                        <p:tgtEl>
                                          <p:spTgt spid="166"/>
                                        </p:tgtEl>
                                      </p:cBhvr>
                                    </p:animEffect>
                                    <p:anim calcmode="lin" valueType="num">
                                      <p:cBhvr>
                                        <p:cTn id="57" dur="300" fill="hold"/>
                                        <p:tgtEl>
                                          <p:spTgt spid="166"/>
                                        </p:tgtEl>
                                        <p:attrNameLst>
                                          <p:attrName>ppt_x</p:attrName>
                                        </p:attrNameLst>
                                      </p:cBhvr>
                                      <p:tavLst>
                                        <p:tav tm="0">
                                          <p:val>
                                            <p:strVal val="#ppt_x"/>
                                          </p:val>
                                        </p:tav>
                                        <p:tav tm="100000">
                                          <p:val>
                                            <p:strVal val="#ppt_x"/>
                                          </p:val>
                                        </p:tav>
                                      </p:tavLst>
                                    </p:anim>
                                    <p:anim calcmode="lin" valueType="num">
                                      <p:cBhvr>
                                        <p:cTn id="58" dur="300" fill="hold"/>
                                        <p:tgtEl>
                                          <p:spTgt spid="166"/>
                                        </p:tgtEl>
                                        <p:attrNameLst>
                                          <p:attrName>ppt_y</p:attrName>
                                        </p:attrNameLst>
                                      </p:cBhvr>
                                      <p:tavLst>
                                        <p:tav tm="0">
                                          <p:val>
                                            <p:strVal val="#ppt_y+.1"/>
                                          </p:val>
                                        </p:tav>
                                        <p:tav tm="100000">
                                          <p:val>
                                            <p:strVal val="#ppt_y"/>
                                          </p:val>
                                        </p:tav>
                                      </p:tavLst>
                                    </p:anim>
                                  </p:childTnLst>
                                </p:cTn>
                              </p:par>
                              <p:par>
                                <p:cTn id="59" presetID="21" presetClass="entr" presetSubtype="1" fill="hold" nodeType="withEffect">
                                  <p:stCondLst>
                                    <p:cond delay="3400"/>
                                  </p:stCondLst>
                                  <p:childTnLst>
                                    <p:set>
                                      <p:cBhvr>
                                        <p:cTn id="60" dur="1" fill="hold">
                                          <p:stCondLst>
                                            <p:cond delay="0"/>
                                          </p:stCondLst>
                                        </p:cTn>
                                        <p:tgtEl>
                                          <p:spTgt spid="155"/>
                                        </p:tgtEl>
                                        <p:attrNameLst>
                                          <p:attrName>style.visibility</p:attrName>
                                        </p:attrNameLst>
                                      </p:cBhvr>
                                      <p:to>
                                        <p:strVal val="visible"/>
                                      </p:to>
                                    </p:set>
                                    <p:animEffect transition="in" filter="wheel(1)">
                                      <p:cBhvr>
                                        <p:cTn id="61" dur="200"/>
                                        <p:tgtEl>
                                          <p:spTgt spid="155"/>
                                        </p:tgtEl>
                                      </p:cBhvr>
                                    </p:animEffect>
                                  </p:childTnLst>
                                </p:cTn>
                              </p:par>
                              <p:par>
                                <p:cTn id="62" presetID="41" presetClass="entr" presetSubtype="0" fill="hold" grpId="0" nodeType="withEffect">
                                  <p:stCondLst>
                                    <p:cond delay="3550"/>
                                  </p:stCondLst>
                                  <p:iterate type="lt">
                                    <p:tmPct val="3000"/>
                                  </p:iterate>
                                  <p:childTnLst>
                                    <p:set>
                                      <p:cBhvr>
                                        <p:cTn id="63" dur="1" fill="hold">
                                          <p:stCondLst>
                                            <p:cond delay="0"/>
                                          </p:stCondLst>
                                        </p:cTn>
                                        <p:tgtEl>
                                          <p:spTgt spid="148"/>
                                        </p:tgtEl>
                                        <p:attrNameLst>
                                          <p:attrName>style.visibility</p:attrName>
                                        </p:attrNameLst>
                                      </p:cBhvr>
                                      <p:to>
                                        <p:strVal val="visible"/>
                                      </p:to>
                                    </p:set>
                                    <p:anim calcmode="lin" valueType="num">
                                      <p:cBhvr>
                                        <p:cTn id="64" dur="400" fill="hold"/>
                                        <p:tgtEl>
                                          <p:spTgt spid="148"/>
                                        </p:tgtEl>
                                        <p:attrNameLst>
                                          <p:attrName>ppt_x</p:attrName>
                                        </p:attrNameLst>
                                      </p:cBhvr>
                                      <p:tavLst>
                                        <p:tav tm="0">
                                          <p:val>
                                            <p:strVal val="#ppt_x"/>
                                          </p:val>
                                        </p:tav>
                                        <p:tav tm="50000">
                                          <p:val>
                                            <p:strVal val="#ppt_x+.1"/>
                                          </p:val>
                                        </p:tav>
                                        <p:tav tm="100000">
                                          <p:val>
                                            <p:strVal val="#ppt_x"/>
                                          </p:val>
                                        </p:tav>
                                      </p:tavLst>
                                    </p:anim>
                                    <p:anim calcmode="lin" valueType="num">
                                      <p:cBhvr>
                                        <p:cTn id="65" dur="400" fill="hold"/>
                                        <p:tgtEl>
                                          <p:spTgt spid="148"/>
                                        </p:tgtEl>
                                        <p:attrNameLst>
                                          <p:attrName>ppt_y</p:attrName>
                                        </p:attrNameLst>
                                      </p:cBhvr>
                                      <p:tavLst>
                                        <p:tav tm="0">
                                          <p:val>
                                            <p:strVal val="#ppt_y"/>
                                          </p:val>
                                        </p:tav>
                                        <p:tav tm="100000">
                                          <p:val>
                                            <p:strVal val="#ppt_y"/>
                                          </p:val>
                                        </p:tav>
                                      </p:tavLst>
                                    </p:anim>
                                    <p:anim calcmode="lin" valueType="num">
                                      <p:cBhvr>
                                        <p:cTn id="66" dur="400" fill="hold"/>
                                        <p:tgtEl>
                                          <p:spTgt spid="148"/>
                                        </p:tgtEl>
                                        <p:attrNameLst>
                                          <p:attrName>ppt_h</p:attrName>
                                        </p:attrNameLst>
                                      </p:cBhvr>
                                      <p:tavLst>
                                        <p:tav tm="0">
                                          <p:val>
                                            <p:strVal val="#ppt_h/10"/>
                                          </p:val>
                                        </p:tav>
                                        <p:tav tm="50000">
                                          <p:val>
                                            <p:strVal val="#ppt_h+.01"/>
                                          </p:val>
                                        </p:tav>
                                        <p:tav tm="100000">
                                          <p:val>
                                            <p:strVal val="#ppt_h"/>
                                          </p:val>
                                        </p:tav>
                                      </p:tavLst>
                                    </p:anim>
                                    <p:anim calcmode="lin" valueType="num">
                                      <p:cBhvr>
                                        <p:cTn id="67" dur="400" fill="hold"/>
                                        <p:tgtEl>
                                          <p:spTgt spid="148"/>
                                        </p:tgtEl>
                                        <p:attrNameLst>
                                          <p:attrName>ppt_w</p:attrName>
                                        </p:attrNameLst>
                                      </p:cBhvr>
                                      <p:tavLst>
                                        <p:tav tm="0">
                                          <p:val>
                                            <p:strVal val="#ppt_w/10"/>
                                          </p:val>
                                        </p:tav>
                                        <p:tav tm="50000">
                                          <p:val>
                                            <p:strVal val="#ppt_w+.01"/>
                                          </p:val>
                                        </p:tav>
                                        <p:tav tm="100000">
                                          <p:val>
                                            <p:strVal val="#ppt_w"/>
                                          </p:val>
                                        </p:tav>
                                      </p:tavLst>
                                    </p:anim>
                                    <p:animEffect transition="in" filter="fade">
                                      <p:cBhvr>
                                        <p:cTn id="68" dur="400" tmFilter="0,0; .5, 1; 1, 1"/>
                                        <p:tgtEl>
                                          <p:spTgt spid="148"/>
                                        </p:tgtEl>
                                      </p:cBhvr>
                                    </p:animEffect>
                                  </p:childTnLst>
                                </p:cTn>
                              </p:par>
                              <p:par>
                                <p:cTn id="69" presetID="47" presetClass="entr" presetSubtype="0" fill="hold" nodeType="withEffect">
                                  <p:stCondLst>
                                    <p:cond delay="3800"/>
                                  </p:stCondLst>
                                  <p:childTnLst>
                                    <p:set>
                                      <p:cBhvr>
                                        <p:cTn id="70" dur="1" fill="hold">
                                          <p:stCondLst>
                                            <p:cond delay="0"/>
                                          </p:stCondLst>
                                        </p:cTn>
                                        <p:tgtEl>
                                          <p:spTgt spid="171"/>
                                        </p:tgtEl>
                                        <p:attrNameLst>
                                          <p:attrName>style.visibility</p:attrName>
                                        </p:attrNameLst>
                                      </p:cBhvr>
                                      <p:to>
                                        <p:strVal val="visible"/>
                                      </p:to>
                                    </p:set>
                                    <p:animEffect transition="in" filter="fade">
                                      <p:cBhvr>
                                        <p:cTn id="71" dur="300"/>
                                        <p:tgtEl>
                                          <p:spTgt spid="171"/>
                                        </p:tgtEl>
                                      </p:cBhvr>
                                    </p:animEffect>
                                    <p:anim calcmode="lin" valueType="num">
                                      <p:cBhvr>
                                        <p:cTn id="72" dur="300" fill="hold"/>
                                        <p:tgtEl>
                                          <p:spTgt spid="171"/>
                                        </p:tgtEl>
                                        <p:attrNameLst>
                                          <p:attrName>ppt_x</p:attrName>
                                        </p:attrNameLst>
                                      </p:cBhvr>
                                      <p:tavLst>
                                        <p:tav tm="0">
                                          <p:val>
                                            <p:strVal val="#ppt_x"/>
                                          </p:val>
                                        </p:tav>
                                        <p:tav tm="100000">
                                          <p:val>
                                            <p:strVal val="#ppt_x"/>
                                          </p:val>
                                        </p:tav>
                                      </p:tavLst>
                                    </p:anim>
                                    <p:anim calcmode="lin" valueType="num">
                                      <p:cBhvr>
                                        <p:cTn id="73" dur="300" fill="hold"/>
                                        <p:tgtEl>
                                          <p:spTgt spid="171"/>
                                        </p:tgtEl>
                                        <p:attrNameLst>
                                          <p:attrName>ppt_y</p:attrName>
                                        </p:attrNameLst>
                                      </p:cBhvr>
                                      <p:tavLst>
                                        <p:tav tm="0">
                                          <p:val>
                                            <p:strVal val="#ppt_y-.1"/>
                                          </p:val>
                                        </p:tav>
                                        <p:tav tm="100000">
                                          <p:val>
                                            <p:strVal val="#ppt_y"/>
                                          </p:val>
                                        </p:tav>
                                      </p:tavLst>
                                    </p:anim>
                                  </p:childTnLst>
                                </p:cTn>
                              </p:par>
                              <p:par>
                                <p:cTn id="74" presetID="21" presetClass="entr" presetSubtype="1" fill="hold" nodeType="withEffect">
                                  <p:stCondLst>
                                    <p:cond delay="4050"/>
                                  </p:stCondLst>
                                  <p:childTnLst>
                                    <p:set>
                                      <p:cBhvr>
                                        <p:cTn id="75" dur="1" fill="hold">
                                          <p:stCondLst>
                                            <p:cond delay="0"/>
                                          </p:stCondLst>
                                        </p:cTn>
                                        <p:tgtEl>
                                          <p:spTgt spid="158"/>
                                        </p:tgtEl>
                                        <p:attrNameLst>
                                          <p:attrName>style.visibility</p:attrName>
                                        </p:attrNameLst>
                                      </p:cBhvr>
                                      <p:to>
                                        <p:strVal val="visible"/>
                                      </p:to>
                                    </p:set>
                                    <p:animEffect transition="in" filter="wheel(1)">
                                      <p:cBhvr>
                                        <p:cTn id="76" dur="200"/>
                                        <p:tgtEl>
                                          <p:spTgt spid="158"/>
                                        </p:tgtEl>
                                      </p:cBhvr>
                                    </p:animEffect>
                                  </p:childTnLst>
                                </p:cTn>
                              </p:par>
                              <p:par>
                                <p:cTn id="77" presetID="41" presetClass="entr" presetSubtype="0" fill="hold" grpId="0" nodeType="withEffect">
                                  <p:stCondLst>
                                    <p:cond delay="4050"/>
                                  </p:stCondLst>
                                  <p:iterate type="lt">
                                    <p:tmPct val="3000"/>
                                  </p:iterate>
                                  <p:childTnLst>
                                    <p:set>
                                      <p:cBhvr>
                                        <p:cTn id="78" dur="1" fill="hold">
                                          <p:stCondLst>
                                            <p:cond delay="0"/>
                                          </p:stCondLst>
                                        </p:cTn>
                                        <p:tgtEl>
                                          <p:spTgt spid="149"/>
                                        </p:tgtEl>
                                        <p:attrNameLst>
                                          <p:attrName>style.visibility</p:attrName>
                                        </p:attrNameLst>
                                      </p:cBhvr>
                                      <p:to>
                                        <p:strVal val="visible"/>
                                      </p:to>
                                    </p:set>
                                    <p:anim calcmode="lin" valueType="num">
                                      <p:cBhvr>
                                        <p:cTn id="79" dur="400" fill="hold"/>
                                        <p:tgtEl>
                                          <p:spTgt spid="149"/>
                                        </p:tgtEl>
                                        <p:attrNameLst>
                                          <p:attrName>ppt_x</p:attrName>
                                        </p:attrNameLst>
                                      </p:cBhvr>
                                      <p:tavLst>
                                        <p:tav tm="0">
                                          <p:val>
                                            <p:strVal val="#ppt_x"/>
                                          </p:val>
                                        </p:tav>
                                        <p:tav tm="50000">
                                          <p:val>
                                            <p:strVal val="#ppt_x+.1"/>
                                          </p:val>
                                        </p:tav>
                                        <p:tav tm="100000">
                                          <p:val>
                                            <p:strVal val="#ppt_x"/>
                                          </p:val>
                                        </p:tav>
                                      </p:tavLst>
                                    </p:anim>
                                    <p:anim calcmode="lin" valueType="num">
                                      <p:cBhvr>
                                        <p:cTn id="80" dur="400" fill="hold"/>
                                        <p:tgtEl>
                                          <p:spTgt spid="149"/>
                                        </p:tgtEl>
                                        <p:attrNameLst>
                                          <p:attrName>ppt_y</p:attrName>
                                        </p:attrNameLst>
                                      </p:cBhvr>
                                      <p:tavLst>
                                        <p:tav tm="0">
                                          <p:val>
                                            <p:strVal val="#ppt_y"/>
                                          </p:val>
                                        </p:tav>
                                        <p:tav tm="100000">
                                          <p:val>
                                            <p:strVal val="#ppt_y"/>
                                          </p:val>
                                        </p:tav>
                                      </p:tavLst>
                                    </p:anim>
                                    <p:anim calcmode="lin" valueType="num">
                                      <p:cBhvr>
                                        <p:cTn id="81" dur="400" fill="hold"/>
                                        <p:tgtEl>
                                          <p:spTgt spid="149"/>
                                        </p:tgtEl>
                                        <p:attrNameLst>
                                          <p:attrName>ppt_h</p:attrName>
                                        </p:attrNameLst>
                                      </p:cBhvr>
                                      <p:tavLst>
                                        <p:tav tm="0">
                                          <p:val>
                                            <p:strVal val="#ppt_h/10"/>
                                          </p:val>
                                        </p:tav>
                                        <p:tav tm="50000">
                                          <p:val>
                                            <p:strVal val="#ppt_h+.01"/>
                                          </p:val>
                                        </p:tav>
                                        <p:tav tm="100000">
                                          <p:val>
                                            <p:strVal val="#ppt_h"/>
                                          </p:val>
                                        </p:tav>
                                      </p:tavLst>
                                    </p:anim>
                                    <p:anim calcmode="lin" valueType="num">
                                      <p:cBhvr>
                                        <p:cTn id="82" dur="400" fill="hold"/>
                                        <p:tgtEl>
                                          <p:spTgt spid="149"/>
                                        </p:tgtEl>
                                        <p:attrNameLst>
                                          <p:attrName>ppt_w</p:attrName>
                                        </p:attrNameLst>
                                      </p:cBhvr>
                                      <p:tavLst>
                                        <p:tav tm="0">
                                          <p:val>
                                            <p:strVal val="#ppt_w/10"/>
                                          </p:val>
                                        </p:tav>
                                        <p:tav tm="50000">
                                          <p:val>
                                            <p:strVal val="#ppt_w+.01"/>
                                          </p:val>
                                        </p:tav>
                                        <p:tav tm="100000">
                                          <p:val>
                                            <p:strVal val="#ppt_w"/>
                                          </p:val>
                                        </p:tav>
                                      </p:tavLst>
                                    </p:anim>
                                    <p:animEffect transition="in" filter="fade">
                                      <p:cBhvr>
                                        <p:cTn id="83" dur="400" tmFilter="0,0; .5, 1; 1, 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p:bldP spid="149" grpId="0"/>
      <p:bldP spid="150" grpId="0"/>
      <p:bldP spid="1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2013.3.28\商务5.16\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0575" y="2720975"/>
            <a:ext cx="356393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E:\2013.3.28\商务5.16\02.png"/>
          <p:cNvPicPr>
            <a:picLocks noChangeAspect="1" noChangeArrowheads="1"/>
          </p:cNvPicPr>
          <p:nvPr/>
        </p:nvPicPr>
        <p:blipFill>
          <a:blip r:embed="rId2">
            <a:extLst>
              <a:ext uri="{28A0092B-C50C-407E-A947-70E740481C1C}">
                <a14:useLocalDpi xmlns:a14="http://schemas.microsoft.com/office/drawing/2010/main" val="0"/>
              </a:ext>
            </a:extLst>
          </a:blip>
          <a:srcRect t="568" b="356"/>
          <a:stretch>
            <a:fillRect/>
          </a:stretch>
        </p:blipFill>
        <p:spPr bwMode="auto">
          <a:xfrm>
            <a:off x="2751138" y="912813"/>
            <a:ext cx="17843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E:\2013.3.28\商务5.16\03.png"/>
          <p:cNvPicPr>
            <a:picLocks noChangeAspect="1" noChangeArrowheads="1"/>
          </p:cNvPicPr>
          <p:nvPr/>
        </p:nvPicPr>
        <p:blipFill>
          <a:blip r:embed="rId3">
            <a:extLst>
              <a:ext uri="{28A0092B-C50C-407E-A947-70E740481C1C}">
                <a14:useLocalDpi xmlns:a14="http://schemas.microsoft.com/office/drawing/2010/main" val="0"/>
              </a:ext>
            </a:extLst>
          </a:blip>
          <a:srcRect l="284" t="15154" r="-284" b="37073"/>
          <a:stretch>
            <a:fillRect/>
          </a:stretch>
        </p:blipFill>
        <p:spPr bwMode="auto">
          <a:xfrm>
            <a:off x="4605338" y="912813"/>
            <a:ext cx="174783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E:\2013.3.28\商务5.16\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13" y="912813"/>
            <a:ext cx="179228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E:\2013.3.28\商务5.16\06.png"/>
          <p:cNvPicPr>
            <a:picLocks noChangeAspect="1" noChangeArrowheads="1"/>
          </p:cNvPicPr>
          <p:nvPr/>
        </p:nvPicPr>
        <p:blipFill>
          <a:blip r:embed="rId5">
            <a:extLst>
              <a:ext uri="{28A0092B-C50C-407E-A947-70E740481C1C}">
                <a14:useLocalDpi xmlns:a14="http://schemas.microsoft.com/office/drawing/2010/main" val="0"/>
              </a:ext>
            </a:extLst>
          </a:blip>
          <a:srcRect t="23454" b="27229"/>
          <a:stretch>
            <a:fillRect/>
          </a:stretch>
        </p:blipFill>
        <p:spPr bwMode="auto">
          <a:xfrm>
            <a:off x="2741613" y="2720975"/>
            <a:ext cx="178435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bwMode="auto">
          <a:xfrm>
            <a:off x="6424613" y="912813"/>
            <a:ext cx="1747837" cy="1765300"/>
            <a:chOff x="6424610" y="763402"/>
            <a:chExt cx="1747790" cy="1765497"/>
          </a:xfrm>
        </p:grpSpPr>
        <p:sp>
          <p:nvSpPr>
            <p:cNvPr id="10" name="矩形 10"/>
            <p:cNvSpPr/>
            <p:nvPr/>
          </p:nvSpPr>
          <p:spPr>
            <a:xfrm>
              <a:off x="6424610" y="763402"/>
              <a:ext cx="1747790" cy="1765497"/>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TextBox 26"/>
            <p:cNvSpPr txBox="1"/>
            <p:nvPr/>
          </p:nvSpPr>
          <p:spPr>
            <a:xfrm>
              <a:off x="6516683" y="865013"/>
              <a:ext cx="1209642" cy="338175"/>
            </a:xfrm>
            <a:prstGeom prst="rect">
              <a:avLst/>
            </a:prstGeom>
            <a:noFill/>
          </p:spPr>
          <p:txBody>
            <a:bodyPr wrap="none">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我们的团队</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561" name="矩形 13"/>
            <p:cNvSpPr>
              <a:spLocks noChangeArrowheads="1"/>
            </p:cNvSpPr>
            <p:nvPr/>
          </p:nvSpPr>
          <p:spPr bwMode="auto">
            <a:xfrm>
              <a:off x="6516216" y="1275606"/>
              <a:ext cx="1440160"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buClr>
                  <a:srgbClr val="FFFFFF"/>
                </a:buClr>
                <a:buFont typeface="Wingdings" panose="05000000000000000000" pitchFamily="2" charset="2"/>
                <a:buChar char="n"/>
              </a:pPr>
              <a:r>
                <a:rPr lang="zh-CN" altLang="zh-CN" sz="1200">
                  <a:solidFill>
                    <a:srgbClr val="FFFFFF"/>
                  </a:solidFill>
                  <a:latin typeface="微软雅黑" panose="020B0503020204020204" pitchFamily="34" charset="-122"/>
                  <a:ea typeface="微软雅黑" panose="020B0503020204020204" pitchFamily="34" charset="-122"/>
                </a:rPr>
                <a:t>拥有国内顶尖的</a:t>
              </a:r>
              <a:r>
                <a:rPr lang="en-US" altLang="zh-CN" sz="1200">
                  <a:solidFill>
                    <a:srgbClr val="FFFFFF"/>
                  </a:solidFill>
                  <a:latin typeface="微软雅黑" panose="020B0503020204020204" pitchFamily="34" charset="-122"/>
                  <a:ea typeface="微软雅黑" panose="020B0503020204020204" pitchFamily="34" charset="-122"/>
                </a:rPr>
                <a:t>PPT</a:t>
              </a:r>
              <a:r>
                <a:rPr lang="zh-CN" altLang="zh-CN" sz="1200">
                  <a:solidFill>
                    <a:srgbClr val="FFFFFF"/>
                  </a:solidFill>
                  <a:latin typeface="微软雅黑" panose="020B0503020204020204" pitchFamily="34" charset="-122"/>
                  <a:ea typeface="微软雅黑" panose="020B0503020204020204" pitchFamily="34" charset="-122"/>
                </a:rPr>
                <a:t>制作技术、顶级的</a:t>
              </a:r>
              <a:r>
                <a:rPr lang="en-US" altLang="zh-CN" sz="1200">
                  <a:solidFill>
                    <a:srgbClr val="FFFFFF"/>
                  </a:solidFill>
                  <a:latin typeface="微软雅黑" panose="020B0503020204020204" pitchFamily="34" charset="-122"/>
                  <a:ea typeface="微软雅黑" panose="020B0503020204020204" pitchFamily="34" charset="-122"/>
                </a:rPr>
                <a:t>PPT</a:t>
              </a:r>
              <a:r>
                <a:rPr lang="zh-CN" altLang="zh-CN" sz="1200">
                  <a:solidFill>
                    <a:srgbClr val="FFFFFF"/>
                  </a:solidFill>
                  <a:latin typeface="微软雅黑" panose="020B0503020204020204" pitchFamily="34" charset="-122"/>
                  <a:ea typeface="微软雅黑" panose="020B0503020204020204" pitchFamily="34" charset="-122"/>
                </a:rPr>
                <a:t>设计团队</a:t>
              </a:r>
              <a:endParaRPr lang="zh-CN" altLang="zh-CN" sz="1200">
                <a:solidFill>
                  <a:srgbClr val="FFFFFF"/>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838200" y="2720975"/>
            <a:ext cx="2654300" cy="1795463"/>
            <a:chOff x="837483" y="2571751"/>
            <a:chExt cx="2654397" cy="1795263"/>
          </a:xfrm>
        </p:grpSpPr>
        <p:sp>
          <p:nvSpPr>
            <p:cNvPr id="14" name="矩形 10"/>
            <p:cNvSpPr/>
            <p:nvPr/>
          </p:nvSpPr>
          <p:spPr>
            <a:xfrm rot="16200000" flipH="1">
              <a:off x="896354" y="2563682"/>
              <a:ext cx="1776215" cy="1792353"/>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TextBox 20"/>
            <p:cNvSpPr txBox="1"/>
            <p:nvPr/>
          </p:nvSpPr>
          <p:spPr>
            <a:xfrm>
              <a:off x="837483" y="2716198"/>
              <a:ext cx="1033501" cy="461911"/>
            </a:xfrm>
            <a:prstGeom prst="rect">
              <a:avLst/>
            </a:prstGeom>
            <a:noFill/>
          </p:spPr>
          <p:txBody>
            <a:bodyPr wrap="none">
              <a:spAutoFit/>
            </a:bodyPr>
            <a:lstStyle/>
            <a:p>
              <a:pPr defTabSz="914400" eaLnBrk="1" fontAlgn="auto" hangingPunct="1">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bwMode="auto">
            <a:xfrm>
              <a:off x="888285" y="3736846"/>
              <a:ext cx="2603595" cy="630168"/>
            </a:xfrm>
            <a:prstGeom prst="rect">
              <a:avLst/>
            </a:prstGeom>
          </p:spPr>
          <p:txBody>
            <a:bodyPr>
              <a:spAutoFit/>
            </a:bodyPr>
            <a:lstStyle/>
            <a:p>
              <a:pPr defTabSz="914400" eaLnBrk="1" fontAlgn="auto" hangingPunct="1">
                <a:spcBef>
                  <a:spcPts val="0"/>
                </a:spcBef>
                <a:spcAft>
                  <a:spcPts val="0"/>
                </a:spcAft>
                <a:defRPr/>
              </a:pP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QQ</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275332305   </a:t>
              </a:r>
              <a:endPar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4400" eaLnBrk="1" fontAlgn="auto" hangingPunct="1">
                <a:spcBef>
                  <a:spcPts val="0"/>
                </a:spcBef>
                <a:spcAft>
                  <a:spcPts val="0"/>
                </a:spcAft>
                <a:defRPr/>
              </a:pP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TEL:400-601-8802</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MSN</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ruipuppt@hotmail.com</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E-Mail</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shop@rapidppt.com</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endPar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557" name="矩形 14"/>
            <p:cNvSpPr>
              <a:spLocks noChangeArrowheads="1"/>
            </p:cNvSpPr>
            <p:nvPr/>
          </p:nvSpPr>
          <p:spPr bwMode="auto">
            <a:xfrm>
              <a:off x="899592" y="3272085"/>
              <a:ext cx="1226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zh-CN" sz="1400">
                  <a:solidFill>
                    <a:srgbClr val="FFFFFF"/>
                  </a:solidFill>
                  <a:latin typeface="微软雅黑" panose="020B0503020204020204" pitchFamily="34" charset="-122"/>
                  <a:ea typeface="微软雅黑" panose="020B0503020204020204" pitchFamily="34" charset="-122"/>
                </a:rPr>
                <a:t>锐普</a:t>
              </a:r>
              <a:r>
                <a:rPr lang="en-US" altLang="zh-CN" sz="1400">
                  <a:solidFill>
                    <a:srgbClr val="FFFFFF"/>
                  </a:solidFill>
                  <a:latin typeface="微软雅黑" panose="020B0503020204020204" pitchFamily="34" charset="-122"/>
                  <a:ea typeface="微软雅黑" panose="020B0503020204020204" pitchFamily="34" charset="-122"/>
                </a:rPr>
                <a:t>PPT</a:t>
              </a:r>
              <a:r>
                <a:rPr lang="zh-CN" altLang="zh-CN" sz="1400">
                  <a:solidFill>
                    <a:srgbClr val="FFFFFF"/>
                  </a:solidFill>
                  <a:latin typeface="微软雅黑" panose="020B0503020204020204" pitchFamily="34" charset="-122"/>
                  <a:ea typeface="微软雅黑" panose="020B0503020204020204" pitchFamily="34" charset="-122"/>
                </a:rPr>
                <a:t>论坛</a:t>
              </a:r>
              <a:endParaRPr lang="zh-CN" altLang="en-US" sz="1400">
                <a:solidFill>
                  <a:srgbClr val="FFFFFF"/>
                </a:solidFill>
              </a:endParaRPr>
            </a:p>
          </p:txBody>
        </p:sp>
        <p:sp>
          <p:nvSpPr>
            <p:cNvPr id="21558" name="TextBox 15"/>
            <p:cNvSpPr txBox="1">
              <a:spLocks noChangeArrowheads="1"/>
            </p:cNvSpPr>
            <p:nvPr/>
          </p:nvSpPr>
          <p:spPr bwMode="auto">
            <a:xfrm>
              <a:off x="888142" y="3482387"/>
              <a:ext cx="22614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400">
                  <a:solidFill>
                    <a:srgbClr val="FFFFFF"/>
                  </a:solidFill>
                  <a:latin typeface="微软雅黑" panose="020B0503020204020204" pitchFamily="34" charset="-122"/>
                  <a:ea typeface="微软雅黑" panose="020B0503020204020204" pitchFamily="34" charset="-122"/>
                </a:rPr>
                <a:t>www.rapidbbs.cn</a:t>
              </a:r>
              <a:endParaRPr lang="zh-CN" altLang="en-US" sz="1400">
                <a:solidFill>
                  <a:srgbClr val="FFFFFF"/>
                </a:solidFill>
                <a:latin typeface="微软雅黑" panose="020B0503020204020204" pitchFamily="34" charset="-122"/>
                <a:ea typeface="微软雅黑" panose="020B0503020204020204" pitchFamily="34" charset="-122"/>
              </a:endParaRPr>
            </a:p>
          </p:txBody>
        </p:sp>
      </p:grpSp>
      <p:sp>
        <p:nvSpPr>
          <p:cNvPr id="29" name="半闭框 28"/>
          <p:cNvSpPr/>
          <p:nvPr/>
        </p:nvSpPr>
        <p:spPr>
          <a:xfrm rot="10800000">
            <a:off x="7999413" y="4322763"/>
            <a:ext cx="360362" cy="360362"/>
          </a:xfrm>
          <a:prstGeom prst="halfFram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nvGrpSpPr>
          <p:cNvPr id="21514" name="组合 29"/>
          <p:cNvGrpSpPr/>
          <p:nvPr/>
        </p:nvGrpSpPr>
        <p:grpSpPr bwMode="auto">
          <a:xfrm>
            <a:off x="3175" y="249238"/>
            <a:ext cx="9140825" cy="339725"/>
            <a:chOff x="2964" y="249810"/>
            <a:chExt cx="9141036" cy="338554"/>
          </a:xfrm>
        </p:grpSpPr>
        <p:grpSp>
          <p:nvGrpSpPr>
            <p:cNvPr id="21515" name="组合 30"/>
            <p:cNvGrpSpPr/>
            <p:nvPr/>
          </p:nvGrpSpPr>
          <p:grpSpPr bwMode="auto">
            <a:xfrm>
              <a:off x="2339752" y="504137"/>
              <a:ext cx="503104" cy="51389"/>
              <a:chOff x="1548140" y="486364"/>
              <a:chExt cx="503104" cy="51389"/>
            </a:xfrm>
          </p:grpSpPr>
          <p:cxnSp>
            <p:nvCxnSpPr>
              <p:cNvPr id="42" name="直接连接符 41"/>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1516" name="组合 31"/>
            <p:cNvGrpSpPr/>
            <p:nvPr/>
          </p:nvGrpSpPr>
          <p:grpSpPr bwMode="auto">
            <a:xfrm>
              <a:off x="2964" y="304971"/>
              <a:ext cx="255431" cy="278159"/>
              <a:chOff x="1619671" y="483518"/>
              <a:chExt cx="255431" cy="278159"/>
            </a:xfrm>
          </p:grpSpPr>
          <p:sp>
            <p:nvSpPr>
              <p:cNvPr id="40" name="矩形 39"/>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等腰三角形 40"/>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3" name="矩形 32"/>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34" name="直接连接符 33"/>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1519" name="组合 34"/>
            <p:cNvGrpSpPr/>
            <p:nvPr/>
          </p:nvGrpSpPr>
          <p:grpSpPr bwMode="auto">
            <a:xfrm>
              <a:off x="283270" y="249810"/>
              <a:ext cx="2470458" cy="338554"/>
              <a:chOff x="3508896" y="662864"/>
              <a:chExt cx="2470458" cy="338554"/>
            </a:xfrm>
          </p:grpSpPr>
          <p:sp>
            <p:nvSpPr>
              <p:cNvPr id="21520" name="TextBox 35"/>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公司概况</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1521" name="组合 36"/>
              <p:cNvGrpSpPr/>
              <p:nvPr/>
            </p:nvGrpSpPr>
            <p:grpSpPr bwMode="auto">
              <a:xfrm>
                <a:off x="4540250" y="752782"/>
                <a:ext cx="1439104" cy="241198"/>
                <a:chOff x="4540250" y="752782"/>
                <a:chExt cx="1439104" cy="241198"/>
              </a:xfrm>
            </p:grpSpPr>
            <p:sp>
              <p:nvSpPr>
                <p:cNvPr id="21522" name="TextBox 37"/>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Company Profile</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39" name="直接连接符 38"/>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3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20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nodeType="withEffect">
                                  <p:stCondLst>
                                    <p:cond delay="7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nodeType="withEffect">
                                  <p:stCondLst>
                                    <p:cond delay="3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nodeType="withEffect">
                                  <p:stCondLst>
                                    <p:cond delay="7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71"/>
          <p:cNvGrpSpPr/>
          <p:nvPr/>
        </p:nvGrpSpPr>
        <p:grpSpPr bwMode="auto">
          <a:xfrm>
            <a:off x="3175" y="249238"/>
            <a:ext cx="9140825" cy="339725"/>
            <a:chOff x="2964" y="249810"/>
            <a:chExt cx="9141036" cy="338554"/>
          </a:xfrm>
        </p:grpSpPr>
        <p:grpSp>
          <p:nvGrpSpPr>
            <p:cNvPr id="22576" name="组合 72"/>
            <p:cNvGrpSpPr/>
            <p:nvPr/>
          </p:nvGrpSpPr>
          <p:grpSpPr bwMode="auto">
            <a:xfrm>
              <a:off x="2339752" y="504137"/>
              <a:ext cx="503104" cy="51389"/>
              <a:chOff x="1548140" y="486364"/>
              <a:chExt cx="503104" cy="51389"/>
            </a:xfrm>
          </p:grpSpPr>
          <p:cxnSp>
            <p:nvCxnSpPr>
              <p:cNvPr id="84" name="直接连接符 83"/>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577" name="组合 73"/>
            <p:cNvGrpSpPr/>
            <p:nvPr/>
          </p:nvGrpSpPr>
          <p:grpSpPr bwMode="auto">
            <a:xfrm>
              <a:off x="2964" y="304971"/>
              <a:ext cx="255431" cy="278159"/>
              <a:chOff x="1619671" y="483518"/>
              <a:chExt cx="255431" cy="278159"/>
            </a:xfrm>
          </p:grpSpPr>
          <p:sp>
            <p:nvSpPr>
              <p:cNvPr id="82" name="矩形 81"/>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等腰三角形 82"/>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75" name="矩形 74"/>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76" name="直接连接符 75"/>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2580" name="组合 76"/>
            <p:cNvGrpSpPr/>
            <p:nvPr/>
          </p:nvGrpSpPr>
          <p:grpSpPr bwMode="auto">
            <a:xfrm>
              <a:off x="283270" y="249810"/>
              <a:ext cx="2470458" cy="338554"/>
              <a:chOff x="3508896" y="662864"/>
              <a:chExt cx="2470458" cy="338554"/>
            </a:xfrm>
          </p:grpSpPr>
          <p:sp>
            <p:nvSpPr>
              <p:cNvPr id="22581" name="TextBox 77"/>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公司概况</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2582" name="组合 78"/>
              <p:cNvGrpSpPr/>
              <p:nvPr/>
            </p:nvGrpSpPr>
            <p:grpSpPr bwMode="auto">
              <a:xfrm>
                <a:off x="4540250" y="752782"/>
                <a:ext cx="1439104" cy="241198"/>
                <a:chOff x="4540250" y="752782"/>
                <a:chExt cx="1439104" cy="241198"/>
              </a:xfrm>
            </p:grpSpPr>
            <p:sp>
              <p:nvSpPr>
                <p:cNvPr id="22583" name="TextBox 79"/>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Company Profile</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81" name="直接连接符 80"/>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cxnSp>
        <p:nvCxnSpPr>
          <p:cNvPr id="112" name="直接连接符 111"/>
          <p:cNvCxnSpPr/>
          <p:nvPr/>
        </p:nvCxnSpPr>
        <p:spPr>
          <a:xfrm>
            <a:off x="6443663" y="1377950"/>
            <a:ext cx="0" cy="5064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557713" y="1885950"/>
            <a:ext cx="188595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557713" y="1879600"/>
            <a:ext cx="0" cy="2095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841500" y="2092325"/>
            <a:ext cx="541813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bwMode="auto">
          <a:xfrm>
            <a:off x="1835150" y="2092325"/>
            <a:ext cx="5421313" cy="207963"/>
            <a:chOff x="1835696" y="1872966"/>
            <a:chExt cx="5420196" cy="208213"/>
          </a:xfrm>
        </p:grpSpPr>
        <p:cxnSp>
          <p:nvCxnSpPr>
            <p:cNvPr id="117" name="直接连接符 116"/>
            <p:cNvCxnSpPr/>
            <p:nvPr/>
          </p:nvCxnSpPr>
          <p:spPr>
            <a:xfrm>
              <a:off x="1835696" y="1872966"/>
              <a:ext cx="0" cy="2082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675230" y="1872966"/>
              <a:ext cx="0" cy="2082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484607" y="1872966"/>
              <a:ext cx="0" cy="2082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7255892" y="1872966"/>
              <a:ext cx="0" cy="20821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bwMode="auto">
          <a:xfrm>
            <a:off x="1123950" y="2543175"/>
            <a:ext cx="1443038" cy="1758950"/>
            <a:chOff x="970324" y="2371078"/>
            <a:chExt cx="1756412" cy="2144326"/>
          </a:xfrm>
        </p:grpSpPr>
        <p:sp>
          <p:nvSpPr>
            <p:cNvPr id="122" name="圆角矩形 121"/>
            <p:cNvSpPr/>
            <p:nvPr/>
          </p:nvSpPr>
          <p:spPr>
            <a:xfrm>
              <a:off x="1024427" y="2371078"/>
              <a:ext cx="1638544" cy="2144326"/>
            </a:xfrm>
            <a:prstGeom prst="roundRect">
              <a:avLst>
                <a:gd name="adj" fmla="val 7202"/>
              </a:avLst>
            </a:prstGeom>
            <a:solidFill>
              <a:srgbClr val="00B0F0">
                <a:alpha val="50000"/>
              </a:srgb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23" name="TextBox 15"/>
            <p:cNvSpPr txBox="1"/>
            <p:nvPr/>
          </p:nvSpPr>
          <p:spPr bwMode="auto">
            <a:xfrm>
              <a:off x="970324" y="2794237"/>
              <a:ext cx="1756412" cy="1606496"/>
            </a:xfrm>
            <a:prstGeom prst="rect">
              <a:avLst/>
            </a:prstGeom>
            <a:noFill/>
            <a:scene3d>
              <a:camera prst="orthographicFront"/>
              <a:lightRig rig="flat" dir="t"/>
            </a:scene3d>
            <a:sp3d prstMaterial="plastic"/>
          </p:spPr>
          <p:txBody>
            <a:bodyPr>
              <a:spAutoFit/>
            </a:bodyPr>
            <a:lstStyle>
              <a:defPPr>
                <a:defRPr lang="zh-CN"/>
              </a:defPPr>
              <a:lvl1pPr algn="ctr" defTabSz="912495" eaLnBrk="0" fontAlgn="auto" hangingPunct="0">
                <a:lnSpc>
                  <a:spcPts val="1400"/>
                </a:lnSpc>
                <a:spcBef>
                  <a:spcPct val="50000"/>
                </a:spcBef>
                <a:spcAft>
                  <a:spcPts val="0"/>
                </a:spcAft>
                <a:buClr>
                  <a:schemeClr val="accent2"/>
                </a:buClr>
                <a:buSzPct val="100000"/>
                <a:tabLst>
                  <a:tab pos="136525" algn="l"/>
                </a:tabLst>
                <a:defRPr sz="1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buClr>
                  <a:srgbClr val="C0504D"/>
                </a:buClr>
                <a:defRPr/>
              </a:pPr>
              <a:r>
                <a:rPr lang="en-US" altLang="zh-CN" dirty="0">
                  <a:solidFill>
                    <a:prstClr val="black"/>
                  </a:solidFill>
                  <a:effectLst/>
                </a:rPr>
                <a:t>PPT</a:t>
              </a:r>
              <a:r>
                <a:rPr lang="zh-CN" altLang="en-US" dirty="0">
                  <a:solidFill>
                    <a:prstClr val="black"/>
                  </a:solidFill>
                  <a:effectLst/>
                </a:rPr>
                <a:t>模板定制设计</a:t>
              </a:r>
              <a:endParaRPr lang="en-US" altLang="zh-CN" dirty="0">
                <a:solidFill>
                  <a:prstClr val="black"/>
                </a:solidFill>
                <a:effectLst/>
              </a:endParaRPr>
            </a:p>
            <a:p>
              <a:pPr>
                <a:buClr>
                  <a:srgbClr val="C0504D"/>
                </a:buClr>
                <a:defRPr/>
              </a:pPr>
              <a:r>
                <a:rPr lang="zh-CN" altLang="en-US" dirty="0">
                  <a:solidFill>
                    <a:prstClr val="black"/>
                  </a:solidFill>
                  <a:effectLst/>
                </a:rPr>
                <a:t>宣传</a:t>
              </a:r>
              <a:r>
                <a:rPr lang="en-US" altLang="zh-CN" dirty="0">
                  <a:solidFill>
                    <a:prstClr val="black"/>
                  </a:solidFill>
                  <a:effectLst/>
                </a:rPr>
                <a:t>PPT</a:t>
              </a:r>
              <a:r>
                <a:rPr lang="zh-CN" altLang="en-US" dirty="0">
                  <a:solidFill>
                    <a:prstClr val="black"/>
                  </a:solidFill>
                  <a:effectLst/>
                </a:rPr>
                <a:t>定制设计</a:t>
              </a:r>
              <a:endParaRPr lang="en-US" altLang="zh-CN" dirty="0">
                <a:solidFill>
                  <a:prstClr val="black"/>
                </a:solidFill>
                <a:effectLst/>
              </a:endParaRPr>
            </a:p>
            <a:p>
              <a:pPr>
                <a:buClr>
                  <a:srgbClr val="C0504D"/>
                </a:buClr>
                <a:defRPr/>
              </a:pPr>
              <a:r>
                <a:rPr lang="zh-CN" altLang="en-US" dirty="0">
                  <a:solidFill>
                    <a:prstClr val="black"/>
                  </a:solidFill>
                  <a:effectLst/>
                </a:rPr>
                <a:t>汇报</a:t>
              </a:r>
              <a:r>
                <a:rPr lang="en-US" altLang="zh-CN" dirty="0">
                  <a:solidFill>
                    <a:prstClr val="black"/>
                  </a:solidFill>
                  <a:effectLst/>
                </a:rPr>
                <a:t>PPT</a:t>
              </a:r>
              <a:r>
                <a:rPr lang="zh-CN" altLang="en-US" dirty="0">
                  <a:solidFill>
                    <a:prstClr val="black"/>
                  </a:solidFill>
                  <a:effectLst/>
                </a:rPr>
                <a:t>定制设计</a:t>
              </a:r>
              <a:endParaRPr lang="en-US" altLang="zh-CN" dirty="0">
                <a:solidFill>
                  <a:prstClr val="black"/>
                </a:solidFill>
                <a:effectLst/>
              </a:endParaRPr>
            </a:p>
            <a:p>
              <a:pPr>
                <a:buClr>
                  <a:srgbClr val="C0504D"/>
                </a:buClr>
                <a:defRPr/>
              </a:pPr>
              <a:r>
                <a:rPr lang="zh-CN" altLang="en-US" dirty="0">
                  <a:solidFill>
                    <a:prstClr val="black"/>
                  </a:solidFill>
                  <a:effectLst/>
                </a:rPr>
                <a:t>创意</a:t>
              </a:r>
              <a:r>
                <a:rPr lang="en-US" altLang="zh-CN" dirty="0">
                  <a:solidFill>
                    <a:prstClr val="black"/>
                  </a:solidFill>
                  <a:effectLst/>
                </a:rPr>
                <a:t>PPT</a:t>
              </a:r>
              <a:r>
                <a:rPr lang="zh-CN" altLang="en-US" dirty="0">
                  <a:solidFill>
                    <a:prstClr val="black"/>
                  </a:solidFill>
                  <a:effectLst/>
                </a:rPr>
                <a:t>定制设计</a:t>
              </a:r>
              <a:endParaRPr lang="en-US" altLang="zh-CN" dirty="0">
                <a:solidFill>
                  <a:prstClr val="black"/>
                </a:solidFill>
                <a:effectLst/>
              </a:endParaRPr>
            </a:p>
            <a:p>
              <a:pPr>
                <a:buClr>
                  <a:srgbClr val="C0504D"/>
                </a:buClr>
                <a:defRPr/>
              </a:pPr>
              <a:endParaRPr lang="en-US" altLang="zh-CN" dirty="0">
                <a:solidFill>
                  <a:prstClr val="black"/>
                </a:solidFill>
                <a:effectLst/>
              </a:endParaRPr>
            </a:p>
          </p:txBody>
        </p:sp>
      </p:grpSp>
      <p:grpSp>
        <p:nvGrpSpPr>
          <p:cNvPr id="124" name="组合 123"/>
          <p:cNvGrpSpPr/>
          <p:nvPr/>
        </p:nvGrpSpPr>
        <p:grpSpPr bwMode="auto">
          <a:xfrm>
            <a:off x="1163638" y="2328863"/>
            <a:ext cx="1358900" cy="428625"/>
            <a:chOff x="1020437" y="2109398"/>
            <a:chExt cx="1656184" cy="523366"/>
          </a:xfrm>
        </p:grpSpPr>
        <p:sp>
          <p:nvSpPr>
            <p:cNvPr id="125" name="矩形 124"/>
            <p:cNvSpPr/>
            <p:nvPr/>
          </p:nvSpPr>
          <p:spPr>
            <a:xfrm>
              <a:off x="1020437" y="2109398"/>
              <a:ext cx="1656184" cy="523366"/>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26" name="矩形 125"/>
            <p:cNvSpPr/>
            <p:nvPr/>
          </p:nvSpPr>
          <p:spPr>
            <a:xfrm>
              <a:off x="1066872" y="2198564"/>
              <a:ext cx="1528488" cy="337280"/>
            </a:xfrm>
            <a:prstGeom prst="rect">
              <a:avLst/>
            </a:prstGeom>
          </p:spPr>
          <p:txBody>
            <a:bodyPr wrap="none">
              <a:spAutoFit/>
            </a:bodyPr>
            <a:lstStyle/>
            <a:p>
              <a:pPr algn="ctr" defTabSz="912495" eaLnBrk="1" fontAlgn="auto" hangingPunct="1">
                <a:spcBef>
                  <a:spcPts val="0"/>
                </a:spcBef>
                <a:spcAft>
                  <a:spcPts val="0"/>
                </a:spcAft>
                <a:buClr>
                  <a:srgbClr val="0000FF"/>
                </a:buClr>
                <a:buSzPct val="80000"/>
                <a:tabLst>
                  <a:tab pos="136525" algn="l"/>
                </a:tabLst>
                <a:defRPr/>
              </a:pP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定制设计部</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2951163" y="2543175"/>
            <a:ext cx="1436687" cy="1758950"/>
            <a:chOff x="2961257" y="2317126"/>
            <a:chExt cx="1436590" cy="1758291"/>
          </a:xfrm>
        </p:grpSpPr>
        <p:sp>
          <p:nvSpPr>
            <p:cNvPr id="128" name="圆角矩形 127"/>
            <p:cNvSpPr/>
            <p:nvPr/>
          </p:nvSpPr>
          <p:spPr bwMode="auto">
            <a:xfrm>
              <a:off x="3018403" y="2317126"/>
              <a:ext cx="1346109" cy="1758291"/>
            </a:xfrm>
            <a:prstGeom prst="roundRect">
              <a:avLst>
                <a:gd name="adj" fmla="val 7202"/>
              </a:avLst>
            </a:prstGeom>
            <a:solidFill>
              <a:srgbClr val="00B0F0">
                <a:alpha val="50000"/>
              </a:srgb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29" name="TextBox 21"/>
            <p:cNvSpPr txBox="1"/>
            <p:nvPr/>
          </p:nvSpPr>
          <p:spPr bwMode="auto">
            <a:xfrm>
              <a:off x="2961257" y="2655313"/>
              <a:ext cx="1436590" cy="779701"/>
            </a:xfrm>
            <a:prstGeom prst="rect">
              <a:avLst/>
            </a:prstGeom>
            <a:noFill/>
            <a:scene3d>
              <a:camera prst="orthographicFront"/>
              <a:lightRig rig="flat" dir="t"/>
            </a:scene3d>
            <a:sp3d prstMaterial="plastic"/>
          </p:spPr>
          <p:txBody>
            <a:bodyPr>
              <a:spAutoFit/>
            </a:bodyPr>
            <a:lstStyle>
              <a:defPPr>
                <a:defRPr lang="zh-CN"/>
              </a:defPPr>
              <a:lvl1pPr algn="ctr" defTabSz="912495" eaLnBrk="0" fontAlgn="auto" hangingPunct="0">
                <a:lnSpc>
                  <a:spcPts val="1400"/>
                </a:lnSpc>
                <a:spcBef>
                  <a:spcPct val="50000"/>
                </a:spcBef>
                <a:spcAft>
                  <a:spcPts val="0"/>
                </a:spcAft>
                <a:buClr>
                  <a:schemeClr val="accent2"/>
                </a:buClr>
                <a:buSzPct val="100000"/>
                <a:tabLst>
                  <a:tab pos="136525" algn="l"/>
                </a:tabLst>
                <a:defRPr sz="1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buClr>
                  <a:srgbClr val="C0504D"/>
                </a:buClr>
                <a:defRPr/>
              </a:pPr>
              <a:r>
                <a:rPr lang="zh-CN" altLang="en-US" dirty="0">
                  <a:solidFill>
                    <a:prstClr val="black"/>
                  </a:solidFill>
                  <a:effectLst/>
                </a:rPr>
                <a:t>通用</a:t>
              </a:r>
              <a:r>
                <a:rPr lang="en-US" altLang="zh-CN" dirty="0">
                  <a:solidFill>
                    <a:prstClr val="black"/>
                  </a:solidFill>
                  <a:effectLst/>
                </a:rPr>
                <a:t>PPT</a:t>
              </a:r>
              <a:r>
                <a:rPr lang="zh-CN" altLang="en-US" dirty="0">
                  <a:solidFill>
                    <a:prstClr val="black"/>
                  </a:solidFill>
                  <a:effectLst/>
                </a:rPr>
                <a:t>模板设计</a:t>
              </a:r>
              <a:endParaRPr lang="en-US" altLang="zh-CN" dirty="0">
                <a:solidFill>
                  <a:prstClr val="black"/>
                </a:solidFill>
                <a:effectLst/>
              </a:endParaRPr>
            </a:p>
            <a:p>
              <a:pPr>
                <a:buClr>
                  <a:srgbClr val="C0504D"/>
                </a:buClr>
                <a:defRPr/>
              </a:pPr>
              <a:r>
                <a:rPr lang="zh-CN" altLang="en-US" dirty="0">
                  <a:solidFill>
                    <a:prstClr val="black"/>
                  </a:solidFill>
                  <a:effectLst/>
                </a:rPr>
                <a:t>通用</a:t>
              </a:r>
              <a:r>
                <a:rPr lang="en-US" altLang="zh-CN" dirty="0">
                  <a:solidFill>
                    <a:prstClr val="black"/>
                  </a:solidFill>
                  <a:effectLst/>
                </a:rPr>
                <a:t>PPT</a:t>
              </a:r>
              <a:r>
                <a:rPr lang="zh-CN" altLang="en-US" dirty="0">
                  <a:solidFill>
                    <a:prstClr val="black"/>
                  </a:solidFill>
                  <a:effectLst/>
                </a:rPr>
                <a:t>图表设计</a:t>
              </a:r>
              <a:endParaRPr lang="en-US" altLang="zh-CN" dirty="0">
                <a:solidFill>
                  <a:prstClr val="black"/>
                </a:solidFill>
                <a:effectLst/>
              </a:endParaRPr>
            </a:p>
            <a:p>
              <a:pPr>
                <a:buClr>
                  <a:srgbClr val="C0504D"/>
                </a:buClr>
                <a:defRPr/>
              </a:pPr>
              <a:r>
                <a:rPr lang="en-US" altLang="zh-CN" dirty="0">
                  <a:solidFill>
                    <a:prstClr val="black"/>
                  </a:solidFill>
                  <a:effectLst/>
                </a:rPr>
                <a:t>PPT</a:t>
              </a:r>
              <a:r>
                <a:rPr lang="zh-CN" altLang="en-US" dirty="0">
                  <a:solidFill>
                    <a:prstClr val="black"/>
                  </a:solidFill>
                  <a:effectLst/>
                </a:rPr>
                <a:t>售后技术支持</a:t>
              </a:r>
              <a:endParaRPr lang="zh-CN" altLang="en-US" dirty="0">
                <a:solidFill>
                  <a:prstClr val="black"/>
                </a:solidFill>
                <a:effectLst/>
              </a:endParaRPr>
            </a:p>
          </p:txBody>
        </p:sp>
      </p:grpSp>
      <p:grpSp>
        <p:nvGrpSpPr>
          <p:cNvPr id="130" name="组合 129"/>
          <p:cNvGrpSpPr/>
          <p:nvPr/>
        </p:nvGrpSpPr>
        <p:grpSpPr bwMode="auto">
          <a:xfrm>
            <a:off x="3008313" y="2319338"/>
            <a:ext cx="1358900" cy="428625"/>
            <a:chOff x="3008145" y="2093432"/>
            <a:chExt cx="1358444" cy="428502"/>
          </a:xfrm>
        </p:grpSpPr>
        <p:sp>
          <p:nvSpPr>
            <p:cNvPr id="131" name="矩形 130"/>
            <p:cNvSpPr/>
            <p:nvPr/>
          </p:nvSpPr>
          <p:spPr bwMode="auto">
            <a:xfrm>
              <a:off x="3008145" y="2093432"/>
              <a:ext cx="1358444" cy="428502"/>
            </a:xfrm>
            <a:prstGeom prst="rect">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2" name="矩形 131"/>
            <p:cNvSpPr/>
            <p:nvPr/>
          </p:nvSpPr>
          <p:spPr bwMode="auto">
            <a:xfrm>
              <a:off x="3076384" y="2183893"/>
              <a:ext cx="1252118" cy="277733"/>
            </a:xfrm>
            <a:prstGeom prst="rect">
              <a:avLst/>
            </a:prstGeom>
          </p:spPr>
          <p:txBody>
            <a:bodyPr wrap="none">
              <a:spAutoFit/>
            </a:bodyPr>
            <a:lstStyle/>
            <a:p>
              <a:pPr algn="ctr" defTabSz="912495" eaLnBrk="1" fontAlgn="auto" hangingPunct="1">
                <a:spcBef>
                  <a:spcPts val="0"/>
                </a:spcBef>
                <a:spcAft>
                  <a:spcPts val="0"/>
                </a:spcAft>
                <a:buClr>
                  <a:srgbClr val="0000FF"/>
                </a:buClr>
                <a:buSzPct val="80000"/>
                <a:tabLst>
                  <a:tab pos="136525" algn="l"/>
                </a:tabLst>
                <a:defRPr/>
              </a:pP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模板开发部</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 name="组合 132"/>
          <p:cNvGrpSpPr/>
          <p:nvPr/>
        </p:nvGrpSpPr>
        <p:grpSpPr bwMode="auto">
          <a:xfrm>
            <a:off x="4683125" y="2546350"/>
            <a:ext cx="1619250" cy="1757363"/>
            <a:chOff x="4507933" y="2327093"/>
            <a:chExt cx="1618552" cy="1757785"/>
          </a:xfrm>
        </p:grpSpPr>
        <p:sp>
          <p:nvSpPr>
            <p:cNvPr id="134" name="圆角矩形 133"/>
            <p:cNvSpPr/>
            <p:nvPr/>
          </p:nvSpPr>
          <p:spPr>
            <a:xfrm>
              <a:off x="4644399" y="2327093"/>
              <a:ext cx="1345620" cy="1757785"/>
            </a:xfrm>
            <a:prstGeom prst="roundRect">
              <a:avLst>
                <a:gd name="adj" fmla="val 7202"/>
              </a:avLst>
            </a:prstGeom>
            <a:solidFill>
              <a:srgbClr val="00B0F0">
                <a:alpha val="50000"/>
              </a:srgb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5" name="TextBox 27"/>
            <p:cNvSpPr txBox="1"/>
            <p:nvPr/>
          </p:nvSpPr>
          <p:spPr bwMode="auto">
            <a:xfrm>
              <a:off x="4507933" y="2662394"/>
              <a:ext cx="1618552" cy="785270"/>
            </a:xfrm>
            <a:prstGeom prst="rect">
              <a:avLst/>
            </a:prstGeom>
            <a:noFill/>
            <a:scene3d>
              <a:camera prst="orthographicFront"/>
              <a:lightRig rig="flat" dir="t"/>
            </a:scene3d>
            <a:sp3d prstMaterial="plastic"/>
          </p:spPr>
          <p:txBody>
            <a:bodyPr>
              <a:spAutoFit/>
            </a:bodyPr>
            <a:lstStyle>
              <a:defPPr>
                <a:defRPr lang="zh-CN"/>
              </a:defPPr>
              <a:lvl1pPr defTabSz="912495" eaLnBrk="0" hangingPunct="0">
                <a:lnSpc>
                  <a:spcPts val="1400"/>
                </a:lnSpc>
                <a:spcBef>
                  <a:spcPct val="50000"/>
                </a:spcBef>
                <a:buClr>
                  <a:schemeClr val="accent2"/>
                </a:buClr>
                <a:buSzPct val="100000"/>
                <a:tabLst>
                  <a:tab pos="136525" algn="l"/>
                </a:tabLst>
                <a:defRPr sz="1200">
                  <a:latin typeface="微软雅黑" panose="020B0503020204020204" pitchFamily="34" charset="-122"/>
                  <a:ea typeface="微软雅黑" panose="020B0503020204020204" pitchFamily="34" charset="-122"/>
                </a:defRPr>
              </a:lvl1pPr>
            </a:lstStyle>
            <a:p>
              <a:pPr algn="ctr" fontAlgn="auto">
                <a:spcAft>
                  <a:spcPts val="0"/>
                </a:spcAft>
                <a:buClr>
                  <a:srgbClr val="C0504D"/>
                </a:buClr>
                <a:defRPr/>
              </a:pPr>
              <a:r>
                <a:rPr lang="zh-CN" altLang="en-US" sz="1000" dirty="0">
                  <a:solidFill>
                    <a:prstClr val="black"/>
                  </a:solidFill>
                </a:rPr>
                <a:t>快速提升</a:t>
              </a:r>
              <a:r>
                <a:rPr lang="en-US" altLang="zh-CN" sz="1000" dirty="0">
                  <a:solidFill>
                    <a:prstClr val="black"/>
                  </a:solidFill>
                </a:rPr>
                <a:t>PPT</a:t>
              </a:r>
              <a:r>
                <a:rPr lang="zh-CN" altLang="en-US" sz="1000" dirty="0">
                  <a:solidFill>
                    <a:prstClr val="black"/>
                  </a:solidFill>
                </a:rPr>
                <a:t>培训</a:t>
              </a:r>
              <a:endParaRPr lang="en-US" altLang="zh-CN" sz="1000" dirty="0">
                <a:solidFill>
                  <a:prstClr val="black"/>
                </a:solidFill>
              </a:endParaRPr>
            </a:p>
            <a:p>
              <a:pPr algn="ctr" fontAlgn="auto">
                <a:spcAft>
                  <a:spcPts val="0"/>
                </a:spcAft>
                <a:buClr>
                  <a:srgbClr val="C0504D"/>
                </a:buClr>
                <a:defRPr/>
              </a:pPr>
              <a:r>
                <a:rPr lang="zh-CN" altLang="en-US" sz="1000" dirty="0">
                  <a:solidFill>
                    <a:prstClr val="black"/>
                  </a:solidFill>
                </a:rPr>
                <a:t>高级技能</a:t>
              </a:r>
              <a:r>
                <a:rPr lang="en-US" altLang="zh-CN" sz="1000" dirty="0">
                  <a:solidFill>
                    <a:prstClr val="black"/>
                  </a:solidFill>
                </a:rPr>
                <a:t>PPT</a:t>
              </a:r>
              <a:r>
                <a:rPr lang="zh-CN" altLang="en-US" sz="1000" dirty="0">
                  <a:solidFill>
                    <a:prstClr val="black"/>
                  </a:solidFill>
                </a:rPr>
                <a:t>培训</a:t>
              </a:r>
              <a:endParaRPr lang="en-US" altLang="zh-CN" sz="1000" dirty="0">
                <a:solidFill>
                  <a:prstClr val="black"/>
                </a:solidFill>
              </a:endParaRPr>
            </a:p>
            <a:p>
              <a:pPr algn="ctr" fontAlgn="auto">
                <a:spcAft>
                  <a:spcPts val="0"/>
                </a:spcAft>
                <a:buClr>
                  <a:srgbClr val="C0504D"/>
                </a:buClr>
                <a:defRPr/>
              </a:pPr>
              <a:r>
                <a:rPr lang="zh-CN" altLang="en-US" sz="1000" dirty="0">
                  <a:solidFill>
                    <a:prstClr val="black"/>
                  </a:solidFill>
                </a:rPr>
                <a:t>专业技能</a:t>
              </a:r>
              <a:r>
                <a:rPr lang="en-US" altLang="zh-CN" sz="1000" dirty="0">
                  <a:solidFill>
                    <a:prstClr val="black"/>
                  </a:solidFill>
                </a:rPr>
                <a:t>PPT</a:t>
              </a:r>
              <a:r>
                <a:rPr lang="zh-CN" altLang="en-US" sz="1000" dirty="0">
                  <a:solidFill>
                    <a:prstClr val="black"/>
                  </a:solidFill>
                </a:rPr>
                <a:t>培训</a:t>
              </a:r>
              <a:endParaRPr lang="zh-CN" altLang="en-US" sz="1000" dirty="0">
                <a:solidFill>
                  <a:prstClr val="black"/>
                </a:solidFill>
              </a:endParaRPr>
            </a:p>
          </p:txBody>
        </p:sp>
      </p:grpSp>
      <p:grpSp>
        <p:nvGrpSpPr>
          <p:cNvPr id="136" name="组合 135"/>
          <p:cNvGrpSpPr/>
          <p:nvPr/>
        </p:nvGrpSpPr>
        <p:grpSpPr bwMode="auto">
          <a:xfrm>
            <a:off x="4811713" y="2328863"/>
            <a:ext cx="1357312" cy="428625"/>
            <a:chOff x="4636284" y="2109396"/>
            <a:chExt cx="1356245" cy="429284"/>
          </a:xfrm>
        </p:grpSpPr>
        <p:sp>
          <p:nvSpPr>
            <p:cNvPr id="137" name="矩形 136"/>
            <p:cNvSpPr/>
            <p:nvPr/>
          </p:nvSpPr>
          <p:spPr>
            <a:xfrm>
              <a:off x="4636284" y="2109396"/>
              <a:ext cx="1356245" cy="429284"/>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8" name="矩形 137"/>
            <p:cNvSpPr/>
            <p:nvPr/>
          </p:nvSpPr>
          <p:spPr>
            <a:xfrm>
              <a:off x="4699734" y="2193662"/>
              <a:ext cx="1230932" cy="278240"/>
            </a:xfrm>
            <a:prstGeom prst="rect">
              <a:avLst/>
            </a:prstGeom>
          </p:spPr>
          <p:txBody>
            <a:bodyPr wrap="none">
              <a:spAutoFit/>
            </a:bodyPr>
            <a:lstStyle/>
            <a:p>
              <a:pPr algn="ctr" defTabSz="912495" eaLnBrk="1" fontAlgn="auto" hangingPunct="1">
                <a:spcBef>
                  <a:spcPts val="0"/>
                </a:spcBef>
                <a:spcAft>
                  <a:spcPts val="0"/>
                </a:spcAft>
                <a:buClr>
                  <a:srgbClr val="0000FF"/>
                </a:buClr>
                <a:buSzPct val="80000"/>
                <a:tabLst>
                  <a:tab pos="136525" algn="l"/>
                </a:tabLst>
                <a:defRPr/>
              </a:pP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技能培训部</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9" name="组合 138"/>
          <p:cNvGrpSpPr/>
          <p:nvPr/>
        </p:nvGrpSpPr>
        <p:grpSpPr bwMode="auto">
          <a:xfrm>
            <a:off x="6569075" y="2546350"/>
            <a:ext cx="1363663" cy="1757363"/>
            <a:chOff x="6447409" y="2327092"/>
            <a:chExt cx="1364308" cy="1757784"/>
          </a:xfrm>
        </p:grpSpPr>
        <p:sp>
          <p:nvSpPr>
            <p:cNvPr id="140" name="圆角矩形 139"/>
            <p:cNvSpPr/>
            <p:nvPr/>
          </p:nvSpPr>
          <p:spPr>
            <a:xfrm>
              <a:off x="6456939" y="2327092"/>
              <a:ext cx="1345249" cy="1757784"/>
            </a:xfrm>
            <a:prstGeom prst="roundRect">
              <a:avLst>
                <a:gd name="adj" fmla="val 7202"/>
              </a:avLst>
            </a:prstGeom>
            <a:solidFill>
              <a:srgbClr val="00B0F0">
                <a:alpha val="50000"/>
              </a:srgb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41" name="TextBox 33"/>
            <p:cNvSpPr txBox="1"/>
            <p:nvPr/>
          </p:nvSpPr>
          <p:spPr bwMode="auto">
            <a:xfrm>
              <a:off x="6447409" y="2662393"/>
              <a:ext cx="1364308" cy="1298102"/>
            </a:xfrm>
            <a:prstGeom prst="rect">
              <a:avLst/>
            </a:prstGeom>
            <a:noFill/>
            <a:scene3d>
              <a:camera prst="orthographicFront"/>
              <a:lightRig rig="flat" dir="t"/>
            </a:scene3d>
            <a:sp3d prstMaterial="plastic"/>
          </p:spPr>
          <p:txBody>
            <a:bodyPr>
              <a:spAutoFit/>
            </a:bodyPr>
            <a:lstStyle>
              <a:defPPr>
                <a:defRPr lang="zh-CN"/>
              </a:defPPr>
              <a:lvl1pPr algn="ctr" defTabSz="912495" eaLnBrk="0" fontAlgn="auto" hangingPunct="0">
                <a:lnSpc>
                  <a:spcPts val="1400"/>
                </a:lnSpc>
                <a:spcBef>
                  <a:spcPct val="50000"/>
                </a:spcBef>
                <a:spcAft>
                  <a:spcPts val="0"/>
                </a:spcAft>
                <a:buClr>
                  <a:schemeClr val="accent2"/>
                </a:buClr>
                <a:buSzPct val="100000"/>
                <a:tabLst>
                  <a:tab pos="136525" algn="l"/>
                </a:tabLst>
                <a:defRPr sz="10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pPr>
                <a:buClr>
                  <a:srgbClr val="C0504D"/>
                </a:buClr>
                <a:defRPr/>
              </a:pPr>
              <a:r>
                <a:rPr lang="en-US" altLang="zh-CN" dirty="0">
                  <a:solidFill>
                    <a:prstClr val="black"/>
                  </a:solidFill>
                  <a:effectLst/>
                </a:rPr>
                <a:t>PPT</a:t>
              </a:r>
              <a:r>
                <a:rPr lang="zh-CN" altLang="en-US" dirty="0">
                  <a:solidFill>
                    <a:prstClr val="black"/>
                  </a:solidFill>
                  <a:effectLst/>
                </a:rPr>
                <a:t>素材分享</a:t>
              </a:r>
              <a:endParaRPr lang="en-US" altLang="zh-CN" dirty="0">
                <a:solidFill>
                  <a:prstClr val="black"/>
                </a:solidFill>
                <a:effectLst/>
              </a:endParaRPr>
            </a:p>
            <a:p>
              <a:pPr>
                <a:buClr>
                  <a:srgbClr val="C0504D"/>
                </a:buClr>
                <a:defRPr/>
              </a:pPr>
              <a:r>
                <a:rPr lang="en-US" altLang="zh-CN" dirty="0">
                  <a:solidFill>
                    <a:prstClr val="black"/>
                  </a:solidFill>
                  <a:effectLst/>
                </a:rPr>
                <a:t>PPT</a:t>
              </a:r>
              <a:r>
                <a:rPr lang="zh-CN" altLang="en-US" dirty="0">
                  <a:solidFill>
                    <a:prstClr val="black"/>
                  </a:solidFill>
                  <a:effectLst/>
                </a:rPr>
                <a:t>作品分享</a:t>
              </a:r>
              <a:endParaRPr lang="en-US" altLang="zh-CN" dirty="0">
                <a:solidFill>
                  <a:prstClr val="black"/>
                </a:solidFill>
                <a:effectLst/>
              </a:endParaRPr>
            </a:p>
            <a:p>
              <a:pPr>
                <a:buClr>
                  <a:srgbClr val="C0504D"/>
                </a:buClr>
                <a:defRPr/>
              </a:pPr>
              <a:r>
                <a:rPr lang="en-US" altLang="zh-CN" dirty="0">
                  <a:solidFill>
                    <a:prstClr val="black"/>
                  </a:solidFill>
                  <a:effectLst/>
                </a:rPr>
                <a:t>PPT</a:t>
              </a:r>
              <a:r>
                <a:rPr lang="zh-CN" altLang="en-US" dirty="0">
                  <a:solidFill>
                    <a:prstClr val="black"/>
                  </a:solidFill>
                  <a:effectLst/>
                </a:rPr>
                <a:t>教程分享</a:t>
              </a:r>
              <a:endParaRPr lang="en-US" altLang="zh-CN" dirty="0">
                <a:solidFill>
                  <a:prstClr val="black"/>
                </a:solidFill>
                <a:effectLst/>
              </a:endParaRPr>
            </a:p>
            <a:p>
              <a:pPr>
                <a:buClr>
                  <a:srgbClr val="C0504D"/>
                </a:buClr>
                <a:defRPr/>
              </a:pPr>
              <a:r>
                <a:rPr lang="en-US" altLang="zh-CN" dirty="0">
                  <a:solidFill>
                    <a:prstClr val="black"/>
                  </a:solidFill>
                  <a:effectLst/>
                </a:rPr>
                <a:t>PPT</a:t>
              </a:r>
              <a:r>
                <a:rPr lang="zh-CN" altLang="en-US" dirty="0">
                  <a:solidFill>
                    <a:prstClr val="black"/>
                  </a:solidFill>
                  <a:effectLst/>
                </a:rPr>
                <a:t>市场管理</a:t>
              </a:r>
              <a:endParaRPr lang="en-US" altLang="zh-CN" dirty="0">
                <a:solidFill>
                  <a:prstClr val="black"/>
                </a:solidFill>
                <a:effectLst/>
              </a:endParaRPr>
            </a:p>
            <a:p>
              <a:pPr>
                <a:buClr>
                  <a:srgbClr val="C0504D"/>
                </a:buClr>
                <a:defRPr/>
              </a:pPr>
              <a:r>
                <a:rPr lang="en-US" altLang="zh-CN" dirty="0">
                  <a:solidFill>
                    <a:prstClr val="black"/>
                  </a:solidFill>
                  <a:effectLst/>
                </a:rPr>
                <a:t>PPT</a:t>
              </a:r>
              <a:r>
                <a:rPr lang="zh-CN" altLang="en-US" dirty="0">
                  <a:solidFill>
                    <a:prstClr val="black"/>
                  </a:solidFill>
                  <a:effectLst/>
                </a:rPr>
                <a:t>社区服务</a:t>
              </a:r>
              <a:endParaRPr lang="zh-CN" altLang="en-US" dirty="0">
                <a:solidFill>
                  <a:prstClr val="black"/>
                </a:solidFill>
                <a:effectLst/>
              </a:endParaRPr>
            </a:p>
          </p:txBody>
        </p:sp>
      </p:grpSp>
      <p:grpSp>
        <p:nvGrpSpPr>
          <p:cNvPr id="142" name="组合 141"/>
          <p:cNvGrpSpPr/>
          <p:nvPr/>
        </p:nvGrpSpPr>
        <p:grpSpPr bwMode="auto">
          <a:xfrm>
            <a:off x="6575425" y="2328863"/>
            <a:ext cx="1357313" cy="428625"/>
            <a:chOff x="6444208" y="2109396"/>
            <a:chExt cx="1356245" cy="429284"/>
          </a:xfrm>
        </p:grpSpPr>
        <p:sp>
          <p:nvSpPr>
            <p:cNvPr id="143" name="矩形 142"/>
            <p:cNvSpPr/>
            <p:nvPr/>
          </p:nvSpPr>
          <p:spPr>
            <a:xfrm>
              <a:off x="6444208" y="2109396"/>
              <a:ext cx="1356245" cy="429284"/>
            </a:xfrm>
            <a:prstGeom prst="rect">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549" name="矩形 36"/>
            <p:cNvSpPr>
              <a:spLocks noChangeArrowheads="1"/>
            </p:cNvSpPr>
            <p:nvPr/>
          </p:nvSpPr>
          <p:spPr bwMode="auto">
            <a:xfrm>
              <a:off x="6507658" y="2194320"/>
              <a:ext cx="1230560" cy="277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912495">
                <a:tabLst>
                  <a:tab pos="136525" algn="l"/>
                </a:tabLst>
                <a:defRPr sz="1300">
                  <a:solidFill>
                    <a:schemeClr val="tx1"/>
                  </a:solidFill>
                  <a:latin typeface="Calibri" panose="020F0502020204030204" pitchFamily="34" charset="0"/>
                  <a:ea typeface="宋体" panose="02010600030101010101" pitchFamily="2" charset="-122"/>
                </a:defRPr>
              </a:lvl1pPr>
              <a:lvl2pPr marL="742950" indent="-285750" defTabSz="912495">
                <a:tabLst>
                  <a:tab pos="136525" algn="l"/>
                </a:tabLst>
                <a:defRPr sz="1300">
                  <a:solidFill>
                    <a:schemeClr val="tx1"/>
                  </a:solidFill>
                  <a:latin typeface="Calibri" panose="020F0502020204030204" pitchFamily="34" charset="0"/>
                  <a:ea typeface="宋体" panose="02010600030101010101" pitchFamily="2" charset="-122"/>
                </a:defRPr>
              </a:lvl2pPr>
              <a:lvl3pPr marL="1143000" indent="-228600" defTabSz="912495">
                <a:tabLst>
                  <a:tab pos="136525" algn="l"/>
                </a:tabLst>
                <a:defRPr sz="1300">
                  <a:solidFill>
                    <a:schemeClr val="tx1"/>
                  </a:solidFill>
                  <a:latin typeface="Calibri" panose="020F0502020204030204" pitchFamily="34" charset="0"/>
                  <a:ea typeface="宋体" panose="02010600030101010101" pitchFamily="2" charset="-122"/>
                </a:defRPr>
              </a:lvl3pPr>
              <a:lvl4pPr marL="1600200" indent="-228600" defTabSz="912495">
                <a:tabLst>
                  <a:tab pos="136525" algn="l"/>
                </a:tabLst>
                <a:defRPr sz="1300">
                  <a:solidFill>
                    <a:schemeClr val="tx1"/>
                  </a:solidFill>
                  <a:latin typeface="Calibri" panose="020F0502020204030204" pitchFamily="34" charset="0"/>
                  <a:ea typeface="宋体" panose="02010600030101010101" pitchFamily="2" charset="-122"/>
                </a:defRPr>
              </a:lvl4pPr>
              <a:lvl5pPr marL="2057400" indent="-228600" defTabSz="912495">
                <a:tabLst>
                  <a:tab pos="136525" algn="l"/>
                </a:tabLst>
                <a:defRPr sz="1300">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tabLst>
                  <a:tab pos="136525" algn="l"/>
                </a:tabLst>
                <a:defRPr sz="1300">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tabLst>
                  <a:tab pos="136525" algn="l"/>
                </a:tabLst>
                <a:defRPr sz="1300">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tabLst>
                  <a:tab pos="136525" algn="l"/>
                </a:tabLst>
                <a:defRPr sz="1300">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tabLst>
                  <a:tab pos="136525" algn="l"/>
                </a:tabLst>
                <a:defRPr sz="1300">
                  <a:solidFill>
                    <a:schemeClr val="tx1"/>
                  </a:solidFill>
                  <a:latin typeface="Calibri" panose="020F0502020204030204" pitchFamily="34" charset="0"/>
                  <a:ea typeface="宋体" panose="02010600030101010101" pitchFamily="2" charset="-122"/>
                </a:defRPr>
              </a:lvl9pPr>
            </a:lstStyle>
            <a:p>
              <a:pPr algn="ctr" eaLnBrk="1" hangingPunct="1">
                <a:buClr>
                  <a:srgbClr val="0000FF"/>
                </a:buClr>
                <a:buSzPct val="80000"/>
              </a:pPr>
              <a:r>
                <a:rPr lang="en-US" altLang="zh-CN" sz="1200">
                  <a:solidFill>
                    <a:srgbClr val="FFFFFF"/>
                  </a:solidFill>
                  <a:latin typeface="微软雅黑" panose="020B0503020204020204" pitchFamily="34" charset="-122"/>
                  <a:ea typeface="微软雅黑" panose="020B0503020204020204" pitchFamily="34" charset="-122"/>
                </a:rPr>
                <a:t>PPT</a:t>
              </a:r>
              <a:r>
                <a:rPr lang="zh-CN" altLang="en-US" sz="1200">
                  <a:solidFill>
                    <a:srgbClr val="FFFFFF"/>
                  </a:solidFill>
                  <a:latin typeface="微软雅黑" panose="020B0503020204020204" pitchFamily="34" charset="-122"/>
                  <a:ea typeface="微软雅黑" panose="020B0503020204020204" pitchFamily="34" charset="-122"/>
                </a:rPr>
                <a:t>社区交流部</a:t>
              </a:r>
              <a:endParaRPr lang="zh-CN" altLang="en-US" sz="1200">
                <a:solidFill>
                  <a:srgbClr val="FFFFFF"/>
                </a:solidFill>
                <a:latin typeface="微软雅黑" panose="020B0503020204020204" pitchFamily="34" charset="-122"/>
                <a:ea typeface="微软雅黑" panose="020B0503020204020204" pitchFamily="34" charset="-122"/>
              </a:endParaRPr>
            </a:p>
          </p:txBody>
        </p:sp>
      </p:grpSp>
      <p:cxnSp>
        <p:nvCxnSpPr>
          <p:cNvPr id="145" name="直接连接符 144"/>
          <p:cNvCxnSpPr/>
          <p:nvPr/>
        </p:nvCxnSpPr>
        <p:spPr>
          <a:xfrm>
            <a:off x="5670550" y="1377950"/>
            <a:ext cx="7731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bwMode="auto">
          <a:xfrm>
            <a:off x="3527425" y="1181100"/>
            <a:ext cx="2111375" cy="401638"/>
            <a:chOff x="3527498" y="964051"/>
            <a:chExt cx="2111375" cy="401978"/>
          </a:xfrm>
        </p:grpSpPr>
        <p:sp>
          <p:nvSpPr>
            <p:cNvPr id="147" name="燕尾形 146"/>
            <p:cNvSpPr/>
            <p:nvPr/>
          </p:nvSpPr>
          <p:spPr bwMode="auto">
            <a:xfrm>
              <a:off x="3527498" y="964051"/>
              <a:ext cx="2111375" cy="401978"/>
            </a:xfrm>
            <a:prstGeom prst="chevron">
              <a:avLst>
                <a:gd name="adj" fmla="val 31881"/>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8" name="矩形 147"/>
            <p:cNvSpPr/>
            <p:nvPr/>
          </p:nvSpPr>
          <p:spPr bwMode="auto">
            <a:xfrm>
              <a:off x="3710061" y="1018072"/>
              <a:ext cx="1724025" cy="276459"/>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上海锐普广告有限公司</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300"/>
                                        <p:tgtEl>
                                          <p:spTgt spid="145"/>
                                        </p:tgtEl>
                                      </p:cBhvr>
                                    </p:animEffect>
                                  </p:childTnLst>
                                </p:cTn>
                              </p:par>
                              <p:par>
                                <p:cTn id="8" presetID="22" presetClass="entr" presetSubtype="1" fill="hold" nodeType="withEffect">
                                  <p:stCondLst>
                                    <p:cond delay="750"/>
                                  </p:stCondLst>
                                  <p:childTnLst>
                                    <p:set>
                                      <p:cBhvr>
                                        <p:cTn id="9" dur="1" fill="hold">
                                          <p:stCondLst>
                                            <p:cond delay="0"/>
                                          </p:stCondLst>
                                        </p:cTn>
                                        <p:tgtEl>
                                          <p:spTgt spid="112"/>
                                        </p:tgtEl>
                                        <p:attrNameLst>
                                          <p:attrName>style.visibility</p:attrName>
                                        </p:attrNameLst>
                                      </p:cBhvr>
                                      <p:to>
                                        <p:strVal val="visible"/>
                                      </p:to>
                                    </p:set>
                                    <p:animEffect transition="in" filter="wipe(up)">
                                      <p:cBhvr>
                                        <p:cTn id="10" dur="200"/>
                                        <p:tgtEl>
                                          <p:spTgt spid="112"/>
                                        </p:tgtEl>
                                      </p:cBhvr>
                                    </p:animEffect>
                                  </p:childTnLst>
                                </p:cTn>
                              </p:par>
                              <p:par>
                                <p:cTn id="11" presetID="22" presetClass="entr" presetSubtype="2" fill="hold" nodeType="withEffect">
                                  <p:stCondLst>
                                    <p:cond delay="950"/>
                                  </p:stCondLst>
                                  <p:childTnLst>
                                    <p:set>
                                      <p:cBhvr>
                                        <p:cTn id="12" dur="1" fill="hold">
                                          <p:stCondLst>
                                            <p:cond delay="0"/>
                                          </p:stCondLst>
                                        </p:cTn>
                                        <p:tgtEl>
                                          <p:spTgt spid="113"/>
                                        </p:tgtEl>
                                        <p:attrNameLst>
                                          <p:attrName>style.visibility</p:attrName>
                                        </p:attrNameLst>
                                      </p:cBhvr>
                                      <p:to>
                                        <p:strVal val="visible"/>
                                      </p:to>
                                    </p:set>
                                    <p:animEffect transition="in" filter="wipe(right)">
                                      <p:cBhvr>
                                        <p:cTn id="13" dur="300"/>
                                        <p:tgtEl>
                                          <p:spTgt spid="113"/>
                                        </p:tgtEl>
                                      </p:cBhvr>
                                    </p:animEffect>
                                  </p:childTnLst>
                                </p:cTn>
                              </p:par>
                              <p:par>
                                <p:cTn id="14" presetID="22" presetClass="entr" presetSubtype="1" fill="hold" nodeType="withEffect">
                                  <p:stCondLst>
                                    <p:cond delay="1250"/>
                                  </p:stCondLst>
                                  <p:childTnLst>
                                    <p:set>
                                      <p:cBhvr>
                                        <p:cTn id="15" dur="1" fill="hold">
                                          <p:stCondLst>
                                            <p:cond delay="0"/>
                                          </p:stCondLst>
                                        </p:cTn>
                                        <p:tgtEl>
                                          <p:spTgt spid="114"/>
                                        </p:tgtEl>
                                        <p:attrNameLst>
                                          <p:attrName>style.visibility</p:attrName>
                                        </p:attrNameLst>
                                      </p:cBhvr>
                                      <p:to>
                                        <p:strVal val="visible"/>
                                      </p:to>
                                    </p:set>
                                    <p:animEffect transition="in" filter="wipe(up)">
                                      <p:cBhvr>
                                        <p:cTn id="16" dur="100"/>
                                        <p:tgtEl>
                                          <p:spTgt spid="114"/>
                                        </p:tgtEl>
                                      </p:cBhvr>
                                    </p:animEffect>
                                  </p:childTnLst>
                                </p:cTn>
                              </p:par>
                              <p:par>
                                <p:cTn id="17" presetID="16" presetClass="entr" presetSubtype="37" fill="hold" nodeType="withEffect">
                                  <p:stCondLst>
                                    <p:cond delay="1350"/>
                                  </p:stCondLst>
                                  <p:childTnLst>
                                    <p:set>
                                      <p:cBhvr>
                                        <p:cTn id="18" dur="1" fill="hold">
                                          <p:stCondLst>
                                            <p:cond delay="0"/>
                                          </p:stCondLst>
                                        </p:cTn>
                                        <p:tgtEl>
                                          <p:spTgt spid="115"/>
                                        </p:tgtEl>
                                        <p:attrNameLst>
                                          <p:attrName>style.visibility</p:attrName>
                                        </p:attrNameLst>
                                      </p:cBhvr>
                                      <p:to>
                                        <p:strVal val="visible"/>
                                      </p:to>
                                    </p:set>
                                    <p:animEffect transition="in" filter="barn(outVertical)">
                                      <p:cBhvr>
                                        <p:cTn id="19" dur="400"/>
                                        <p:tgtEl>
                                          <p:spTgt spid="115"/>
                                        </p:tgtEl>
                                      </p:cBhvr>
                                    </p:animEffect>
                                  </p:childTnLst>
                                </p:cTn>
                              </p:par>
                              <p:par>
                                <p:cTn id="20" presetID="22" presetClass="entr" presetSubtype="1" fill="hold" nodeType="withEffect">
                                  <p:stCondLst>
                                    <p:cond delay="1750"/>
                                  </p:stCondLst>
                                  <p:childTnLst>
                                    <p:set>
                                      <p:cBhvr>
                                        <p:cTn id="21" dur="1" fill="hold">
                                          <p:stCondLst>
                                            <p:cond delay="0"/>
                                          </p:stCondLst>
                                        </p:cTn>
                                        <p:tgtEl>
                                          <p:spTgt spid="116"/>
                                        </p:tgtEl>
                                        <p:attrNameLst>
                                          <p:attrName>style.visibility</p:attrName>
                                        </p:attrNameLst>
                                      </p:cBhvr>
                                      <p:to>
                                        <p:strVal val="visible"/>
                                      </p:to>
                                    </p:set>
                                    <p:animEffect transition="in" filter="wipe(up)">
                                      <p:cBhvr>
                                        <p:cTn id="22" dur="200"/>
                                        <p:tgtEl>
                                          <p:spTgt spid="116"/>
                                        </p:tgtEl>
                                      </p:cBhvr>
                                    </p:animEffect>
                                  </p:childTnLst>
                                </p:cTn>
                              </p:par>
                              <p:par>
                                <p:cTn id="23" presetID="53" presetClass="entr" presetSubtype="16" fill="hold" nodeType="withEffect">
                                  <p:stCondLst>
                                    <p:cond delay="1750"/>
                                  </p:stCondLst>
                                  <p:childTnLst>
                                    <p:set>
                                      <p:cBhvr>
                                        <p:cTn id="24" dur="1" fill="hold">
                                          <p:stCondLst>
                                            <p:cond delay="0"/>
                                          </p:stCondLst>
                                        </p:cTn>
                                        <p:tgtEl>
                                          <p:spTgt spid="124"/>
                                        </p:tgtEl>
                                        <p:attrNameLst>
                                          <p:attrName>style.visibility</p:attrName>
                                        </p:attrNameLst>
                                      </p:cBhvr>
                                      <p:to>
                                        <p:strVal val="visible"/>
                                      </p:to>
                                    </p:set>
                                    <p:anim calcmode="lin" valueType="num">
                                      <p:cBhvr>
                                        <p:cTn id="25" dur="300" fill="hold"/>
                                        <p:tgtEl>
                                          <p:spTgt spid="124"/>
                                        </p:tgtEl>
                                        <p:attrNameLst>
                                          <p:attrName>ppt_w</p:attrName>
                                        </p:attrNameLst>
                                      </p:cBhvr>
                                      <p:tavLst>
                                        <p:tav tm="0">
                                          <p:val>
                                            <p:fltVal val="0"/>
                                          </p:val>
                                        </p:tav>
                                        <p:tav tm="100000">
                                          <p:val>
                                            <p:strVal val="#ppt_w"/>
                                          </p:val>
                                        </p:tav>
                                      </p:tavLst>
                                    </p:anim>
                                    <p:anim calcmode="lin" valueType="num">
                                      <p:cBhvr>
                                        <p:cTn id="26" dur="300" fill="hold"/>
                                        <p:tgtEl>
                                          <p:spTgt spid="124"/>
                                        </p:tgtEl>
                                        <p:attrNameLst>
                                          <p:attrName>ppt_h</p:attrName>
                                        </p:attrNameLst>
                                      </p:cBhvr>
                                      <p:tavLst>
                                        <p:tav tm="0">
                                          <p:val>
                                            <p:fltVal val="0"/>
                                          </p:val>
                                        </p:tav>
                                        <p:tav tm="100000">
                                          <p:val>
                                            <p:strVal val="#ppt_h"/>
                                          </p:val>
                                        </p:tav>
                                      </p:tavLst>
                                    </p:anim>
                                    <p:animEffect transition="in" filter="fade">
                                      <p:cBhvr>
                                        <p:cTn id="27" dur="300"/>
                                        <p:tgtEl>
                                          <p:spTgt spid="124"/>
                                        </p:tgtEl>
                                      </p:cBhvr>
                                    </p:animEffect>
                                  </p:childTnLst>
                                </p:cTn>
                              </p:par>
                              <p:par>
                                <p:cTn id="28" presetID="12" presetClass="entr" presetSubtype="1" fill="hold" nodeType="withEffect">
                                  <p:stCondLst>
                                    <p:cond delay="2250"/>
                                  </p:stCondLst>
                                  <p:childTnLst>
                                    <p:set>
                                      <p:cBhvr>
                                        <p:cTn id="29" dur="1" fill="hold">
                                          <p:stCondLst>
                                            <p:cond delay="0"/>
                                          </p:stCondLst>
                                        </p:cTn>
                                        <p:tgtEl>
                                          <p:spTgt spid="121"/>
                                        </p:tgtEl>
                                        <p:attrNameLst>
                                          <p:attrName>style.visibility</p:attrName>
                                        </p:attrNameLst>
                                      </p:cBhvr>
                                      <p:to>
                                        <p:strVal val="visible"/>
                                      </p:to>
                                    </p:set>
                                    <p:anim calcmode="lin" valueType="num">
                                      <p:cBhvr additive="base">
                                        <p:cTn id="30" dur="300"/>
                                        <p:tgtEl>
                                          <p:spTgt spid="121"/>
                                        </p:tgtEl>
                                        <p:attrNameLst>
                                          <p:attrName>ppt_y</p:attrName>
                                        </p:attrNameLst>
                                      </p:cBhvr>
                                      <p:tavLst>
                                        <p:tav tm="0">
                                          <p:val>
                                            <p:strVal val="#ppt_y-#ppt_h*1.125000"/>
                                          </p:val>
                                        </p:tav>
                                        <p:tav tm="100000">
                                          <p:val>
                                            <p:strVal val="#ppt_y"/>
                                          </p:val>
                                        </p:tav>
                                      </p:tavLst>
                                    </p:anim>
                                    <p:animEffect transition="in" filter="wipe(down)">
                                      <p:cBhvr>
                                        <p:cTn id="31" dur="300"/>
                                        <p:tgtEl>
                                          <p:spTgt spid="121"/>
                                        </p:tgtEl>
                                      </p:cBhvr>
                                    </p:animEffect>
                                  </p:childTnLst>
                                </p:cTn>
                              </p:par>
                              <p:par>
                                <p:cTn id="32" presetID="53" presetClass="entr" presetSubtype="16" fill="hold" nodeType="withEffect">
                                  <p:stCondLst>
                                    <p:cond delay="1750"/>
                                  </p:stCondLst>
                                  <p:childTnLst>
                                    <p:set>
                                      <p:cBhvr>
                                        <p:cTn id="33" dur="1" fill="hold">
                                          <p:stCondLst>
                                            <p:cond delay="0"/>
                                          </p:stCondLst>
                                        </p:cTn>
                                        <p:tgtEl>
                                          <p:spTgt spid="130"/>
                                        </p:tgtEl>
                                        <p:attrNameLst>
                                          <p:attrName>style.visibility</p:attrName>
                                        </p:attrNameLst>
                                      </p:cBhvr>
                                      <p:to>
                                        <p:strVal val="visible"/>
                                      </p:to>
                                    </p:set>
                                    <p:anim calcmode="lin" valueType="num">
                                      <p:cBhvr>
                                        <p:cTn id="34" dur="300" fill="hold"/>
                                        <p:tgtEl>
                                          <p:spTgt spid="130"/>
                                        </p:tgtEl>
                                        <p:attrNameLst>
                                          <p:attrName>ppt_w</p:attrName>
                                        </p:attrNameLst>
                                      </p:cBhvr>
                                      <p:tavLst>
                                        <p:tav tm="0">
                                          <p:val>
                                            <p:fltVal val="0"/>
                                          </p:val>
                                        </p:tav>
                                        <p:tav tm="100000">
                                          <p:val>
                                            <p:strVal val="#ppt_w"/>
                                          </p:val>
                                        </p:tav>
                                      </p:tavLst>
                                    </p:anim>
                                    <p:anim calcmode="lin" valueType="num">
                                      <p:cBhvr>
                                        <p:cTn id="35" dur="300" fill="hold"/>
                                        <p:tgtEl>
                                          <p:spTgt spid="130"/>
                                        </p:tgtEl>
                                        <p:attrNameLst>
                                          <p:attrName>ppt_h</p:attrName>
                                        </p:attrNameLst>
                                      </p:cBhvr>
                                      <p:tavLst>
                                        <p:tav tm="0">
                                          <p:val>
                                            <p:fltVal val="0"/>
                                          </p:val>
                                        </p:tav>
                                        <p:tav tm="100000">
                                          <p:val>
                                            <p:strVal val="#ppt_h"/>
                                          </p:val>
                                        </p:tav>
                                      </p:tavLst>
                                    </p:anim>
                                    <p:animEffect transition="in" filter="fade">
                                      <p:cBhvr>
                                        <p:cTn id="36" dur="300"/>
                                        <p:tgtEl>
                                          <p:spTgt spid="130"/>
                                        </p:tgtEl>
                                      </p:cBhvr>
                                    </p:animEffect>
                                  </p:childTnLst>
                                </p:cTn>
                              </p:par>
                              <p:par>
                                <p:cTn id="37" presetID="12" presetClass="entr" presetSubtype="1" fill="hold" nodeType="withEffect">
                                  <p:stCondLst>
                                    <p:cond delay="2250"/>
                                  </p:stCondLst>
                                  <p:childTnLst>
                                    <p:set>
                                      <p:cBhvr>
                                        <p:cTn id="38" dur="1" fill="hold">
                                          <p:stCondLst>
                                            <p:cond delay="0"/>
                                          </p:stCondLst>
                                        </p:cTn>
                                        <p:tgtEl>
                                          <p:spTgt spid="127"/>
                                        </p:tgtEl>
                                        <p:attrNameLst>
                                          <p:attrName>style.visibility</p:attrName>
                                        </p:attrNameLst>
                                      </p:cBhvr>
                                      <p:to>
                                        <p:strVal val="visible"/>
                                      </p:to>
                                    </p:set>
                                    <p:anim calcmode="lin" valueType="num">
                                      <p:cBhvr additive="base">
                                        <p:cTn id="39" dur="300"/>
                                        <p:tgtEl>
                                          <p:spTgt spid="127"/>
                                        </p:tgtEl>
                                        <p:attrNameLst>
                                          <p:attrName>ppt_y</p:attrName>
                                        </p:attrNameLst>
                                      </p:cBhvr>
                                      <p:tavLst>
                                        <p:tav tm="0">
                                          <p:val>
                                            <p:strVal val="#ppt_y-#ppt_h*1.125000"/>
                                          </p:val>
                                        </p:tav>
                                        <p:tav tm="100000">
                                          <p:val>
                                            <p:strVal val="#ppt_y"/>
                                          </p:val>
                                        </p:tav>
                                      </p:tavLst>
                                    </p:anim>
                                    <p:animEffect transition="in" filter="wipe(down)">
                                      <p:cBhvr>
                                        <p:cTn id="40" dur="300"/>
                                        <p:tgtEl>
                                          <p:spTgt spid="127"/>
                                        </p:tgtEl>
                                      </p:cBhvr>
                                    </p:animEffect>
                                  </p:childTnLst>
                                </p:cTn>
                              </p:par>
                              <p:par>
                                <p:cTn id="41" presetID="53" presetClass="entr" presetSubtype="16" fill="hold" nodeType="withEffect">
                                  <p:stCondLst>
                                    <p:cond delay="1750"/>
                                  </p:stCondLst>
                                  <p:childTnLst>
                                    <p:set>
                                      <p:cBhvr>
                                        <p:cTn id="42" dur="1" fill="hold">
                                          <p:stCondLst>
                                            <p:cond delay="0"/>
                                          </p:stCondLst>
                                        </p:cTn>
                                        <p:tgtEl>
                                          <p:spTgt spid="136"/>
                                        </p:tgtEl>
                                        <p:attrNameLst>
                                          <p:attrName>style.visibility</p:attrName>
                                        </p:attrNameLst>
                                      </p:cBhvr>
                                      <p:to>
                                        <p:strVal val="visible"/>
                                      </p:to>
                                    </p:set>
                                    <p:anim calcmode="lin" valueType="num">
                                      <p:cBhvr>
                                        <p:cTn id="43" dur="300" fill="hold"/>
                                        <p:tgtEl>
                                          <p:spTgt spid="136"/>
                                        </p:tgtEl>
                                        <p:attrNameLst>
                                          <p:attrName>ppt_w</p:attrName>
                                        </p:attrNameLst>
                                      </p:cBhvr>
                                      <p:tavLst>
                                        <p:tav tm="0">
                                          <p:val>
                                            <p:fltVal val="0"/>
                                          </p:val>
                                        </p:tav>
                                        <p:tav tm="100000">
                                          <p:val>
                                            <p:strVal val="#ppt_w"/>
                                          </p:val>
                                        </p:tav>
                                      </p:tavLst>
                                    </p:anim>
                                    <p:anim calcmode="lin" valueType="num">
                                      <p:cBhvr>
                                        <p:cTn id="44" dur="300" fill="hold"/>
                                        <p:tgtEl>
                                          <p:spTgt spid="136"/>
                                        </p:tgtEl>
                                        <p:attrNameLst>
                                          <p:attrName>ppt_h</p:attrName>
                                        </p:attrNameLst>
                                      </p:cBhvr>
                                      <p:tavLst>
                                        <p:tav tm="0">
                                          <p:val>
                                            <p:fltVal val="0"/>
                                          </p:val>
                                        </p:tav>
                                        <p:tav tm="100000">
                                          <p:val>
                                            <p:strVal val="#ppt_h"/>
                                          </p:val>
                                        </p:tav>
                                      </p:tavLst>
                                    </p:anim>
                                    <p:animEffect transition="in" filter="fade">
                                      <p:cBhvr>
                                        <p:cTn id="45" dur="300"/>
                                        <p:tgtEl>
                                          <p:spTgt spid="136"/>
                                        </p:tgtEl>
                                      </p:cBhvr>
                                    </p:animEffect>
                                  </p:childTnLst>
                                </p:cTn>
                              </p:par>
                              <p:par>
                                <p:cTn id="46" presetID="12" presetClass="entr" presetSubtype="1" fill="hold" nodeType="withEffect">
                                  <p:stCondLst>
                                    <p:cond delay="2250"/>
                                  </p:stCondLst>
                                  <p:childTnLst>
                                    <p:set>
                                      <p:cBhvr>
                                        <p:cTn id="47" dur="1" fill="hold">
                                          <p:stCondLst>
                                            <p:cond delay="0"/>
                                          </p:stCondLst>
                                        </p:cTn>
                                        <p:tgtEl>
                                          <p:spTgt spid="133"/>
                                        </p:tgtEl>
                                        <p:attrNameLst>
                                          <p:attrName>style.visibility</p:attrName>
                                        </p:attrNameLst>
                                      </p:cBhvr>
                                      <p:to>
                                        <p:strVal val="visible"/>
                                      </p:to>
                                    </p:set>
                                    <p:anim calcmode="lin" valueType="num">
                                      <p:cBhvr additive="base">
                                        <p:cTn id="48" dur="300"/>
                                        <p:tgtEl>
                                          <p:spTgt spid="133"/>
                                        </p:tgtEl>
                                        <p:attrNameLst>
                                          <p:attrName>ppt_y</p:attrName>
                                        </p:attrNameLst>
                                      </p:cBhvr>
                                      <p:tavLst>
                                        <p:tav tm="0">
                                          <p:val>
                                            <p:strVal val="#ppt_y-#ppt_h*1.125000"/>
                                          </p:val>
                                        </p:tav>
                                        <p:tav tm="100000">
                                          <p:val>
                                            <p:strVal val="#ppt_y"/>
                                          </p:val>
                                        </p:tav>
                                      </p:tavLst>
                                    </p:anim>
                                    <p:animEffect transition="in" filter="wipe(down)">
                                      <p:cBhvr>
                                        <p:cTn id="49" dur="300"/>
                                        <p:tgtEl>
                                          <p:spTgt spid="133"/>
                                        </p:tgtEl>
                                      </p:cBhvr>
                                    </p:animEffect>
                                  </p:childTnLst>
                                </p:cTn>
                              </p:par>
                              <p:par>
                                <p:cTn id="50" presetID="53" presetClass="entr" presetSubtype="16" fill="hold" nodeType="withEffect">
                                  <p:stCondLst>
                                    <p:cond delay="1750"/>
                                  </p:stCondLst>
                                  <p:childTnLst>
                                    <p:set>
                                      <p:cBhvr>
                                        <p:cTn id="51" dur="1" fill="hold">
                                          <p:stCondLst>
                                            <p:cond delay="0"/>
                                          </p:stCondLst>
                                        </p:cTn>
                                        <p:tgtEl>
                                          <p:spTgt spid="142"/>
                                        </p:tgtEl>
                                        <p:attrNameLst>
                                          <p:attrName>style.visibility</p:attrName>
                                        </p:attrNameLst>
                                      </p:cBhvr>
                                      <p:to>
                                        <p:strVal val="visible"/>
                                      </p:to>
                                    </p:set>
                                    <p:anim calcmode="lin" valueType="num">
                                      <p:cBhvr>
                                        <p:cTn id="52" dur="300" fill="hold"/>
                                        <p:tgtEl>
                                          <p:spTgt spid="142"/>
                                        </p:tgtEl>
                                        <p:attrNameLst>
                                          <p:attrName>ppt_w</p:attrName>
                                        </p:attrNameLst>
                                      </p:cBhvr>
                                      <p:tavLst>
                                        <p:tav tm="0">
                                          <p:val>
                                            <p:fltVal val="0"/>
                                          </p:val>
                                        </p:tav>
                                        <p:tav tm="100000">
                                          <p:val>
                                            <p:strVal val="#ppt_w"/>
                                          </p:val>
                                        </p:tav>
                                      </p:tavLst>
                                    </p:anim>
                                    <p:anim calcmode="lin" valueType="num">
                                      <p:cBhvr>
                                        <p:cTn id="53" dur="300" fill="hold"/>
                                        <p:tgtEl>
                                          <p:spTgt spid="142"/>
                                        </p:tgtEl>
                                        <p:attrNameLst>
                                          <p:attrName>ppt_h</p:attrName>
                                        </p:attrNameLst>
                                      </p:cBhvr>
                                      <p:tavLst>
                                        <p:tav tm="0">
                                          <p:val>
                                            <p:fltVal val="0"/>
                                          </p:val>
                                        </p:tav>
                                        <p:tav tm="100000">
                                          <p:val>
                                            <p:strVal val="#ppt_h"/>
                                          </p:val>
                                        </p:tav>
                                      </p:tavLst>
                                    </p:anim>
                                    <p:animEffect transition="in" filter="fade">
                                      <p:cBhvr>
                                        <p:cTn id="54" dur="300"/>
                                        <p:tgtEl>
                                          <p:spTgt spid="142"/>
                                        </p:tgtEl>
                                      </p:cBhvr>
                                    </p:animEffect>
                                  </p:childTnLst>
                                </p:cTn>
                              </p:par>
                              <p:par>
                                <p:cTn id="55" presetID="12" presetClass="entr" presetSubtype="1" fill="hold" nodeType="withEffect">
                                  <p:stCondLst>
                                    <p:cond delay="2250"/>
                                  </p:stCondLst>
                                  <p:childTnLst>
                                    <p:set>
                                      <p:cBhvr>
                                        <p:cTn id="56" dur="1" fill="hold">
                                          <p:stCondLst>
                                            <p:cond delay="0"/>
                                          </p:stCondLst>
                                        </p:cTn>
                                        <p:tgtEl>
                                          <p:spTgt spid="139"/>
                                        </p:tgtEl>
                                        <p:attrNameLst>
                                          <p:attrName>style.visibility</p:attrName>
                                        </p:attrNameLst>
                                      </p:cBhvr>
                                      <p:to>
                                        <p:strVal val="visible"/>
                                      </p:to>
                                    </p:set>
                                    <p:anim calcmode="lin" valueType="num">
                                      <p:cBhvr additive="base">
                                        <p:cTn id="57" dur="300"/>
                                        <p:tgtEl>
                                          <p:spTgt spid="139"/>
                                        </p:tgtEl>
                                        <p:attrNameLst>
                                          <p:attrName>ppt_y</p:attrName>
                                        </p:attrNameLst>
                                      </p:cBhvr>
                                      <p:tavLst>
                                        <p:tav tm="0">
                                          <p:val>
                                            <p:strVal val="#ppt_y-#ppt_h*1.125000"/>
                                          </p:val>
                                        </p:tav>
                                        <p:tav tm="100000">
                                          <p:val>
                                            <p:strVal val="#ppt_y"/>
                                          </p:val>
                                        </p:tav>
                                      </p:tavLst>
                                    </p:anim>
                                    <p:animEffect transition="in" filter="wipe(down)">
                                      <p:cBhvr>
                                        <p:cTn id="58" dur="300"/>
                                        <p:tgtEl>
                                          <p:spTgt spid="139"/>
                                        </p:tgtEl>
                                      </p:cBhvr>
                                    </p:animEffect>
                                  </p:childTnLst>
                                </p:cTn>
                              </p:par>
                              <p:par>
                                <p:cTn id="59" presetID="12" presetClass="entr" presetSubtype="8" fill="hold" nodeType="withEffect">
                                  <p:stCondLst>
                                    <p:cond delay="0"/>
                                  </p:stCondLst>
                                  <p:childTnLst>
                                    <p:set>
                                      <p:cBhvr>
                                        <p:cTn id="60" dur="1" fill="hold">
                                          <p:stCondLst>
                                            <p:cond delay="0"/>
                                          </p:stCondLst>
                                        </p:cTn>
                                        <p:tgtEl>
                                          <p:spTgt spid="146"/>
                                        </p:tgtEl>
                                        <p:attrNameLst>
                                          <p:attrName>style.visibility</p:attrName>
                                        </p:attrNameLst>
                                      </p:cBhvr>
                                      <p:to>
                                        <p:strVal val="visible"/>
                                      </p:to>
                                    </p:set>
                                    <p:anim calcmode="lin" valueType="num">
                                      <p:cBhvr additive="base">
                                        <p:cTn id="61" dur="250"/>
                                        <p:tgtEl>
                                          <p:spTgt spid="146"/>
                                        </p:tgtEl>
                                        <p:attrNameLst>
                                          <p:attrName>ppt_x</p:attrName>
                                        </p:attrNameLst>
                                      </p:cBhvr>
                                      <p:tavLst>
                                        <p:tav tm="0">
                                          <p:val>
                                            <p:strVal val="#ppt_x-#ppt_w*1.125000"/>
                                          </p:val>
                                        </p:tav>
                                        <p:tav tm="100000">
                                          <p:val>
                                            <p:strVal val="#ppt_x"/>
                                          </p:val>
                                        </p:tav>
                                      </p:tavLst>
                                    </p:anim>
                                    <p:animEffect transition="in" filter="wipe(right)">
                                      <p:cBhvr>
                                        <p:cTn id="62" dur="25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55"/>
          <p:cNvGrpSpPr/>
          <p:nvPr/>
        </p:nvGrpSpPr>
        <p:grpSpPr bwMode="auto">
          <a:xfrm>
            <a:off x="1547813" y="504825"/>
            <a:ext cx="503237" cy="50800"/>
            <a:chOff x="1548140" y="486364"/>
            <a:chExt cx="503104" cy="51389"/>
          </a:xfrm>
        </p:grpSpPr>
        <p:cxnSp>
          <p:nvCxnSpPr>
            <p:cNvPr id="57" name="直接连接符 56"/>
            <p:cNvCxnSpPr/>
            <p:nvPr/>
          </p:nvCxnSpPr>
          <p:spPr>
            <a:xfrm>
              <a:off x="192903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96395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89412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85920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82429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79096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5604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68621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72113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651300"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61797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83056"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565597"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54814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97283"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014742"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81412"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946497"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11581"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76665"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841749" y="486364"/>
              <a:ext cx="36503"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773505"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808421"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738590"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03674"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68758" y="486364"/>
              <a:ext cx="36502"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635429"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600513" y="486364"/>
              <a:ext cx="34916" cy="51389"/>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247650" y="215900"/>
            <a:ext cx="723900" cy="369888"/>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black"/>
                </a:solidFill>
                <a:latin typeface="微软雅黑" panose="020B0503020204020204" pitchFamily="34" charset="-122"/>
                <a:ea typeface="微软雅黑" panose="020B0503020204020204" pitchFamily="34" charset="-122"/>
              </a:rPr>
              <a:t>目录</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23556" name="TextBox 85"/>
          <p:cNvSpPr txBox="1">
            <a:spLocks noChangeArrowheads="1"/>
          </p:cNvSpPr>
          <p:nvPr/>
        </p:nvSpPr>
        <p:spPr bwMode="auto">
          <a:xfrm>
            <a:off x="631825"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000000"/>
                </a:solidFill>
                <a:latin typeface="Arial" panose="020B0604020202020204" pitchFamily="34" charset="0"/>
                <a:cs typeface="Arial" panose="020B0604020202020204" pitchFamily="34" charset="0"/>
              </a:rPr>
              <a:t>Contents</a:t>
            </a:r>
            <a:endParaRPr lang="zh-CN" altLang="en-US" sz="1200">
              <a:solidFill>
                <a:srgbClr val="000000"/>
              </a:solidFill>
              <a:latin typeface="Arial" panose="020B0604020202020204" pitchFamily="34" charset="0"/>
              <a:cs typeface="Arial" panose="020B0604020202020204" pitchFamily="34" charset="0"/>
            </a:endParaRPr>
          </a:p>
        </p:txBody>
      </p:sp>
      <p:grpSp>
        <p:nvGrpSpPr>
          <p:cNvPr id="23557" name="组合 86"/>
          <p:cNvGrpSpPr/>
          <p:nvPr/>
        </p:nvGrpSpPr>
        <p:grpSpPr bwMode="auto">
          <a:xfrm>
            <a:off x="3175" y="304800"/>
            <a:ext cx="255588" cy="277813"/>
            <a:chOff x="1619671" y="483518"/>
            <a:chExt cx="255431" cy="278159"/>
          </a:xfrm>
        </p:grpSpPr>
        <p:sp>
          <p:nvSpPr>
            <p:cNvPr id="88" name="矩形 87"/>
            <p:cNvSpPr/>
            <p:nvPr/>
          </p:nvSpPr>
          <p:spPr>
            <a:xfrm>
              <a:off x="1619671" y="483518"/>
              <a:ext cx="255431" cy="27815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9" name="等腰三角形 88"/>
            <p:cNvSpPr/>
            <p:nvPr/>
          </p:nvSpPr>
          <p:spPr>
            <a:xfrm rot="16200000" flipV="1">
              <a:off x="1689370" y="572623"/>
              <a:ext cx="116031" cy="99951"/>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90" name="矩形 89"/>
          <p:cNvSpPr/>
          <p:nvPr/>
        </p:nvSpPr>
        <p:spPr>
          <a:xfrm>
            <a:off x="250825" y="533400"/>
            <a:ext cx="1728788" cy="492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91" name="直接连接符 90"/>
          <p:cNvCxnSpPr/>
          <p:nvPr/>
        </p:nvCxnSpPr>
        <p:spPr>
          <a:xfrm>
            <a:off x="1781175" y="560388"/>
            <a:ext cx="73628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3560" name="组合 91"/>
          <p:cNvGrpSpPr/>
          <p:nvPr/>
        </p:nvGrpSpPr>
        <p:grpSpPr bwMode="auto">
          <a:xfrm>
            <a:off x="2871788" y="1246188"/>
            <a:ext cx="3400425" cy="493712"/>
            <a:chOff x="3073549" y="1120923"/>
            <a:chExt cx="3401392" cy="494658"/>
          </a:xfrm>
        </p:grpSpPr>
        <p:sp>
          <p:nvSpPr>
            <p:cNvPr id="93" name="矩形 92"/>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4" name="矩形 93"/>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597" name="矩形 94"/>
            <p:cNvSpPr>
              <a:spLocks noChangeArrowheads="1"/>
            </p:cNvSpPr>
            <p:nvPr/>
          </p:nvSpPr>
          <p:spPr bwMode="auto">
            <a:xfrm>
              <a:off x="3707141" y="1178183"/>
              <a:ext cx="2251715" cy="36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公司概况 </a:t>
              </a:r>
              <a:r>
                <a:rPr lang="zh-CN" altLang="en-US" sz="900" b="1">
                  <a:solidFill>
                    <a:srgbClr val="BFBFBF"/>
                  </a:solidFill>
                  <a:latin typeface="微软雅黑" panose="020B0503020204020204" pitchFamily="34" charset="-122"/>
                  <a:ea typeface="微软雅黑" panose="020B0503020204020204" pitchFamily="34" charset="-122"/>
                </a:rPr>
                <a:t>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Company Profile</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96" name="矩形 1"/>
            <p:cNvSpPr/>
            <p:nvPr/>
          </p:nvSpPr>
          <p:spPr>
            <a:xfrm>
              <a:off x="3073549" y="1120923"/>
              <a:ext cx="411279"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7" name="矩形 1"/>
            <p:cNvSpPr/>
            <p:nvPr/>
          </p:nvSpPr>
          <p:spPr>
            <a:xfrm rot="10800000">
              <a:off x="6063661" y="1230670"/>
              <a:ext cx="411280" cy="384911"/>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3561" name="组合 103"/>
          <p:cNvGrpSpPr/>
          <p:nvPr/>
        </p:nvGrpSpPr>
        <p:grpSpPr bwMode="auto">
          <a:xfrm>
            <a:off x="2871788" y="2755900"/>
            <a:ext cx="3400425" cy="493713"/>
            <a:chOff x="3073549" y="1120923"/>
            <a:chExt cx="3401392" cy="494658"/>
          </a:xfrm>
        </p:grpSpPr>
        <p:sp>
          <p:nvSpPr>
            <p:cNvPr id="105" name="矩形 104"/>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6" name="矩形 105"/>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588" name="矩形 106"/>
            <p:cNvSpPr>
              <a:spLocks noChangeArrowheads="1"/>
            </p:cNvSpPr>
            <p:nvPr/>
          </p:nvSpPr>
          <p:spPr bwMode="auto">
            <a:xfrm>
              <a:off x="3707141" y="1178182"/>
              <a:ext cx="2448621"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思考总结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Thinking Summary</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08"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9"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3562" name="组合 109"/>
          <p:cNvGrpSpPr/>
          <p:nvPr/>
        </p:nvGrpSpPr>
        <p:grpSpPr bwMode="auto">
          <a:xfrm>
            <a:off x="2871788" y="3403600"/>
            <a:ext cx="3400425" cy="493713"/>
            <a:chOff x="3073549" y="1120923"/>
            <a:chExt cx="3401392" cy="494658"/>
          </a:xfrm>
        </p:grpSpPr>
        <p:sp>
          <p:nvSpPr>
            <p:cNvPr id="111" name="矩形 110"/>
            <p:cNvSpPr/>
            <p:nvPr/>
          </p:nvSpPr>
          <p:spPr>
            <a:xfrm>
              <a:off x="3082612" y="1131527"/>
              <a:ext cx="3379096" cy="4715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2" name="矩形 111"/>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579" name="矩形 112"/>
            <p:cNvSpPr>
              <a:spLocks noChangeArrowheads="1"/>
            </p:cNvSpPr>
            <p:nvPr/>
          </p:nvSpPr>
          <p:spPr bwMode="auto">
            <a:xfrm>
              <a:off x="3707141" y="1178182"/>
              <a:ext cx="2767800" cy="369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BFBFBF"/>
                  </a:solidFill>
                  <a:latin typeface="微软雅黑" panose="020B0503020204020204" pitchFamily="34" charset="-122"/>
                  <a:ea typeface="微软雅黑" panose="020B0503020204020204" pitchFamily="34" charset="-122"/>
                </a:rPr>
                <a:t>新年计划 </a:t>
              </a:r>
              <a:r>
                <a:rPr lang="en-US" altLang="zh-CN" sz="900" b="1">
                  <a:solidFill>
                    <a:srgbClr val="BFBFBF"/>
                  </a:solidFill>
                  <a:latin typeface="微软雅黑" panose="020B0503020204020204" pitchFamily="34" charset="-122"/>
                  <a:ea typeface="微软雅黑" panose="020B0503020204020204" pitchFamily="34" charset="-122"/>
                </a:rPr>
                <a:t>|   </a:t>
              </a:r>
              <a:r>
                <a:rPr lang="en-US" altLang="zh-CN" sz="900">
                  <a:solidFill>
                    <a:srgbClr val="BFBFBF"/>
                  </a:solidFill>
                  <a:latin typeface="Arial" panose="020B0604020202020204" pitchFamily="34" charset="0"/>
                  <a:ea typeface="微软雅黑" panose="020B0503020204020204" pitchFamily="34" charset="-122"/>
                </a:rPr>
                <a:t>New Year's Resolutions</a:t>
              </a:r>
              <a:endParaRPr lang="zh-CN" altLang="en-US" sz="900">
                <a:solidFill>
                  <a:srgbClr val="BFBFBF"/>
                </a:solidFill>
                <a:latin typeface="Arial" panose="020B0604020202020204" pitchFamily="34" charset="0"/>
                <a:ea typeface="微软雅黑" panose="020B0503020204020204" pitchFamily="34" charset="-122"/>
              </a:endParaRPr>
            </a:p>
          </p:txBody>
        </p:sp>
        <p:sp>
          <p:nvSpPr>
            <p:cNvPr id="114" name="矩形 1"/>
            <p:cNvSpPr/>
            <p:nvPr/>
          </p:nvSpPr>
          <p:spPr>
            <a:xfrm>
              <a:off x="3073549" y="1120923"/>
              <a:ext cx="411279"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5" name="矩形 1"/>
            <p:cNvSpPr/>
            <p:nvPr/>
          </p:nvSpPr>
          <p:spPr>
            <a:xfrm rot="10800000">
              <a:off x="6063661" y="1230671"/>
              <a:ext cx="411280" cy="384910"/>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chemeClr val="bg1">
                <a:lumMod val="75000"/>
              </a:schemeClr>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3563" name="组合 115"/>
          <p:cNvGrpSpPr/>
          <p:nvPr/>
        </p:nvGrpSpPr>
        <p:grpSpPr bwMode="auto">
          <a:xfrm>
            <a:off x="2871788" y="2024063"/>
            <a:ext cx="3400425" cy="495300"/>
            <a:chOff x="3073549" y="1120923"/>
            <a:chExt cx="3401392" cy="494658"/>
          </a:xfrm>
        </p:grpSpPr>
        <p:sp>
          <p:nvSpPr>
            <p:cNvPr id="117" name="矩形 116"/>
            <p:cNvSpPr/>
            <p:nvPr/>
          </p:nvSpPr>
          <p:spPr>
            <a:xfrm>
              <a:off x="3082612" y="1131527"/>
              <a:ext cx="3379096" cy="471502"/>
            </a:xfrm>
            <a:prstGeom prst="rect">
              <a:avLst/>
            </a:prstGeom>
            <a:solidFill>
              <a:srgbClr val="005392"/>
            </a:soli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8" name="矩形 117"/>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570" name="矩形 118"/>
            <p:cNvSpPr>
              <a:spLocks noChangeArrowheads="1"/>
            </p:cNvSpPr>
            <p:nvPr/>
          </p:nvSpPr>
          <p:spPr bwMode="auto">
            <a:xfrm>
              <a:off x="3707904" y="1177519"/>
              <a:ext cx="2448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0070C0"/>
                  </a:solidFill>
                  <a:latin typeface="微软雅黑" panose="020B0503020204020204" pitchFamily="34" charset="-122"/>
                  <a:ea typeface="微软雅黑" panose="020B0503020204020204" pitchFamily="34" charset="-122"/>
                </a:rPr>
                <a:t>主要工作 </a:t>
              </a:r>
              <a:r>
                <a:rPr lang="en-US" altLang="zh-CN" sz="900" b="1">
                  <a:solidFill>
                    <a:srgbClr val="0070C0"/>
                  </a:solidFill>
                  <a:latin typeface="微软雅黑" panose="020B0503020204020204" pitchFamily="34" charset="-122"/>
                  <a:ea typeface="微软雅黑" panose="020B0503020204020204" pitchFamily="34" charset="-122"/>
                </a:rPr>
                <a:t>|  </a:t>
              </a:r>
              <a:r>
                <a:rPr lang="zh-CN" altLang="en-US" sz="900" b="1">
                  <a:solidFill>
                    <a:srgbClr val="0070C0"/>
                  </a:solidFill>
                  <a:latin typeface="微软雅黑" panose="020B0503020204020204" pitchFamily="34" charset="-122"/>
                  <a:ea typeface="微软雅黑" panose="020B0503020204020204" pitchFamily="34" charset="-122"/>
                </a:rPr>
                <a:t> </a:t>
              </a:r>
              <a:r>
                <a:rPr lang="en-US" altLang="zh-CN" sz="900">
                  <a:solidFill>
                    <a:srgbClr val="0070C0"/>
                  </a:solidFill>
                  <a:latin typeface="Arial" panose="020B0604020202020204" pitchFamily="34" charset="0"/>
                  <a:ea typeface="微软雅黑" panose="020B0503020204020204" pitchFamily="34" charset="-122"/>
                </a:rPr>
                <a:t>Thinking Summary</a:t>
              </a:r>
              <a:endParaRPr lang="zh-CN" altLang="en-US" sz="900">
                <a:solidFill>
                  <a:srgbClr val="0070C0"/>
                </a:solidFill>
                <a:latin typeface="Arial" panose="020B0604020202020204" pitchFamily="34" charset="0"/>
                <a:ea typeface="微软雅黑" panose="020B0503020204020204" pitchFamily="34" charset="-122"/>
              </a:endParaRPr>
            </a:p>
          </p:txBody>
        </p:sp>
        <p:sp>
          <p:nvSpPr>
            <p:cNvPr id="120" name="矩形 1"/>
            <p:cNvSpPr/>
            <p:nvPr/>
          </p:nvSpPr>
          <p:spPr>
            <a:xfrm>
              <a:off x="3073549" y="1120923"/>
              <a:ext cx="411279"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1" name="矩形 1"/>
            <p:cNvSpPr/>
            <p:nvPr/>
          </p:nvSpPr>
          <p:spPr>
            <a:xfrm rot="10800000">
              <a:off x="6063661" y="1231904"/>
              <a:ext cx="411280" cy="383677"/>
            </a:xfrm>
            <a:custGeom>
              <a:avLst/>
              <a:gdLst>
                <a:gd name="connsiteX0" fmla="*/ 0 w 616578"/>
                <a:gd name="connsiteY0" fmla="*/ 0 h 576064"/>
                <a:gd name="connsiteX1" fmla="*/ 616578 w 616578"/>
                <a:gd name="connsiteY1" fmla="*/ 0 h 576064"/>
                <a:gd name="connsiteX2" fmla="*/ 616578 w 616578"/>
                <a:gd name="connsiteY2" fmla="*/ 576064 h 576064"/>
                <a:gd name="connsiteX3" fmla="*/ 0 w 616578"/>
                <a:gd name="connsiteY3" fmla="*/ 576064 h 576064"/>
                <a:gd name="connsiteX4" fmla="*/ 0 w 616578"/>
                <a:gd name="connsiteY4" fmla="*/ 0 h 576064"/>
                <a:gd name="connsiteX0-1" fmla="*/ 0 w 616578"/>
                <a:gd name="connsiteY0-2" fmla="*/ 0 h 576064"/>
                <a:gd name="connsiteX1-3" fmla="*/ 616578 w 616578"/>
                <a:gd name="connsiteY1-4" fmla="*/ 0 h 576064"/>
                <a:gd name="connsiteX2-5" fmla="*/ 0 w 616578"/>
                <a:gd name="connsiteY2-6" fmla="*/ 576064 h 576064"/>
                <a:gd name="connsiteX3-7" fmla="*/ 0 w 616578"/>
                <a:gd name="connsiteY3-8" fmla="*/ 0 h 576064"/>
              </a:gdLst>
              <a:ahLst/>
              <a:cxnLst>
                <a:cxn ang="0">
                  <a:pos x="connsiteX0-1" y="connsiteY0-2"/>
                </a:cxn>
                <a:cxn ang="0">
                  <a:pos x="connsiteX1-3" y="connsiteY1-4"/>
                </a:cxn>
                <a:cxn ang="0">
                  <a:pos x="connsiteX2-5" y="connsiteY2-6"/>
                </a:cxn>
                <a:cxn ang="0">
                  <a:pos x="connsiteX3-7" y="connsiteY3-8"/>
                </a:cxn>
              </a:cxnLst>
              <a:rect l="l" t="t" r="r" b="b"/>
              <a:pathLst>
                <a:path w="616578" h="576064">
                  <a:moveTo>
                    <a:pt x="0" y="0"/>
                  </a:moveTo>
                  <a:lnTo>
                    <a:pt x="616578" y="0"/>
                  </a:lnTo>
                  <a:lnTo>
                    <a:pt x="0" y="576064"/>
                  </a:lnTo>
                  <a:lnTo>
                    <a:pt x="0" y="0"/>
                  </a:lnTo>
                  <a:close/>
                </a:path>
              </a:pathLst>
            </a:custGeom>
            <a:solidFill>
              <a:srgbClr val="0070C0"/>
            </a:solidFill>
            <a:ln>
              <a:noFill/>
            </a:ln>
            <a:effectLst>
              <a:outerShdw blurRad="25400" dist="254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827088" y="1606550"/>
            <a:ext cx="1730375" cy="1728788"/>
            <a:chOff x="827584" y="1605806"/>
            <a:chExt cx="1730216" cy="1730216"/>
          </a:xfrm>
        </p:grpSpPr>
        <p:sp>
          <p:nvSpPr>
            <p:cNvPr id="16" name="椭圆 15"/>
            <p:cNvSpPr/>
            <p:nvPr/>
          </p:nvSpPr>
          <p:spPr>
            <a:xfrm>
              <a:off x="1172039" y="1950579"/>
              <a:ext cx="1041304" cy="1040671"/>
            </a:xfrm>
            <a:prstGeom prst="ellipse">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空心弧 16"/>
            <p:cNvSpPr/>
            <p:nvPr/>
          </p:nvSpPr>
          <p:spPr>
            <a:xfrm>
              <a:off x="827584" y="1605806"/>
              <a:ext cx="1730216" cy="1730216"/>
            </a:xfrm>
            <a:prstGeom prst="blockArc">
              <a:avLst>
                <a:gd name="adj1" fmla="val 10800000"/>
                <a:gd name="adj2" fmla="val 0"/>
                <a:gd name="adj3" fmla="val 16192"/>
              </a:avLst>
            </a:prstGeom>
            <a:solidFill>
              <a:srgbClr val="00B0F0">
                <a:alpha val="7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TextBox 10"/>
            <p:cNvSpPr txBox="1"/>
            <p:nvPr/>
          </p:nvSpPr>
          <p:spPr>
            <a:xfrm>
              <a:off x="1181563" y="2209554"/>
              <a:ext cx="1022256" cy="522719"/>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19" name="组合 18"/>
          <p:cNvGrpSpPr/>
          <p:nvPr/>
        </p:nvGrpSpPr>
        <p:grpSpPr bwMode="auto">
          <a:xfrm>
            <a:off x="3108325" y="1416050"/>
            <a:ext cx="2111375" cy="2109788"/>
            <a:chOff x="3108856" y="1415306"/>
            <a:chExt cx="2111216" cy="2111216"/>
          </a:xfrm>
        </p:grpSpPr>
        <p:sp>
          <p:nvSpPr>
            <p:cNvPr id="20" name="椭圆 19"/>
            <p:cNvSpPr/>
            <p:nvPr/>
          </p:nvSpPr>
          <p:spPr>
            <a:xfrm>
              <a:off x="3643804" y="1950656"/>
              <a:ext cx="1041322" cy="1040516"/>
            </a:xfrm>
            <a:prstGeom prst="ellipse">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空心弧 20"/>
            <p:cNvSpPr/>
            <p:nvPr/>
          </p:nvSpPr>
          <p:spPr>
            <a:xfrm>
              <a:off x="3108856" y="1415306"/>
              <a:ext cx="2111216" cy="2111216"/>
            </a:xfrm>
            <a:prstGeom prst="blockArc">
              <a:avLst>
                <a:gd name="adj1" fmla="val 10820313"/>
                <a:gd name="adj2" fmla="val 21581297"/>
                <a:gd name="adj3" fmla="val 22357"/>
              </a:avLst>
            </a:prstGeom>
            <a:solidFill>
              <a:srgbClr val="00B0F0">
                <a:alpha val="7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TextBox 11"/>
            <p:cNvSpPr txBox="1"/>
            <p:nvPr/>
          </p:nvSpPr>
          <p:spPr>
            <a:xfrm>
              <a:off x="3653328" y="2209593"/>
              <a:ext cx="1022273" cy="522642"/>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3" name="组合 22"/>
          <p:cNvGrpSpPr/>
          <p:nvPr/>
        </p:nvGrpSpPr>
        <p:grpSpPr bwMode="auto">
          <a:xfrm>
            <a:off x="5710238" y="1276350"/>
            <a:ext cx="2390775" cy="2389188"/>
            <a:chOff x="5709776" y="1275606"/>
            <a:chExt cx="2390616" cy="2390616"/>
          </a:xfrm>
        </p:grpSpPr>
        <p:sp>
          <p:nvSpPr>
            <p:cNvPr id="24" name="椭圆 23"/>
            <p:cNvSpPr/>
            <p:nvPr/>
          </p:nvSpPr>
          <p:spPr>
            <a:xfrm>
              <a:off x="6386006" y="1950697"/>
              <a:ext cx="1038156" cy="1040433"/>
            </a:xfrm>
            <a:prstGeom prst="ellipse">
              <a:avLst/>
            </a:prstGeom>
            <a:solidFill>
              <a:srgbClr val="00539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空心弧 24"/>
            <p:cNvSpPr/>
            <p:nvPr/>
          </p:nvSpPr>
          <p:spPr>
            <a:xfrm>
              <a:off x="5709776" y="1275606"/>
              <a:ext cx="2390616" cy="2390616"/>
            </a:xfrm>
            <a:prstGeom prst="blockArc">
              <a:avLst>
                <a:gd name="adj1" fmla="val 10816496"/>
                <a:gd name="adj2" fmla="val 21599452"/>
                <a:gd name="adj3" fmla="val 25595"/>
              </a:avLst>
            </a:prstGeom>
            <a:solidFill>
              <a:srgbClr val="00B0F0">
                <a:alpha val="78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TextBox 12"/>
            <p:cNvSpPr txBox="1"/>
            <p:nvPr/>
          </p:nvSpPr>
          <p:spPr>
            <a:xfrm>
              <a:off x="6393942" y="2209614"/>
              <a:ext cx="1022282" cy="522600"/>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7" name="组合 26"/>
          <p:cNvGrpSpPr/>
          <p:nvPr/>
        </p:nvGrpSpPr>
        <p:grpSpPr bwMode="auto">
          <a:xfrm>
            <a:off x="936625" y="3333750"/>
            <a:ext cx="1512888" cy="869950"/>
            <a:chOff x="936608" y="3266112"/>
            <a:chExt cx="1512168" cy="868813"/>
          </a:xfrm>
        </p:grpSpPr>
        <p:sp>
          <p:nvSpPr>
            <p:cNvPr id="28" name="TextBox 14"/>
            <p:cNvSpPr txBox="1"/>
            <p:nvPr/>
          </p:nvSpPr>
          <p:spPr>
            <a:xfrm>
              <a:off x="1158752" y="3266112"/>
              <a:ext cx="1067880"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培训业务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640" name="组合 20"/>
            <p:cNvGrpSpPr/>
            <p:nvPr/>
          </p:nvGrpSpPr>
          <p:grpSpPr bwMode="auto">
            <a:xfrm>
              <a:off x="936608" y="3603926"/>
              <a:ext cx="1512168" cy="530999"/>
              <a:chOff x="1225724" y="3807043"/>
              <a:chExt cx="1512168" cy="530999"/>
            </a:xfrm>
          </p:grpSpPr>
          <p:sp>
            <p:nvSpPr>
              <p:cNvPr id="30"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1"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bwMode="auto">
          <a:xfrm>
            <a:off x="3444875" y="3333750"/>
            <a:ext cx="1511300" cy="869950"/>
            <a:chOff x="3444476" y="3266112"/>
            <a:chExt cx="1512168" cy="868813"/>
          </a:xfrm>
        </p:grpSpPr>
        <p:sp>
          <p:nvSpPr>
            <p:cNvPr id="33" name="TextBox 15"/>
            <p:cNvSpPr txBox="1"/>
            <p:nvPr/>
          </p:nvSpPr>
          <p:spPr>
            <a:xfrm>
              <a:off x="3666854" y="3266112"/>
              <a:ext cx="1067413" cy="337696"/>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模板业务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636" name="组合 21"/>
            <p:cNvGrpSpPr/>
            <p:nvPr/>
          </p:nvGrpSpPr>
          <p:grpSpPr bwMode="auto">
            <a:xfrm>
              <a:off x="3444476" y="3603926"/>
              <a:ext cx="1512168" cy="530999"/>
              <a:chOff x="1225724" y="3807043"/>
              <a:chExt cx="1512168" cy="530999"/>
            </a:xfrm>
          </p:grpSpPr>
          <p:sp>
            <p:nvSpPr>
              <p:cNvPr id="35"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37" name="组合 36"/>
          <p:cNvGrpSpPr/>
          <p:nvPr/>
        </p:nvGrpSpPr>
        <p:grpSpPr bwMode="auto">
          <a:xfrm>
            <a:off x="6161088" y="3333750"/>
            <a:ext cx="1512887" cy="869950"/>
            <a:chOff x="6161032" y="3266112"/>
            <a:chExt cx="1512168" cy="868813"/>
          </a:xfrm>
        </p:grpSpPr>
        <p:sp>
          <p:nvSpPr>
            <p:cNvPr id="38" name="TextBox 16"/>
            <p:cNvSpPr txBox="1"/>
            <p:nvPr/>
          </p:nvSpPr>
          <p:spPr>
            <a:xfrm>
              <a:off x="6383176" y="3266112"/>
              <a:ext cx="1067879"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设计业务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632" name="组合 25"/>
            <p:cNvGrpSpPr/>
            <p:nvPr/>
          </p:nvGrpSpPr>
          <p:grpSpPr bwMode="auto">
            <a:xfrm>
              <a:off x="6161032" y="3603926"/>
              <a:ext cx="1512168" cy="530999"/>
              <a:chOff x="1225724" y="3807043"/>
              <a:chExt cx="1512168" cy="530999"/>
            </a:xfrm>
          </p:grpSpPr>
          <p:sp>
            <p:nvSpPr>
              <p:cNvPr id="40"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1"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cxnSp>
        <p:nvCxnSpPr>
          <p:cNvPr id="42" name="直接连接符 41"/>
          <p:cNvCxnSpPr/>
          <p:nvPr/>
        </p:nvCxnSpPr>
        <p:spPr>
          <a:xfrm>
            <a:off x="-12700" y="2468563"/>
            <a:ext cx="111918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496175" y="2468563"/>
            <a:ext cx="166211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746625" y="2468563"/>
            <a:ext cx="15716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276475" y="2468563"/>
            <a:ext cx="13049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46" name="等腰三角形 45"/>
          <p:cNvSpPr/>
          <p:nvPr/>
        </p:nvSpPr>
        <p:spPr>
          <a:xfrm>
            <a:off x="1570038" y="3162300"/>
            <a:ext cx="173037" cy="1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等腰三角形 46"/>
          <p:cNvSpPr/>
          <p:nvPr/>
        </p:nvSpPr>
        <p:spPr>
          <a:xfrm>
            <a:off x="4044950" y="3162300"/>
            <a:ext cx="173038" cy="1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8" name="等腰三角形 47"/>
          <p:cNvSpPr/>
          <p:nvPr/>
        </p:nvSpPr>
        <p:spPr>
          <a:xfrm>
            <a:off x="6819900" y="3162300"/>
            <a:ext cx="171450" cy="149225"/>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4591" name="组合 48"/>
          <p:cNvGrpSpPr/>
          <p:nvPr/>
        </p:nvGrpSpPr>
        <p:grpSpPr bwMode="auto">
          <a:xfrm>
            <a:off x="3175" y="249238"/>
            <a:ext cx="9140825" cy="339725"/>
            <a:chOff x="2964" y="249810"/>
            <a:chExt cx="9141036" cy="338554"/>
          </a:xfrm>
        </p:grpSpPr>
        <p:grpSp>
          <p:nvGrpSpPr>
            <p:cNvPr id="24592" name="组合 49"/>
            <p:cNvGrpSpPr/>
            <p:nvPr/>
          </p:nvGrpSpPr>
          <p:grpSpPr bwMode="auto">
            <a:xfrm>
              <a:off x="2339752" y="504137"/>
              <a:ext cx="503104" cy="51389"/>
              <a:chOff x="1548140" y="486364"/>
              <a:chExt cx="503104" cy="51389"/>
            </a:xfrm>
          </p:grpSpPr>
          <p:cxnSp>
            <p:nvCxnSpPr>
              <p:cNvPr id="61" name="直接连接符 60"/>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4593" name="组合 50"/>
            <p:cNvGrpSpPr/>
            <p:nvPr/>
          </p:nvGrpSpPr>
          <p:grpSpPr bwMode="auto">
            <a:xfrm>
              <a:off x="2964" y="304971"/>
              <a:ext cx="255431" cy="278159"/>
              <a:chOff x="1619671" y="483518"/>
              <a:chExt cx="255431" cy="278159"/>
            </a:xfrm>
          </p:grpSpPr>
          <p:sp>
            <p:nvSpPr>
              <p:cNvPr id="59" name="矩形 58"/>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0" name="等腰三角形 59"/>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2" name="矩形 51"/>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53" name="直接连接符 52"/>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4596" name="组合 53"/>
            <p:cNvGrpSpPr/>
            <p:nvPr/>
          </p:nvGrpSpPr>
          <p:grpSpPr bwMode="auto">
            <a:xfrm>
              <a:off x="283270" y="249810"/>
              <a:ext cx="2470458" cy="338554"/>
              <a:chOff x="3508896" y="662864"/>
              <a:chExt cx="2470458" cy="338554"/>
            </a:xfrm>
          </p:grpSpPr>
          <p:sp>
            <p:nvSpPr>
              <p:cNvPr id="24597" name="TextBox 54"/>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4598" name="组合 55"/>
              <p:cNvGrpSpPr/>
              <p:nvPr/>
            </p:nvGrpSpPr>
            <p:grpSpPr bwMode="auto">
              <a:xfrm>
                <a:off x="4540250" y="752782"/>
                <a:ext cx="1439104" cy="241198"/>
                <a:chOff x="4540250" y="752782"/>
                <a:chExt cx="1439104" cy="241198"/>
              </a:xfrm>
            </p:grpSpPr>
            <p:sp>
              <p:nvSpPr>
                <p:cNvPr id="24599" name="TextBox 56"/>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8" name="直接连接符 57"/>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300"/>
                                        <p:tgtEl>
                                          <p:spTgt spid="42"/>
                                        </p:tgtEl>
                                      </p:cBhvr>
                                    </p:animEffect>
                                  </p:childTnLst>
                                </p:cTn>
                              </p:par>
                              <p:par>
                                <p:cTn id="8" presetID="21" presetClass="entr" presetSubtype="1" fill="hold" nodeType="withEffect">
                                  <p:stCondLst>
                                    <p:cond delay="80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300"/>
                                        <p:tgtEl>
                                          <p:spTgt spid="15"/>
                                        </p:tgtEl>
                                      </p:cBhvr>
                                    </p:animEffect>
                                  </p:childTnLst>
                                </p:cTn>
                              </p:par>
                              <p:par>
                                <p:cTn id="11" presetID="42" presetClass="entr" presetSubtype="0" fill="hold" nodeType="withEffect">
                                  <p:stCondLst>
                                    <p:cond delay="11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300"/>
                                        <p:tgtEl>
                                          <p:spTgt spid="27"/>
                                        </p:tgtEl>
                                      </p:cBhvr>
                                    </p:animEffect>
                                    <p:anim calcmode="lin" valueType="num">
                                      <p:cBhvr>
                                        <p:cTn id="14" dur="300" fill="hold"/>
                                        <p:tgtEl>
                                          <p:spTgt spid="27"/>
                                        </p:tgtEl>
                                        <p:attrNameLst>
                                          <p:attrName>ppt_x</p:attrName>
                                        </p:attrNameLst>
                                      </p:cBhvr>
                                      <p:tavLst>
                                        <p:tav tm="0">
                                          <p:val>
                                            <p:strVal val="#ppt_x"/>
                                          </p:val>
                                        </p:tav>
                                        <p:tav tm="100000">
                                          <p:val>
                                            <p:strVal val="#ppt_x"/>
                                          </p:val>
                                        </p:tav>
                                      </p:tavLst>
                                    </p:anim>
                                    <p:anim calcmode="lin" valueType="num">
                                      <p:cBhvr>
                                        <p:cTn id="15" dur="300" fill="hold"/>
                                        <p:tgtEl>
                                          <p:spTgt spid="27"/>
                                        </p:tgtEl>
                                        <p:attrNameLst>
                                          <p:attrName>ppt_y</p:attrName>
                                        </p:attrNameLst>
                                      </p:cBhvr>
                                      <p:tavLst>
                                        <p:tav tm="0">
                                          <p:val>
                                            <p:strVal val="#ppt_y+.1"/>
                                          </p:val>
                                        </p:tav>
                                        <p:tav tm="100000">
                                          <p:val>
                                            <p:strVal val="#ppt_y"/>
                                          </p:val>
                                        </p:tav>
                                      </p:tavLst>
                                    </p:anim>
                                  </p:childTnLst>
                                </p:cTn>
                              </p:par>
                              <p:par>
                                <p:cTn id="16" presetID="22" presetClass="entr" presetSubtype="4" fill="hold" grpId="0" nodeType="withEffect">
                                  <p:stCondLst>
                                    <p:cond delay="1100"/>
                                  </p:stCondLst>
                                  <p:childTnLst>
                                    <p:set>
                                      <p:cBhvr>
                                        <p:cTn id="17" dur="1" fill="hold">
                                          <p:stCondLst>
                                            <p:cond delay="0"/>
                                          </p:stCondLst>
                                        </p:cTn>
                                        <p:tgtEl>
                                          <p:spTgt spid="46"/>
                                        </p:tgtEl>
                                        <p:attrNameLst>
                                          <p:attrName>style.visibility</p:attrName>
                                        </p:attrNameLst>
                                      </p:cBhvr>
                                      <p:to>
                                        <p:strVal val="visible"/>
                                      </p:to>
                                    </p:set>
                                    <p:animEffect transition="in" filter="wipe(down)">
                                      <p:cBhvr>
                                        <p:cTn id="18" dur="300"/>
                                        <p:tgtEl>
                                          <p:spTgt spid="46"/>
                                        </p:tgtEl>
                                      </p:cBhvr>
                                    </p:animEffect>
                                  </p:childTnLst>
                                </p:cTn>
                              </p:par>
                              <p:par>
                                <p:cTn id="19" presetID="22" presetClass="entr" presetSubtype="8" fill="hold" nodeType="withEffect">
                                  <p:stCondLst>
                                    <p:cond delay="110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300"/>
                                        <p:tgtEl>
                                          <p:spTgt spid="45"/>
                                        </p:tgtEl>
                                      </p:cBhvr>
                                    </p:animEffect>
                                  </p:childTnLst>
                                </p:cTn>
                              </p:par>
                              <p:par>
                                <p:cTn id="22" presetID="21" presetClass="entr" presetSubtype="1" fill="hold" nodeType="withEffect">
                                  <p:stCondLst>
                                    <p:cond delay="1400"/>
                                  </p:stCondLst>
                                  <p:childTnLst>
                                    <p:set>
                                      <p:cBhvr>
                                        <p:cTn id="23" dur="1" fill="hold">
                                          <p:stCondLst>
                                            <p:cond delay="0"/>
                                          </p:stCondLst>
                                        </p:cTn>
                                        <p:tgtEl>
                                          <p:spTgt spid="19"/>
                                        </p:tgtEl>
                                        <p:attrNameLst>
                                          <p:attrName>style.visibility</p:attrName>
                                        </p:attrNameLst>
                                      </p:cBhvr>
                                      <p:to>
                                        <p:strVal val="visible"/>
                                      </p:to>
                                    </p:set>
                                    <p:animEffect transition="in" filter="wheel(1)">
                                      <p:cBhvr>
                                        <p:cTn id="24" dur="300"/>
                                        <p:tgtEl>
                                          <p:spTgt spid="19"/>
                                        </p:tgtEl>
                                      </p:cBhvr>
                                    </p:animEffect>
                                  </p:childTnLst>
                                </p:cTn>
                              </p:par>
                              <p:par>
                                <p:cTn id="25" presetID="22" presetClass="entr" presetSubtype="4" fill="hold" grpId="0" nodeType="withEffect">
                                  <p:stCondLst>
                                    <p:cond delay="140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300"/>
                                        <p:tgtEl>
                                          <p:spTgt spid="47"/>
                                        </p:tgtEl>
                                      </p:cBhvr>
                                    </p:animEffect>
                                  </p:childTnLst>
                                </p:cTn>
                              </p:par>
                              <p:par>
                                <p:cTn id="28" presetID="42" presetClass="entr" presetSubtype="0" fill="hold" nodeType="withEffect">
                                  <p:stCondLst>
                                    <p:cond delay="17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300"/>
                                        <p:tgtEl>
                                          <p:spTgt spid="32"/>
                                        </p:tgtEl>
                                      </p:cBhvr>
                                    </p:animEffect>
                                    <p:anim calcmode="lin" valueType="num">
                                      <p:cBhvr>
                                        <p:cTn id="31" dur="300" fill="hold"/>
                                        <p:tgtEl>
                                          <p:spTgt spid="32"/>
                                        </p:tgtEl>
                                        <p:attrNameLst>
                                          <p:attrName>ppt_x</p:attrName>
                                        </p:attrNameLst>
                                      </p:cBhvr>
                                      <p:tavLst>
                                        <p:tav tm="0">
                                          <p:val>
                                            <p:strVal val="#ppt_x"/>
                                          </p:val>
                                        </p:tav>
                                        <p:tav tm="100000">
                                          <p:val>
                                            <p:strVal val="#ppt_x"/>
                                          </p:val>
                                        </p:tav>
                                      </p:tavLst>
                                    </p:anim>
                                    <p:anim calcmode="lin" valueType="num">
                                      <p:cBhvr>
                                        <p:cTn id="32" dur="300" fill="hold"/>
                                        <p:tgtEl>
                                          <p:spTgt spid="32"/>
                                        </p:tgtEl>
                                        <p:attrNameLst>
                                          <p:attrName>ppt_y</p:attrName>
                                        </p:attrNameLst>
                                      </p:cBhvr>
                                      <p:tavLst>
                                        <p:tav tm="0">
                                          <p:val>
                                            <p:strVal val="#ppt_y+.1"/>
                                          </p:val>
                                        </p:tav>
                                        <p:tav tm="100000">
                                          <p:val>
                                            <p:strVal val="#ppt_y"/>
                                          </p:val>
                                        </p:tav>
                                      </p:tavLst>
                                    </p:anim>
                                  </p:childTnLst>
                                </p:cTn>
                              </p:par>
                              <p:par>
                                <p:cTn id="33" presetID="22" presetClass="entr" presetSubtype="8" fill="hold" nodeType="withEffect">
                                  <p:stCondLst>
                                    <p:cond delay="1700"/>
                                  </p:stCondLst>
                                  <p:childTnLst>
                                    <p:set>
                                      <p:cBhvr>
                                        <p:cTn id="34" dur="1" fill="hold">
                                          <p:stCondLst>
                                            <p:cond delay="0"/>
                                          </p:stCondLst>
                                        </p:cTn>
                                        <p:tgtEl>
                                          <p:spTgt spid="44"/>
                                        </p:tgtEl>
                                        <p:attrNameLst>
                                          <p:attrName>style.visibility</p:attrName>
                                        </p:attrNameLst>
                                      </p:cBhvr>
                                      <p:to>
                                        <p:strVal val="visible"/>
                                      </p:to>
                                    </p:set>
                                    <p:animEffect transition="in" filter="wipe(left)">
                                      <p:cBhvr>
                                        <p:cTn id="35" dur="300"/>
                                        <p:tgtEl>
                                          <p:spTgt spid="44"/>
                                        </p:tgtEl>
                                      </p:cBhvr>
                                    </p:animEffect>
                                  </p:childTnLst>
                                </p:cTn>
                              </p:par>
                              <p:par>
                                <p:cTn id="36" presetID="21" presetClass="entr" presetSubtype="1" fill="hold" nodeType="withEffect">
                                  <p:stCondLst>
                                    <p:cond delay="2000"/>
                                  </p:stCondLst>
                                  <p:childTnLst>
                                    <p:set>
                                      <p:cBhvr>
                                        <p:cTn id="37" dur="1" fill="hold">
                                          <p:stCondLst>
                                            <p:cond delay="0"/>
                                          </p:stCondLst>
                                        </p:cTn>
                                        <p:tgtEl>
                                          <p:spTgt spid="23"/>
                                        </p:tgtEl>
                                        <p:attrNameLst>
                                          <p:attrName>style.visibility</p:attrName>
                                        </p:attrNameLst>
                                      </p:cBhvr>
                                      <p:to>
                                        <p:strVal val="visible"/>
                                      </p:to>
                                    </p:set>
                                    <p:animEffect transition="in" filter="wheel(1)">
                                      <p:cBhvr>
                                        <p:cTn id="38" dur="300"/>
                                        <p:tgtEl>
                                          <p:spTgt spid="23"/>
                                        </p:tgtEl>
                                      </p:cBhvr>
                                    </p:animEffect>
                                  </p:childTnLst>
                                </p:cTn>
                              </p:par>
                              <p:par>
                                <p:cTn id="39" presetID="22" presetClass="entr" presetSubtype="4" fill="hold" grpId="0" nodeType="withEffect">
                                  <p:stCondLst>
                                    <p:cond delay="200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300"/>
                                        <p:tgtEl>
                                          <p:spTgt spid="48"/>
                                        </p:tgtEl>
                                      </p:cBhvr>
                                    </p:animEffect>
                                  </p:childTnLst>
                                </p:cTn>
                              </p:par>
                              <p:par>
                                <p:cTn id="42" presetID="42" presetClass="entr" presetSubtype="0" fill="hold" nodeType="withEffect">
                                  <p:stCondLst>
                                    <p:cond delay="2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300"/>
                                        <p:tgtEl>
                                          <p:spTgt spid="37"/>
                                        </p:tgtEl>
                                      </p:cBhvr>
                                    </p:animEffect>
                                    <p:anim calcmode="lin" valueType="num">
                                      <p:cBhvr>
                                        <p:cTn id="45" dur="300" fill="hold"/>
                                        <p:tgtEl>
                                          <p:spTgt spid="37"/>
                                        </p:tgtEl>
                                        <p:attrNameLst>
                                          <p:attrName>ppt_x</p:attrName>
                                        </p:attrNameLst>
                                      </p:cBhvr>
                                      <p:tavLst>
                                        <p:tav tm="0">
                                          <p:val>
                                            <p:strVal val="#ppt_x"/>
                                          </p:val>
                                        </p:tav>
                                        <p:tav tm="100000">
                                          <p:val>
                                            <p:strVal val="#ppt_x"/>
                                          </p:val>
                                        </p:tav>
                                      </p:tavLst>
                                    </p:anim>
                                    <p:anim calcmode="lin" valueType="num">
                                      <p:cBhvr>
                                        <p:cTn id="46" dur="300" fill="hold"/>
                                        <p:tgtEl>
                                          <p:spTgt spid="37"/>
                                        </p:tgtEl>
                                        <p:attrNameLst>
                                          <p:attrName>ppt_y</p:attrName>
                                        </p:attrNameLst>
                                      </p:cBhvr>
                                      <p:tavLst>
                                        <p:tav tm="0">
                                          <p:val>
                                            <p:strVal val="#ppt_y+.1"/>
                                          </p:val>
                                        </p:tav>
                                        <p:tav tm="100000">
                                          <p:val>
                                            <p:strVal val="#ppt_y"/>
                                          </p:val>
                                        </p:tav>
                                      </p:tavLst>
                                    </p:anim>
                                  </p:childTnLst>
                                </p:cTn>
                              </p:par>
                              <p:par>
                                <p:cTn id="47" presetID="22" presetClass="entr" presetSubtype="8" fill="hold" nodeType="withEffect">
                                  <p:stCondLst>
                                    <p:cond delay="230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436096" y="1117208"/>
            <a:ext cx="2880320" cy="3326750"/>
            <a:chOff x="5364088" y="901184"/>
            <a:chExt cx="2880320" cy="3326750"/>
          </a:xfrm>
          <a:solidFill>
            <a:srgbClr val="51A8C4"/>
          </a:solidFill>
        </p:grpSpPr>
        <p:sp>
          <p:nvSpPr>
            <p:cNvPr id="24" name="矩形标注 23"/>
            <p:cNvSpPr/>
            <p:nvPr/>
          </p:nvSpPr>
          <p:spPr>
            <a:xfrm>
              <a:off x="5364088" y="901184"/>
              <a:ext cx="2880320" cy="3326750"/>
            </a:xfrm>
            <a:prstGeom prst="wedgeRectCallout">
              <a:avLst>
                <a:gd name="adj1" fmla="val -69941"/>
                <a:gd name="adj2" fmla="val -8391"/>
              </a:avLst>
            </a:prstGeom>
            <a:solidFill>
              <a:srgbClr val="00B0F0">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dirty="0">
                <a:solidFill>
                  <a:prstClr val="white"/>
                </a:solidFill>
              </a:endParaRPr>
            </a:p>
          </p:txBody>
        </p:sp>
        <p:sp>
          <p:nvSpPr>
            <p:cNvPr id="25" name="矩形 24"/>
            <p:cNvSpPr/>
            <p:nvPr/>
          </p:nvSpPr>
          <p:spPr>
            <a:xfrm>
              <a:off x="5519711" y="1754141"/>
              <a:ext cx="2521373" cy="579646"/>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zh-CN" altLang="en-US" sz="1400" dirty="0">
                  <a:solidFill>
                    <a:prstClr val="white"/>
                  </a:solidFill>
                  <a:latin typeface="微软雅黑" panose="020B0503020204020204" pitchFamily="34" charset="-122"/>
                  <a:ea typeface="微软雅黑" panose="020B0503020204020204" pitchFamily="34" charset="-122"/>
                </a:rPr>
                <a:t>锐普</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的设计理念：杜绝平庸、专做精品 ！</a:t>
              </a:r>
              <a:endParaRPr lang="en-US" altLang="zh-CN" sz="1400" dirty="0">
                <a:solidFill>
                  <a:prstClr val="white"/>
                </a:solidFill>
                <a:latin typeface="微软雅黑" panose="020B0503020204020204" pitchFamily="34" charset="-122"/>
                <a:ea typeface="微软雅黑" panose="020B0503020204020204" pitchFamily="34" charset="-122"/>
              </a:endParaRPr>
            </a:p>
          </p:txBody>
        </p:sp>
        <p:sp>
          <p:nvSpPr>
            <p:cNvPr id="26" name="矩形 25"/>
            <p:cNvSpPr/>
            <p:nvPr/>
          </p:nvSpPr>
          <p:spPr>
            <a:xfrm>
              <a:off x="5521347" y="1211355"/>
              <a:ext cx="1992853" cy="367280"/>
            </a:xfrm>
            <a:prstGeom prst="rect">
              <a:avLst/>
            </a:prstGeom>
            <a:noFill/>
          </p:spPr>
          <p:txBody>
            <a:bodyPr wrap="none">
              <a:spAutoFit/>
            </a:bodyPr>
            <a:lstStyle/>
            <a:p>
              <a:pPr defTabSz="914400" eaLnBrk="1" fontAlgn="auto" hangingPunct="1">
                <a:lnSpc>
                  <a:spcPct val="150000"/>
                </a:lnSpc>
                <a:spcBef>
                  <a:spcPts val="0"/>
                </a:spcBef>
                <a:spcAft>
                  <a:spcPts val="0"/>
                </a:spcAft>
                <a:buClr>
                  <a:srgbClr val="0070C0"/>
                </a:buClr>
                <a:defRPr/>
              </a:pPr>
              <a:r>
                <a:rPr lang="zh-CN" altLang="en-US" sz="1350" b="1" dirty="0">
                  <a:solidFill>
                    <a:srgbClr val="0070C0"/>
                  </a:solidFill>
                  <a:latin typeface="微软雅黑" panose="020B0503020204020204" pitchFamily="34" charset="-122"/>
                  <a:ea typeface="微软雅黑" panose="020B0503020204020204" pitchFamily="34" charset="-122"/>
                </a:rPr>
                <a:t>目 标</a:t>
              </a:r>
              <a:r>
                <a:rPr lang="zh-CN" altLang="en-US" sz="1100" dirty="0">
                  <a:solidFill>
                    <a:srgbClr val="0070C0"/>
                  </a:solidFill>
                  <a:latin typeface="微软雅黑" panose="020B0503020204020204" pitchFamily="34" charset="-122"/>
                  <a:ea typeface="微软雅黑" panose="020B0503020204020204" pitchFamily="34" charset="-122"/>
                </a:rPr>
                <a:t>（锐普广告有限公司）</a:t>
              </a:r>
              <a:endParaRPr lang="en-US" altLang="zh-CN" sz="1100" dirty="0">
                <a:solidFill>
                  <a:srgbClr val="0070C0"/>
                </a:solidFill>
                <a:latin typeface="微软雅黑" panose="020B0503020204020204" pitchFamily="34" charset="-122"/>
                <a:ea typeface="微软雅黑" panose="020B0503020204020204" pitchFamily="34" charset="-122"/>
              </a:endParaRPr>
            </a:p>
          </p:txBody>
        </p:sp>
        <p:sp>
          <p:nvSpPr>
            <p:cNvPr id="27" name="矩形 26"/>
            <p:cNvSpPr/>
            <p:nvPr/>
          </p:nvSpPr>
          <p:spPr>
            <a:xfrm>
              <a:off x="5519711" y="2427734"/>
              <a:ext cx="2512146" cy="579646"/>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专业；</a:t>
              </a: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尽心；</a:t>
              </a: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创意。</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8" name="矩形 27"/>
            <p:cNvSpPr/>
            <p:nvPr/>
          </p:nvSpPr>
          <p:spPr>
            <a:xfrm>
              <a:off x="5519711" y="3003798"/>
              <a:ext cx="2521373" cy="823302"/>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zh-CN" altLang="en-US" sz="1400" dirty="0">
                  <a:solidFill>
                    <a:srgbClr val="0F6DA1"/>
                  </a:solidFill>
                  <a:latin typeface="微软雅黑" panose="020B0503020204020204" pitchFamily="34" charset="-122"/>
                  <a:ea typeface="微软雅黑" panose="020B0503020204020204" pitchFamily="34" charset="-122"/>
                </a:rPr>
                <a:t>锐普</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服务领域：</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公共模板设计；</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个性模板设计；</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稿件制作。</a:t>
              </a:r>
              <a:endParaRPr lang="zh-CN" altLang="en-US" sz="1400" dirty="0">
                <a:solidFill>
                  <a:srgbClr val="0F6DA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5637459" y="1637900"/>
              <a:ext cx="2321908" cy="0"/>
            </a:xfrm>
            <a:prstGeom prst="line">
              <a:avLst/>
            </a:prstGeom>
            <a:grpFill/>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5603" name="组合 42"/>
          <p:cNvGrpSpPr/>
          <p:nvPr/>
        </p:nvGrpSpPr>
        <p:grpSpPr bwMode="auto">
          <a:xfrm>
            <a:off x="3175" y="249238"/>
            <a:ext cx="9140825" cy="339725"/>
            <a:chOff x="2964" y="249810"/>
            <a:chExt cx="9141036" cy="338554"/>
          </a:xfrm>
        </p:grpSpPr>
        <p:grpSp>
          <p:nvGrpSpPr>
            <p:cNvPr id="25630" name="组合 43"/>
            <p:cNvGrpSpPr/>
            <p:nvPr/>
          </p:nvGrpSpPr>
          <p:grpSpPr bwMode="auto">
            <a:xfrm>
              <a:off x="2339752" y="504137"/>
              <a:ext cx="503104" cy="51389"/>
              <a:chOff x="1548140" y="486364"/>
              <a:chExt cx="503104" cy="51389"/>
            </a:xfrm>
          </p:grpSpPr>
          <p:cxnSp>
            <p:nvCxnSpPr>
              <p:cNvPr id="55" name="直接连接符 54"/>
              <p:cNvCxnSpPr/>
              <p:nvPr/>
            </p:nvCxnSpPr>
            <p:spPr>
              <a:xfrm>
                <a:off x="192921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96414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89428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859363"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824438"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791100"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5617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686322"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721248"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651396"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618058"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58313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565669"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548206"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1997480"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014942"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981604"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1946679"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911753"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876827"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841901" y="486743"/>
                <a:ext cx="36513"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773636"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808562"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738711"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703785"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668859" y="486743"/>
                <a:ext cx="36514"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635521"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600595" y="486743"/>
                <a:ext cx="34926" cy="50625"/>
              </a:xfrm>
              <a:prstGeom prst="line">
                <a:avLst/>
              </a:prstGeom>
              <a:ln w="31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631" name="组合 44"/>
            <p:cNvGrpSpPr/>
            <p:nvPr/>
          </p:nvGrpSpPr>
          <p:grpSpPr bwMode="auto">
            <a:xfrm>
              <a:off x="2964" y="304971"/>
              <a:ext cx="255431" cy="278159"/>
              <a:chOff x="1619671" y="483518"/>
              <a:chExt cx="255431" cy="278159"/>
            </a:xfrm>
          </p:grpSpPr>
          <p:sp>
            <p:nvSpPr>
              <p:cNvPr id="53" name="矩形 52"/>
              <p:cNvSpPr/>
              <p:nvPr/>
            </p:nvSpPr>
            <p:spPr>
              <a:xfrm>
                <a:off x="1619671" y="483727"/>
                <a:ext cx="255594" cy="278437"/>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4" name="等腰三角形 53"/>
              <p:cNvSpPr/>
              <p:nvPr/>
            </p:nvSpPr>
            <p:spPr>
              <a:xfrm rot="16200000" flipV="1">
                <a:off x="1688932" y="572940"/>
                <a:ext cx="117070" cy="100014"/>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6" name="矩形 45"/>
            <p:cNvSpPr/>
            <p:nvPr/>
          </p:nvSpPr>
          <p:spPr>
            <a:xfrm>
              <a:off x="252208" y="532993"/>
              <a:ext cx="2447982" cy="522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47" name="直接连接符 46"/>
            <p:cNvCxnSpPr/>
            <p:nvPr/>
          </p:nvCxnSpPr>
          <p:spPr>
            <a:xfrm>
              <a:off x="1781005" y="559887"/>
              <a:ext cx="736299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5634" name="组合 47"/>
            <p:cNvGrpSpPr/>
            <p:nvPr/>
          </p:nvGrpSpPr>
          <p:grpSpPr bwMode="auto">
            <a:xfrm>
              <a:off x="283270" y="249810"/>
              <a:ext cx="2470458" cy="338554"/>
              <a:chOff x="3508896" y="662864"/>
              <a:chExt cx="2470458" cy="338554"/>
            </a:xfrm>
          </p:grpSpPr>
          <p:sp>
            <p:nvSpPr>
              <p:cNvPr id="25635" name="TextBox 48"/>
              <p:cNvSpPr txBox="1">
                <a:spLocks noChangeArrowheads="1"/>
              </p:cNvSpPr>
              <p:nvPr/>
            </p:nvSpPr>
            <p:spPr bwMode="auto">
              <a:xfrm>
                <a:off x="3508896" y="6628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0000"/>
                    </a:solidFill>
                    <a:latin typeface="微软雅黑" panose="020B0503020204020204" pitchFamily="34" charset="-122"/>
                    <a:ea typeface="微软雅黑" panose="020B0503020204020204" pitchFamily="34" charset="-122"/>
                  </a:rPr>
                  <a:t>主要工作</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25636" name="组合 49"/>
              <p:cNvGrpSpPr/>
              <p:nvPr/>
            </p:nvGrpSpPr>
            <p:grpSpPr bwMode="auto">
              <a:xfrm>
                <a:off x="4540250" y="752782"/>
                <a:ext cx="1439104" cy="241198"/>
                <a:chOff x="4540250" y="752782"/>
                <a:chExt cx="1439104" cy="241198"/>
              </a:xfrm>
            </p:grpSpPr>
            <p:sp>
              <p:nvSpPr>
                <p:cNvPr id="25637" name="TextBox 50"/>
                <p:cNvSpPr txBox="1">
                  <a:spLocks noChangeArrowheads="1"/>
                </p:cNvSpPr>
                <p:nvPr/>
              </p:nvSpPr>
              <p:spPr bwMode="auto">
                <a:xfrm>
                  <a:off x="4563616" y="763148"/>
                  <a:ext cx="141573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900">
                      <a:solidFill>
                        <a:srgbClr val="000000"/>
                      </a:solidFill>
                      <a:latin typeface="Arial" panose="020B0604020202020204" pitchFamily="34" charset="0"/>
                      <a:ea typeface="微软雅黑" panose="020B0503020204020204" pitchFamily="34" charset="-122"/>
                    </a:rPr>
                    <a:t>The Main Work</a:t>
                  </a:r>
                  <a:endParaRPr lang="zh-CN" altLang="en-US" sz="900">
                    <a:solidFill>
                      <a:srgbClr val="000000"/>
                    </a:solidFill>
                    <a:latin typeface="Arial" panose="020B0604020202020204" pitchFamily="34" charset="0"/>
                    <a:ea typeface="微软雅黑" panose="020B0503020204020204" pitchFamily="34" charset="-122"/>
                  </a:endParaRPr>
                </a:p>
              </p:txBody>
            </p:sp>
            <p:cxnSp>
              <p:nvCxnSpPr>
                <p:cNvPr id="52" name="直接连接符 51"/>
                <p:cNvCxnSpPr/>
                <p:nvPr/>
              </p:nvCxnSpPr>
              <p:spPr>
                <a:xfrm>
                  <a:off x="4547833" y="753039"/>
                  <a:ext cx="0" cy="18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59" name="组合 158"/>
          <p:cNvGrpSpPr/>
          <p:nvPr/>
        </p:nvGrpSpPr>
        <p:grpSpPr bwMode="auto">
          <a:xfrm>
            <a:off x="1116013" y="987425"/>
            <a:ext cx="3711575" cy="3094038"/>
            <a:chOff x="1115616" y="987574"/>
            <a:chExt cx="3712550" cy="3094537"/>
          </a:xfrm>
        </p:grpSpPr>
        <p:sp>
          <p:nvSpPr>
            <p:cNvPr id="25610" name="Freeform 14"/>
            <p:cNvSpPr/>
            <p:nvPr/>
          </p:nvSpPr>
          <p:spPr bwMode="gray">
            <a:xfrm>
              <a:off x="2163550" y="1907128"/>
              <a:ext cx="1525624" cy="1095702"/>
            </a:xfrm>
            <a:custGeom>
              <a:avLst/>
              <a:gdLst>
                <a:gd name="T0" fmla="*/ 2147483646 w 1542"/>
                <a:gd name="T1" fmla="*/ 0 h 1110"/>
                <a:gd name="T2" fmla="*/ 2147483646 w 1542"/>
                <a:gd name="T3" fmla="*/ 2147483646 h 1110"/>
                <a:gd name="T4" fmla="*/ 0 w 1542"/>
                <a:gd name="T5" fmla="*/ 2147483646 h 1110"/>
                <a:gd name="T6" fmla="*/ 2147483646 w 1542"/>
                <a:gd name="T7" fmla="*/ 2147483646 h 1110"/>
                <a:gd name="T8" fmla="*/ 2147483646 w 1542"/>
                <a:gd name="T9" fmla="*/ 2147483646 h 1110"/>
                <a:gd name="T10" fmla="*/ 2147483646 w 1542"/>
                <a:gd name="T11" fmla="*/ 2147483646 h 1110"/>
                <a:gd name="T12" fmla="*/ 2147483646 w 1542"/>
                <a:gd name="T13" fmla="*/ 0 h 1110"/>
                <a:gd name="T14" fmla="*/ 0 60000 65536"/>
                <a:gd name="T15" fmla="*/ 0 60000 65536"/>
                <a:gd name="T16" fmla="*/ 0 60000 65536"/>
                <a:gd name="T17" fmla="*/ 0 60000 65536"/>
                <a:gd name="T18" fmla="*/ 0 60000 65536"/>
                <a:gd name="T19" fmla="*/ 0 60000 65536"/>
                <a:gd name="T20" fmla="*/ 0 60000 65536"/>
                <a:gd name="T21" fmla="*/ 0 w 1542"/>
                <a:gd name="T22" fmla="*/ 0 h 1110"/>
                <a:gd name="T23" fmla="*/ 1542 w 1542"/>
                <a:gd name="T24" fmla="*/ 1110 h 1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2" h="1110">
                  <a:moveTo>
                    <a:pt x="804" y="0"/>
                  </a:moveTo>
                  <a:lnTo>
                    <a:pt x="54" y="198"/>
                  </a:lnTo>
                  <a:lnTo>
                    <a:pt x="0" y="1110"/>
                  </a:lnTo>
                  <a:lnTo>
                    <a:pt x="804" y="1098"/>
                  </a:lnTo>
                  <a:lnTo>
                    <a:pt x="960" y="714"/>
                  </a:lnTo>
                  <a:lnTo>
                    <a:pt x="1542" y="204"/>
                  </a:lnTo>
                  <a:lnTo>
                    <a:pt x="804" y="0"/>
                  </a:lnTo>
                  <a:close/>
                </a:path>
              </a:pathLst>
            </a:custGeom>
            <a:solidFill>
              <a:srgbClr val="00B0F0">
                <a:alpha val="39999"/>
              </a:srgbClr>
            </a:solidFill>
            <a:ln w="9525">
              <a:solidFill>
                <a:srgbClr val="0070C0"/>
              </a:solidFill>
              <a:round/>
            </a:ln>
          </p:spPr>
          <p:txBody>
            <a:bodyPr/>
            <a:lstStyle/>
            <a:p>
              <a:endParaRPr lang="zh-CN" altLang="en-US"/>
            </a:p>
          </p:txBody>
        </p:sp>
        <p:grpSp>
          <p:nvGrpSpPr>
            <p:cNvPr id="25611" name="组合 157"/>
            <p:cNvGrpSpPr/>
            <p:nvPr/>
          </p:nvGrpSpPr>
          <p:grpSpPr bwMode="auto">
            <a:xfrm>
              <a:off x="1115616" y="987574"/>
              <a:ext cx="3712550" cy="3094537"/>
              <a:chOff x="1115616" y="987574"/>
              <a:chExt cx="3712550" cy="3094537"/>
            </a:xfrm>
          </p:grpSpPr>
          <p:sp>
            <p:nvSpPr>
              <p:cNvPr id="25612" name="Line 3"/>
              <p:cNvSpPr>
                <a:spLocks noChangeShapeType="1"/>
              </p:cNvSpPr>
              <p:nvPr/>
            </p:nvSpPr>
            <p:spPr bwMode="black">
              <a:xfrm>
                <a:off x="2965174" y="1307029"/>
                <a:ext cx="0" cy="2407858"/>
              </a:xfrm>
              <a:prstGeom prst="line">
                <a:avLst/>
              </a:prstGeom>
              <a:noFill/>
              <a:ln w="6350">
                <a:solidFill>
                  <a:srgbClr val="00539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613" name="Line 4"/>
              <p:cNvSpPr>
                <a:spLocks noChangeShapeType="1"/>
              </p:cNvSpPr>
              <p:nvPr/>
            </p:nvSpPr>
            <p:spPr bwMode="black">
              <a:xfrm>
                <a:off x="1826181" y="1871301"/>
                <a:ext cx="2283958" cy="1315141"/>
              </a:xfrm>
              <a:prstGeom prst="line">
                <a:avLst/>
              </a:prstGeom>
              <a:noFill/>
              <a:ln w="6350">
                <a:solidFill>
                  <a:srgbClr val="00539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5614" name="Group 5"/>
              <p:cNvGrpSpPr/>
              <p:nvPr/>
            </p:nvGrpSpPr>
            <p:grpSpPr bwMode="auto">
              <a:xfrm>
                <a:off x="2014271" y="1556324"/>
                <a:ext cx="1889863" cy="1888370"/>
                <a:chOff x="1955" y="1224"/>
                <a:chExt cx="1911" cy="1911"/>
              </a:xfrm>
            </p:grpSpPr>
            <p:sp>
              <p:nvSpPr>
                <p:cNvPr id="25623" name="Oval 6"/>
                <p:cNvSpPr>
                  <a:spLocks noChangeArrowheads="1"/>
                </p:cNvSpPr>
                <p:nvPr/>
              </p:nvSpPr>
              <p:spPr bwMode="black">
                <a:xfrm>
                  <a:off x="1955" y="1224"/>
                  <a:ext cx="1911" cy="1911"/>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4" name="Oval 7"/>
                <p:cNvSpPr>
                  <a:spLocks noChangeArrowheads="1"/>
                </p:cNvSpPr>
                <p:nvPr/>
              </p:nvSpPr>
              <p:spPr bwMode="black">
                <a:xfrm>
                  <a:off x="2080" y="1355"/>
                  <a:ext cx="1660" cy="1660"/>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5" name="Oval 8"/>
                <p:cNvSpPr>
                  <a:spLocks noChangeArrowheads="1"/>
                </p:cNvSpPr>
                <p:nvPr/>
              </p:nvSpPr>
              <p:spPr bwMode="black">
                <a:xfrm>
                  <a:off x="2218" y="1499"/>
                  <a:ext cx="1396" cy="1396"/>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6" name="Oval 9"/>
                <p:cNvSpPr>
                  <a:spLocks noChangeArrowheads="1"/>
                </p:cNvSpPr>
                <p:nvPr/>
              </p:nvSpPr>
              <p:spPr bwMode="black">
                <a:xfrm>
                  <a:off x="2338" y="1643"/>
                  <a:ext cx="1132" cy="1132"/>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7" name="Oval 10"/>
                <p:cNvSpPr>
                  <a:spLocks noChangeArrowheads="1"/>
                </p:cNvSpPr>
                <p:nvPr/>
              </p:nvSpPr>
              <p:spPr bwMode="black">
                <a:xfrm>
                  <a:off x="2476" y="1781"/>
                  <a:ext cx="868" cy="868"/>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8" name="Oval 11"/>
                <p:cNvSpPr>
                  <a:spLocks noChangeArrowheads="1"/>
                </p:cNvSpPr>
                <p:nvPr/>
              </p:nvSpPr>
              <p:spPr bwMode="black">
                <a:xfrm>
                  <a:off x="2602" y="1901"/>
                  <a:ext cx="616" cy="616"/>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sp>
              <p:nvSpPr>
                <p:cNvPr id="25629" name="Oval 12"/>
                <p:cNvSpPr>
                  <a:spLocks noChangeArrowheads="1"/>
                </p:cNvSpPr>
                <p:nvPr/>
              </p:nvSpPr>
              <p:spPr bwMode="black">
                <a:xfrm>
                  <a:off x="2716" y="2021"/>
                  <a:ext cx="388" cy="388"/>
                </a:xfrm>
                <a:prstGeom prst="ellipse">
                  <a:avLst/>
                </a:prstGeom>
                <a:noFill/>
                <a:ln w="6350" algn="ctr">
                  <a:solidFill>
                    <a:schemeClr val="tx2"/>
                  </a:solidFill>
                  <a:round/>
                </a:ln>
                <a:extLst>
                  <a:ext uri="{909E8E84-426E-40DD-AFC4-6F175D3DCCD1}">
                    <a14:hiddenFill xmlns:a14="http://schemas.microsoft.com/office/drawing/2010/main">
                      <a:solidFill>
                        <a:srgbClr val="FFFFFF"/>
                      </a:solidFill>
                    </a14:hiddenFill>
                  </a:ext>
                </a:extLst>
              </p:spPr>
              <p:txBody>
                <a:bodyPr wrap="none"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endParaRPr lang="zh-CN" altLang="en-US" sz="1800">
                    <a:solidFill>
                      <a:srgbClr val="000000"/>
                    </a:solidFill>
                  </a:endParaRPr>
                </a:p>
              </p:txBody>
            </p:sp>
          </p:grpSp>
          <p:sp>
            <p:nvSpPr>
              <p:cNvPr id="25615" name="Line 13"/>
              <p:cNvSpPr>
                <a:spLocks noChangeShapeType="1"/>
              </p:cNvSpPr>
              <p:nvPr/>
            </p:nvSpPr>
            <p:spPr bwMode="black">
              <a:xfrm flipV="1">
                <a:off x="1818716" y="1895186"/>
                <a:ext cx="2286943" cy="1274836"/>
              </a:xfrm>
              <a:prstGeom prst="line">
                <a:avLst/>
              </a:prstGeom>
              <a:noFill/>
              <a:ln w="6350">
                <a:solidFill>
                  <a:srgbClr val="00539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616" name="Rectangle 21"/>
              <p:cNvSpPr>
                <a:spLocks noChangeArrowheads="1"/>
              </p:cNvSpPr>
              <p:nvPr/>
            </p:nvSpPr>
            <p:spPr bwMode="auto">
              <a:xfrm>
                <a:off x="2536745" y="987574"/>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25617" name="Rectangle 22"/>
              <p:cNvSpPr>
                <a:spLocks noChangeArrowheads="1"/>
              </p:cNvSpPr>
              <p:nvPr/>
            </p:nvSpPr>
            <p:spPr bwMode="gray">
              <a:xfrm>
                <a:off x="2536745" y="3795497"/>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25618" name="Rectangle 23"/>
              <p:cNvSpPr>
                <a:spLocks noChangeArrowheads="1"/>
              </p:cNvSpPr>
              <p:nvPr/>
            </p:nvSpPr>
            <p:spPr bwMode="auto">
              <a:xfrm>
                <a:off x="3883235" y="3214805"/>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25619" name="Rectangle 24"/>
              <p:cNvSpPr>
                <a:spLocks noChangeArrowheads="1"/>
              </p:cNvSpPr>
              <p:nvPr/>
            </p:nvSpPr>
            <p:spPr bwMode="auto">
              <a:xfrm>
                <a:off x="1115616" y="3214805"/>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25620" name="Rectangle 25"/>
              <p:cNvSpPr>
                <a:spLocks noChangeArrowheads="1"/>
              </p:cNvSpPr>
              <p:nvPr/>
            </p:nvSpPr>
            <p:spPr bwMode="auto">
              <a:xfrm>
                <a:off x="1115616" y="1589165"/>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25621" name="Rectangle 26"/>
              <p:cNvSpPr>
                <a:spLocks noChangeArrowheads="1"/>
              </p:cNvSpPr>
              <p:nvPr/>
            </p:nvSpPr>
            <p:spPr bwMode="auto">
              <a:xfrm>
                <a:off x="3986237" y="1589165"/>
                <a:ext cx="841929" cy="28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400" b="1">
                    <a:solidFill>
                      <a:srgbClr val="000000"/>
                    </a:solidFill>
                    <a:ea typeface="微软雅黑" panose="020B0503020204020204" pitchFamily="34" charset="-122"/>
                  </a:rPr>
                  <a:t>添加标题</a:t>
                </a:r>
                <a:endParaRPr lang="zh-CN" altLang="en-US" sz="1400" b="1">
                  <a:solidFill>
                    <a:srgbClr val="000000"/>
                  </a:solidFill>
                  <a:ea typeface="微软雅黑" panose="020B0503020204020204" pitchFamily="34" charset="-122"/>
                </a:endParaRPr>
              </a:p>
            </p:txBody>
          </p:sp>
          <p:sp>
            <p:nvSpPr>
              <p:cNvPr id="154" name="立方体 153"/>
              <p:cNvSpPr/>
              <p:nvPr/>
            </p:nvSpPr>
            <p:spPr>
              <a:xfrm>
                <a:off x="3079869" y="2532461"/>
                <a:ext cx="141325" cy="131783"/>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151" name="立方体 150"/>
          <p:cNvSpPr/>
          <p:nvPr/>
        </p:nvSpPr>
        <p:spPr>
          <a:xfrm>
            <a:off x="2087563" y="1995488"/>
            <a:ext cx="233362" cy="214312"/>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2" name="立方体 151"/>
          <p:cNvSpPr/>
          <p:nvPr/>
        </p:nvSpPr>
        <p:spPr>
          <a:xfrm>
            <a:off x="2897188" y="1833563"/>
            <a:ext cx="142875" cy="131762"/>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3" name="立方体 152"/>
          <p:cNvSpPr/>
          <p:nvPr/>
        </p:nvSpPr>
        <p:spPr>
          <a:xfrm>
            <a:off x="3598863" y="2035175"/>
            <a:ext cx="180975" cy="165100"/>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5" name="立方体 154"/>
          <p:cNvSpPr/>
          <p:nvPr/>
        </p:nvSpPr>
        <p:spPr>
          <a:xfrm>
            <a:off x="2878138" y="2895600"/>
            <a:ext cx="180975" cy="165100"/>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6" name="立方体 155"/>
          <p:cNvSpPr/>
          <p:nvPr/>
        </p:nvSpPr>
        <p:spPr>
          <a:xfrm>
            <a:off x="2047875" y="2846388"/>
            <a:ext cx="271463" cy="247650"/>
          </a:xfrm>
          <a:prstGeom prst="cub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00" fill="hold"/>
                                        <p:tgtEl>
                                          <p:spTgt spid="23"/>
                                        </p:tgtEl>
                                        <p:attrNameLst>
                                          <p:attrName>ppt_x</p:attrName>
                                        </p:attrNameLst>
                                      </p:cBhvr>
                                      <p:tavLst>
                                        <p:tav tm="0">
                                          <p:val>
                                            <p:strVal val="1+#ppt_w/2"/>
                                          </p:val>
                                        </p:tav>
                                        <p:tav tm="100000">
                                          <p:val>
                                            <p:strVal val="#ppt_x"/>
                                          </p:val>
                                        </p:tav>
                                      </p:tavLst>
                                    </p:anim>
                                    <p:anim calcmode="lin" valueType="num">
                                      <p:cBhvr additive="base">
                                        <p:cTn id="8" dur="3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400"/>
                                  </p:stCondLst>
                                  <p:childTnLst>
                                    <p:set>
                                      <p:cBhvr>
                                        <p:cTn id="10" dur="1" fill="hold">
                                          <p:stCondLst>
                                            <p:cond delay="0"/>
                                          </p:stCondLst>
                                        </p:cTn>
                                        <p:tgtEl>
                                          <p:spTgt spid="159"/>
                                        </p:tgtEl>
                                        <p:attrNameLst>
                                          <p:attrName>style.visibility</p:attrName>
                                        </p:attrNameLst>
                                      </p:cBhvr>
                                      <p:to>
                                        <p:strVal val="visible"/>
                                      </p:to>
                                    </p:set>
                                    <p:anim calcmode="lin" valueType="num">
                                      <p:cBhvr>
                                        <p:cTn id="11" dur="750" fill="hold"/>
                                        <p:tgtEl>
                                          <p:spTgt spid="159"/>
                                        </p:tgtEl>
                                        <p:attrNameLst>
                                          <p:attrName>ppt_w</p:attrName>
                                        </p:attrNameLst>
                                      </p:cBhvr>
                                      <p:tavLst>
                                        <p:tav tm="0">
                                          <p:val>
                                            <p:fltVal val="0"/>
                                          </p:val>
                                        </p:tav>
                                        <p:tav tm="100000">
                                          <p:val>
                                            <p:strVal val="#ppt_w"/>
                                          </p:val>
                                        </p:tav>
                                      </p:tavLst>
                                    </p:anim>
                                    <p:anim calcmode="lin" valueType="num">
                                      <p:cBhvr>
                                        <p:cTn id="12" dur="750" fill="hold"/>
                                        <p:tgtEl>
                                          <p:spTgt spid="159"/>
                                        </p:tgtEl>
                                        <p:attrNameLst>
                                          <p:attrName>ppt_h</p:attrName>
                                        </p:attrNameLst>
                                      </p:cBhvr>
                                      <p:tavLst>
                                        <p:tav tm="0">
                                          <p:val>
                                            <p:fltVal val="0"/>
                                          </p:val>
                                        </p:tav>
                                        <p:tav tm="100000">
                                          <p:val>
                                            <p:strVal val="#ppt_h"/>
                                          </p:val>
                                        </p:tav>
                                      </p:tavLst>
                                    </p:anim>
                                    <p:animEffect transition="in" filter="fade">
                                      <p:cBhvr>
                                        <p:cTn id="13" dur="750"/>
                                        <p:tgtEl>
                                          <p:spTgt spid="159"/>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750"/>
                                        <p:tgtEl>
                                          <p:spTgt spid="151"/>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155"/>
                                        </p:tgtEl>
                                        <p:attrNameLst>
                                          <p:attrName>style.visibility</p:attrName>
                                        </p:attrNameLst>
                                      </p:cBhvr>
                                      <p:to>
                                        <p:strVal val="visible"/>
                                      </p:to>
                                    </p:set>
                                    <p:animEffect transition="in" filter="fade">
                                      <p:cBhvr>
                                        <p:cTn id="19" dur="750"/>
                                        <p:tgtEl>
                                          <p:spTgt spid="15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750"/>
                                        <p:tgtEl>
                                          <p:spTgt spid="156"/>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52"/>
                                        </p:tgtEl>
                                        <p:attrNameLst>
                                          <p:attrName>style.visibility</p:attrName>
                                        </p:attrNameLst>
                                      </p:cBhvr>
                                      <p:to>
                                        <p:strVal val="visible"/>
                                      </p:to>
                                    </p:set>
                                    <p:animEffect transition="in" filter="fade">
                                      <p:cBhvr>
                                        <p:cTn id="25" dur="750"/>
                                        <p:tgtEl>
                                          <p:spTgt spid="152"/>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75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5" grpId="0" animBg="1"/>
      <p:bldP spid="156" grpId="0" animBg="1"/>
    </p:bld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3880</Words>
  <Application>WPS 演示</Application>
  <PresentationFormat>全屏显示(16:9)</PresentationFormat>
  <Paragraphs>549</Paragraphs>
  <Slides>30</Slides>
  <Notes>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Calibri</vt:lpstr>
      <vt:lpstr>微软雅黑</vt:lpstr>
      <vt:lpstr>MStiffHeiHK-UltraBold</vt:lpstr>
      <vt:lpstr>经典平黑简</vt:lpstr>
      <vt:lpstr>Gulim</vt:lpstr>
      <vt:lpstr>华文楷体</vt:lpstr>
      <vt:lpstr>Arial Unicode MS</vt:lpstr>
      <vt:lpstr>Arial Black</vt:lpstr>
      <vt:lpstr>黑体</vt:lpstr>
      <vt:lpstr>Broadway</vt:lpstr>
      <vt:lpstr>方正超粗黑简体</vt:lpstr>
      <vt:lpstr>Dotum</vt:lpstr>
      <vt:lpstr>方正正中黑简体</vt:lpstr>
      <vt:lpstr>Adobe 明體 Std L</vt:lpstr>
      <vt:lpstr>Adobe Myungjo Std 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6</cp:revision>
  <dcterms:created xsi:type="dcterms:W3CDTF">2013-07-17T03:37:00Z</dcterms:created>
  <dcterms:modified xsi:type="dcterms:W3CDTF">2018-08-29T06:45:25Z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